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32918400" cy="21945600"/>
  <p:notesSz cx="6858000" cy="9144000"/>
  <p:defaultTextStyle>
    <a:defPPr>
      <a:defRPr lang="en-US"/>
    </a:defPPr>
    <a:lvl1pPr marL="0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6729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3457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0186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6914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3643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0371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67100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3828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F86"/>
    <a:srgbClr val="C1D31B"/>
    <a:srgbClr val="D2DDEA"/>
    <a:srgbClr val="A6BCD5"/>
    <a:srgbClr val="1E2A5B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9" autoAdjust="0"/>
  </p:normalViewPr>
  <p:slideViewPr>
    <p:cSldViewPr snapToGrid="0" snapToObjects="1">
      <p:cViewPr>
        <p:scale>
          <a:sx n="32" d="100"/>
          <a:sy n="32" d="100"/>
        </p:scale>
        <p:origin x="-336" y="440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140DA-73CC-43B1-B4B3-B85FBDE5029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the School of Education for MA Posters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5D11-CEAC-4576-8C18-59CDC83A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53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D6EC4-55DD-4A39-9448-446334EB9990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the School of Education for MA Posters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2CB1-D727-49BD-BB11-579F963E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8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6729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3457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0186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66914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3643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0371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67100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33828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 smtClean="0"/>
              <a:t>To use this slide as the</a:t>
            </a:r>
            <a:r>
              <a:rPr lang="en-US" sz="4400" b="1" baseline="0" dirty="0" smtClean="0"/>
              <a:t> template for your poster: </a:t>
            </a:r>
          </a:p>
          <a:p>
            <a:r>
              <a:rPr lang="en-US" sz="4400" dirty="0" smtClean="0"/>
              <a:t>1. Click on</a:t>
            </a:r>
            <a:r>
              <a:rPr lang="en-US" sz="4400" baseline="0" dirty="0" smtClean="0"/>
              <a:t> this </a:t>
            </a:r>
            <a:r>
              <a:rPr lang="en-US" sz="4400" dirty="0" smtClean="0"/>
              <a:t>slide (#9)</a:t>
            </a:r>
            <a:r>
              <a:rPr lang="en-US" sz="4400" baseline="0" dirty="0" smtClean="0"/>
              <a:t> </a:t>
            </a:r>
            <a:r>
              <a:rPr lang="en-US" sz="4400" dirty="0" smtClean="0"/>
              <a:t>in the slide navigator bar and </a:t>
            </a:r>
            <a:r>
              <a:rPr lang="en-US" sz="4400" b="1" dirty="0" smtClean="0"/>
              <a:t>COPY</a:t>
            </a:r>
            <a:r>
              <a:rPr lang="en-US" sz="4400" dirty="0" smtClean="0"/>
              <a:t> the</a:t>
            </a:r>
            <a:r>
              <a:rPr lang="en-US" sz="4400" baseline="0" dirty="0" smtClean="0"/>
              <a:t> slide </a:t>
            </a:r>
            <a:endParaRPr lang="en-US" sz="4400" dirty="0" smtClean="0"/>
          </a:p>
          <a:p>
            <a:r>
              <a:rPr lang="en-US" sz="4400" dirty="0" smtClean="0"/>
              <a:t>2. Open a new blank PowerPoint</a:t>
            </a:r>
            <a:r>
              <a:rPr lang="en-US" sz="4400" baseline="0" dirty="0" smtClean="0"/>
              <a:t> file </a:t>
            </a:r>
          </a:p>
          <a:p>
            <a:r>
              <a:rPr lang="en-US" sz="4400" baseline="0" dirty="0" smtClean="0"/>
              <a:t>3. In the new file click in the slide navigator bar and </a:t>
            </a:r>
            <a:r>
              <a:rPr lang="en-US" sz="4400" b="1" baseline="0" dirty="0" smtClean="0"/>
              <a:t>PASTE  KEEPING SOURCE FORMATTING </a:t>
            </a:r>
            <a:r>
              <a:rPr lang="en-US" sz="4400" b="0" baseline="0" dirty="0" smtClean="0"/>
              <a:t>(this template is formatted to 24” h x 36” w)</a:t>
            </a:r>
            <a:endParaRPr lang="en-US" sz="4400" b="1" baseline="0" dirty="0" smtClean="0"/>
          </a:p>
          <a:p>
            <a:r>
              <a:rPr lang="en-US" sz="4400" b="0" baseline="0" dirty="0" smtClean="0"/>
              <a:t>4. Save the file with your title and input your data</a:t>
            </a:r>
          </a:p>
          <a:p>
            <a:r>
              <a:rPr lang="en-US" sz="4400" b="0" baseline="0" dirty="0" smtClean="0"/>
              <a:t>5. You are not committed to keeping the text boxes the same size, as in this template. Adjust to fit your content as needed. </a:t>
            </a:r>
            <a:endParaRPr lang="en-US" sz="4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Created by the School of Education for MA Posters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F2CB1-D727-49BD-BB11-579F963E1F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843563"/>
            <a:ext cx="27980640" cy="4704080"/>
          </a:xfrm>
        </p:spPr>
        <p:txBody>
          <a:bodyPr/>
          <a:lstStyle>
            <a:lvl1pPr>
              <a:defRPr>
                <a:solidFill>
                  <a:srgbClr val="1E2A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924989"/>
            <a:ext cx="23042880" cy="4023360"/>
          </a:xfrm>
        </p:spPr>
        <p:txBody>
          <a:bodyPr/>
          <a:lstStyle>
            <a:lvl1pPr marL="0" indent="0" algn="ctr">
              <a:buNone/>
              <a:defRPr>
                <a:solidFill>
                  <a:srgbClr val="2F3F86"/>
                </a:solidFill>
              </a:defRPr>
            </a:lvl1pPr>
            <a:lvl2pPr marL="156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3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5120643"/>
            <a:ext cx="29626560" cy="1255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1692715"/>
            <a:ext cx="27980640" cy="4358640"/>
          </a:xfrm>
        </p:spPr>
        <p:txBody>
          <a:bodyPr anchor="t"/>
          <a:lstStyle>
            <a:lvl1pPr algn="l">
              <a:defRPr sz="13700" b="1" cap="all">
                <a:solidFill>
                  <a:srgbClr val="1E2A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892117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672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345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018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691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364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03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71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382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2615818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2615818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6729" indent="0">
              <a:buNone/>
              <a:defRPr sz="6900" b="1"/>
            </a:lvl2pPr>
            <a:lvl3pPr marL="3133457" indent="0">
              <a:buNone/>
              <a:defRPr sz="6200" b="1"/>
            </a:lvl3pPr>
            <a:lvl4pPr marL="4700186" indent="0">
              <a:buNone/>
              <a:defRPr sz="5500" b="1"/>
            </a:lvl4pPr>
            <a:lvl5pPr marL="6266914" indent="0">
              <a:buNone/>
              <a:defRPr sz="5500" b="1"/>
            </a:lvl5pPr>
            <a:lvl6pPr marL="7833643" indent="0">
              <a:buNone/>
              <a:defRPr sz="5500" b="1"/>
            </a:lvl6pPr>
            <a:lvl7pPr marL="9400371" indent="0">
              <a:buNone/>
              <a:defRPr sz="5500" b="1"/>
            </a:lvl7pPr>
            <a:lvl8pPr marL="10967100" indent="0">
              <a:buNone/>
              <a:defRPr sz="5500" b="1"/>
            </a:lvl8pPr>
            <a:lvl9pPr marL="1253382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8"/>
            <a:ext cx="14544677" cy="1080588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6729" indent="0">
              <a:buNone/>
              <a:defRPr sz="6900" b="1"/>
            </a:lvl2pPr>
            <a:lvl3pPr marL="3133457" indent="0">
              <a:buNone/>
              <a:defRPr sz="6200" b="1"/>
            </a:lvl3pPr>
            <a:lvl4pPr marL="4700186" indent="0">
              <a:buNone/>
              <a:defRPr sz="5500" b="1"/>
            </a:lvl4pPr>
            <a:lvl5pPr marL="6266914" indent="0">
              <a:buNone/>
              <a:defRPr sz="5500" b="1"/>
            </a:lvl5pPr>
            <a:lvl6pPr marL="7833643" indent="0">
              <a:buNone/>
              <a:defRPr sz="5500" b="1"/>
            </a:lvl6pPr>
            <a:lvl7pPr marL="9400371" indent="0">
              <a:buNone/>
              <a:defRPr sz="5500" b="1"/>
            </a:lvl7pPr>
            <a:lvl8pPr marL="10967100" indent="0">
              <a:buNone/>
              <a:defRPr sz="5500" b="1"/>
            </a:lvl8pPr>
            <a:lvl9pPr marL="1253382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6959608"/>
            <a:ext cx="14550390" cy="1080588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9" y="4093027"/>
            <a:ext cx="14649995" cy="296382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5142" y="873761"/>
            <a:ext cx="14617336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9" y="7082973"/>
            <a:ext cx="14649995" cy="12520749"/>
          </a:xfrm>
        </p:spPr>
        <p:txBody>
          <a:bodyPr/>
          <a:lstStyle>
            <a:lvl1pPr marL="0" indent="0">
              <a:buNone/>
              <a:defRPr sz="4800"/>
            </a:lvl1pPr>
            <a:lvl2pPr marL="1566729" indent="0">
              <a:buNone/>
              <a:defRPr sz="4100"/>
            </a:lvl2pPr>
            <a:lvl3pPr marL="3133457" indent="0">
              <a:buNone/>
              <a:defRPr sz="3400"/>
            </a:lvl3pPr>
            <a:lvl4pPr marL="4700186" indent="0">
              <a:buNone/>
              <a:defRPr sz="3100"/>
            </a:lvl4pPr>
            <a:lvl5pPr marL="6266914" indent="0">
              <a:buNone/>
              <a:defRPr sz="3100"/>
            </a:lvl5pPr>
            <a:lvl6pPr marL="7833643" indent="0">
              <a:buNone/>
              <a:defRPr sz="3100"/>
            </a:lvl6pPr>
            <a:lvl7pPr marL="9400371" indent="0">
              <a:buNone/>
              <a:defRPr sz="3100"/>
            </a:lvl7pPr>
            <a:lvl8pPr marL="10967100" indent="0">
              <a:buNone/>
              <a:defRPr sz="3100"/>
            </a:lvl8pPr>
            <a:lvl9pPr marL="1253382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2918399" cy="3420533"/>
          </a:xfrm>
          <a:prstGeom prst="rect">
            <a:avLst/>
          </a:prstGeom>
          <a:solidFill>
            <a:srgbClr val="1E2A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4521" y="292946"/>
            <a:ext cx="5559212" cy="2834640"/>
          </a:xfrm>
          <a:prstGeom prst="rect">
            <a:avLst/>
          </a:prstGeom>
          <a:noFill/>
          <a:ln w="1524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mjones\Box Sync\SOE General Info\CSUSM Full Name Hills Above\WHITEcsusm_logo_ta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58" y="520490"/>
            <a:ext cx="42862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1" y="21471466"/>
            <a:ext cx="32918399" cy="474134"/>
          </a:xfrm>
          <a:prstGeom prst="rect">
            <a:avLst/>
          </a:prstGeom>
          <a:solidFill>
            <a:srgbClr val="1E2A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457" y="15627597"/>
            <a:ext cx="22937562" cy="1547885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90457" y="3889827"/>
            <a:ext cx="22937562" cy="11238413"/>
          </a:xfrm>
        </p:spPr>
        <p:txBody>
          <a:bodyPr/>
          <a:lstStyle>
            <a:lvl1pPr marL="0" indent="0">
              <a:buNone/>
              <a:defRPr sz="11000"/>
            </a:lvl1pPr>
            <a:lvl2pPr marL="1566729" indent="0">
              <a:buNone/>
              <a:defRPr sz="9600"/>
            </a:lvl2pPr>
            <a:lvl3pPr marL="3133457" indent="0">
              <a:buNone/>
              <a:defRPr sz="8200"/>
            </a:lvl3pPr>
            <a:lvl4pPr marL="4700186" indent="0">
              <a:buNone/>
              <a:defRPr sz="6900"/>
            </a:lvl4pPr>
            <a:lvl5pPr marL="6266914" indent="0">
              <a:buNone/>
              <a:defRPr sz="6900"/>
            </a:lvl5pPr>
            <a:lvl6pPr marL="7833643" indent="0">
              <a:buNone/>
              <a:defRPr sz="6900"/>
            </a:lvl6pPr>
            <a:lvl7pPr marL="9400371" indent="0">
              <a:buNone/>
              <a:defRPr sz="6900"/>
            </a:lvl7pPr>
            <a:lvl8pPr marL="10967100" indent="0">
              <a:buNone/>
              <a:defRPr sz="6900"/>
            </a:lvl8pPr>
            <a:lvl9pPr marL="12533828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457" y="17552787"/>
            <a:ext cx="22937562" cy="2198253"/>
          </a:xfrm>
        </p:spPr>
        <p:txBody>
          <a:bodyPr/>
          <a:lstStyle>
            <a:lvl1pPr marL="0" indent="0">
              <a:buNone/>
              <a:defRPr sz="4800"/>
            </a:lvl1pPr>
            <a:lvl2pPr marL="1566729" indent="0">
              <a:buNone/>
              <a:defRPr sz="4100"/>
            </a:lvl2pPr>
            <a:lvl3pPr marL="3133457" indent="0">
              <a:buNone/>
              <a:defRPr sz="3400"/>
            </a:lvl3pPr>
            <a:lvl4pPr marL="4700186" indent="0">
              <a:buNone/>
              <a:defRPr sz="3100"/>
            </a:lvl4pPr>
            <a:lvl5pPr marL="6266914" indent="0">
              <a:buNone/>
              <a:defRPr sz="3100"/>
            </a:lvl5pPr>
            <a:lvl6pPr marL="7833643" indent="0">
              <a:buNone/>
              <a:defRPr sz="3100"/>
            </a:lvl6pPr>
            <a:lvl7pPr marL="9400371" indent="0">
              <a:buNone/>
              <a:defRPr sz="3100"/>
            </a:lvl7pPr>
            <a:lvl8pPr marL="10967100" indent="0">
              <a:buNone/>
              <a:defRPr sz="3100"/>
            </a:lvl8pPr>
            <a:lvl9pPr marL="1253382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344" tIns="156676" rIns="313344" bIns="1566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344" tIns="156676" rIns="313344" bIns="1566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8"/>
            <a:ext cx="76809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8"/>
            <a:ext cx="104241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8"/>
            <a:ext cx="76809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98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566729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046" indent="-1175046" algn="l" defTabSz="1566729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5936" indent="-979207" algn="l" defTabSz="156672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6821" indent="-783364" algn="l" defTabSz="1566729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3550" indent="-783364" algn="l" defTabSz="1566729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0278" indent="-783364" algn="l" defTabSz="1566729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17007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3735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0464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17192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6729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3457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0186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6914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3643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0371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7100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3828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1813" y="3911589"/>
            <a:ext cx="722376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PROJECT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PURPOSE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&amp; QUESTIONS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1813" y="5300123"/>
            <a:ext cx="7223760" cy="12494687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2F3F86"/>
                </a:solidFill>
              </a:rPr>
              <a:t>Wrie</a:t>
            </a:r>
            <a:r>
              <a:rPr lang="en-US" sz="3200" b="1" dirty="0" smtClean="0">
                <a:solidFill>
                  <a:srgbClr val="2F3F86"/>
                </a:solidFill>
              </a:rPr>
              <a:t> a sentence describing purpose of the </a:t>
            </a:r>
            <a:r>
              <a:rPr lang="en-US" sz="3200" b="1" dirty="0" smtClean="0">
                <a:solidFill>
                  <a:srgbClr val="2F3F86"/>
                </a:solidFill>
              </a:rPr>
              <a:t>thesis research. 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and then the </a:t>
            </a:r>
            <a:r>
              <a:rPr lang="en-US" sz="3200" b="1" dirty="0" smtClean="0">
                <a:solidFill>
                  <a:srgbClr val="2F3F86"/>
                </a:solidFill>
              </a:rPr>
              <a:t>research</a:t>
            </a:r>
            <a:r>
              <a:rPr lang="en-US" sz="3200" b="1" dirty="0" smtClean="0">
                <a:solidFill>
                  <a:srgbClr val="2F3F86"/>
                </a:solidFill>
              </a:rPr>
              <a:t> </a:t>
            </a:r>
            <a:r>
              <a:rPr lang="en-US" sz="3200" b="1" dirty="0" smtClean="0">
                <a:solidFill>
                  <a:srgbClr val="2F3F86"/>
                </a:solidFill>
              </a:rPr>
              <a:t>questions in a numerical list.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ADD Pictures that reflect your curriculum </a:t>
            </a:r>
            <a:r>
              <a:rPr lang="en-US" sz="3200" b="1" dirty="0" err="1" smtClean="0">
                <a:solidFill>
                  <a:srgbClr val="2F3F86"/>
                </a:solidFill>
              </a:rPr>
              <a:t>resaerch</a:t>
            </a:r>
            <a:r>
              <a:rPr lang="en-US" sz="3200" b="1" smtClean="0">
                <a:solidFill>
                  <a:srgbClr val="2F3F86"/>
                </a:solidFill>
              </a:rPr>
              <a:t> data</a:t>
            </a:r>
            <a:r>
              <a:rPr lang="en-US" sz="3200" b="1" smtClean="0">
                <a:solidFill>
                  <a:srgbClr val="2F3F86"/>
                </a:solidFill>
              </a:rPr>
              <a:t>. 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48650" y="3911589"/>
            <a:ext cx="914400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LITERATURE REVIEW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1813" y="16342785"/>
            <a:ext cx="722376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CONTACT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08036" y="16099107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248650" y="5300123"/>
            <a:ext cx="9144000" cy="8694675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Add your </a:t>
            </a:r>
            <a:r>
              <a:rPr lang="en-US" sz="3200" b="1" dirty="0" smtClean="0">
                <a:solidFill>
                  <a:srgbClr val="2F3F86"/>
                </a:solidFill>
              </a:rPr>
              <a:t>literature review themes and the key authors.</a:t>
            </a: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 32 pt. font is minimum for text to be viewed from a 6-foot distance. It is recommended that fonts between 28-40 pt. are used for best viewing and overall presentation.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Adjust dimensions and colors of text boxes to best suit your needs.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Please make sure your text does not overrun the text box frame. 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CSUSM RGB COLORS: </a:t>
            </a:r>
          </a:p>
          <a:p>
            <a:r>
              <a:rPr lang="en-US" sz="3200" dirty="0">
                <a:solidFill>
                  <a:srgbClr val="2F3F86"/>
                </a:solidFill>
              </a:rPr>
              <a:t>Dark Blue = 30-42-91</a:t>
            </a:r>
          </a:p>
          <a:p>
            <a:r>
              <a:rPr lang="en-US" sz="3200" dirty="0">
                <a:solidFill>
                  <a:srgbClr val="2F3F86"/>
                </a:solidFill>
              </a:rPr>
              <a:t>Medium Blue = 47-63-134</a:t>
            </a:r>
          </a:p>
          <a:p>
            <a:r>
              <a:rPr lang="en-US" sz="3200" dirty="0">
                <a:solidFill>
                  <a:srgbClr val="2F3F86"/>
                </a:solidFill>
              </a:rPr>
              <a:t>Light Blue = 166-188-213</a:t>
            </a:r>
          </a:p>
          <a:p>
            <a:r>
              <a:rPr lang="en-US" sz="3200" dirty="0">
                <a:solidFill>
                  <a:srgbClr val="2F3F86"/>
                </a:solidFill>
              </a:rPr>
              <a:t>Beige = 223-212-186 </a:t>
            </a:r>
            <a:endParaRPr lang="en" sz="3200" dirty="0">
              <a:solidFill>
                <a:srgbClr val="2F3F8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08036" y="8599459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2</a:t>
            </a:r>
            <a:endParaRPr lang="en-US" sz="4000" b="1" kern="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875770" y="10010210"/>
            <a:ext cx="14506060" cy="1414732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F3F86"/>
                </a:solidFill>
              </a:rPr>
              <a:t>Provide examples of </a:t>
            </a:r>
            <a:r>
              <a:rPr lang="en-US" altLang="en-US" sz="3200" b="1" dirty="0" smtClean="0">
                <a:solidFill>
                  <a:srgbClr val="2F3F86"/>
                </a:solidFill>
              </a:rPr>
              <a:t>data and interpretation - what it means. </a:t>
            </a:r>
            <a:endParaRPr lang="en-US" alt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</p:txBody>
      </p:sp>
      <p:sp>
        <p:nvSpPr>
          <p:cNvPr id="13" name="Rectangle 182"/>
          <p:cNvSpPr>
            <a:spLocks noChangeArrowheads="1"/>
          </p:cNvSpPr>
          <p:nvPr/>
        </p:nvSpPr>
        <p:spPr bwMode="auto">
          <a:xfrm>
            <a:off x="17808036" y="17509859"/>
            <a:ext cx="7132320" cy="3513041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Describe what you</a:t>
            </a:r>
            <a:r>
              <a:rPr lang="en-US" sz="3200" b="1" dirty="0">
                <a:solidFill>
                  <a:srgbClr val="2F3F86"/>
                </a:solidFill>
              </a:rPr>
              <a:t> </a:t>
            </a:r>
            <a:r>
              <a:rPr lang="en-US" sz="3200" b="1" dirty="0" smtClean="0">
                <a:solidFill>
                  <a:srgbClr val="2F3F86"/>
                </a:solidFill>
              </a:rPr>
              <a:t>recommend educators do  </a:t>
            </a:r>
            <a:r>
              <a:rPr lang="en-US" sz="3200" b="1" dirty="0" err="1" smtClean="0">
                <a:solidFill>
                  <a:srgbClr val="2F3F86"/>
                </a:solidFill>
              </a:rPr>
              <a:t>basd</a:t>
            </a:r>
            <a:r>
              <a:rPr lang="en-US" sz="3200" b="1" dirty="0" smtClean="0">
                <a:solidFill>
                  <a:srgbClr val="2F3F86"/>
                </a:solidFill>
              </a:rPr>
              <a:t> on your findings.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249510" y="12570882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DATA 3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1813" y="17713822"/>
            <a:ext cx="7223760" cy="3179318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Name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Organization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E-mail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Phone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Website if applicable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48650" y="14111811"/>
            <a:ext cx="914400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METHODS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248650" y="15497831"/>
            <a:ext cx="9144000" cy="5395309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 description of the methodologies that were employed in your </a:t>
            </a:r>
            <a:r>
              <a:rPr lang="en-US" sz="3200" b="1" dirty="0" smtClean="0">
                <a:solidFill>
                  <a:srgbClr val="2F3F86"/>
                </a:solidFill>
              </a:rPr>
              <a:t>thesis</a:t>
            </a:r>
            <a:r>
              <a:rPr lang="en-US" sz="3200" b="1" dirty="0" smtClean="0">
                <a:solidFill>
                  <a:srgbClr val="2F3F86"/>
                </a:solidFill>
              </a:rPr>
              <a:t>. </a:t>
            </a:r>
            <a:r>
              <a:rPr lang="en-US" sz="3200" b="1" dirty="0">
                <a:solidFill>
                  <a:srgbClr val="2F3F86"/>
                </a:solidFill>
              </a:rPr>
              <a:t>How was you research conducted? How did you gather the information? Did you use statistical analysis to analyze the data? Did you do a literature review? Describe your target population and/or characteristics of the community here if applicable. For example, if you did a focus group as part of your data collection, who participated? 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808036" y="3911589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DATA 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808036" y="5300123"/>
            <a:ext cx="7132320" cy="2440654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  <a:extLst/>
        </p:spPr>
        <p:txBody>
          <a:bodyPr wrap="square" lIns="76187" tIns="38093" rIns="76187" bIns="38093">
            <a:spAutoFit/>
          </a:bodyPr>
          <a:lstStyle/>
          <a:p>
            <a:endParaRPr lang="en-US" alt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F3F86"/>
                </a:solidFill>
              </a:rPr>
              <a:t>Provide examples of data and interpretation - what it means. </a:t>
            </a:r>
          </a:p>
          <a:p>
            <a:endParaRPr lang="en-US" altLang="en-US" sz="3200" b="1" dirty="0">
              <a:solidFill>
                <a:srgbClr val="2F3F86"/>
              </a:solidFill>
            </a:endParaRPr>
          </a:p>
          <a:p>
            <a:endParaRPr lang="en-US" altLang="en-US" sz="3200" b="1" dirty="0">
              <a:solidFill>
                <a:srgbClr val="2F3F86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76534" y="476244"/>
            <a:ext cx="24998892" cy="267335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1566729" rtl="0" eaLnBrk="1" latinLnBrk="0" hangingPunct="1">
              <a:spcBef>
                <a:spcPct val="0"/>
              </a:spcBef>
              <a:buNone/>
              <a:defRPr sz="1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067" algn="r">
              <a:defRPr/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Project Title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8067" algn="r"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Author Name, Date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875770" y="13981633"/>
            <a:ext cx="14506060" cy="1414732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F3F86"/>
                </a:solidFill>
              </a:rPr>
              <a:t>Provide examples of data and interpretation - what it means.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pic>
        <p:nvPicPr>
          <p:cNvPr id="5122" name="Picture 2" descr="http://cdn1.tnwcdn.com/wp-content/blogs.dir/1/files/2011/12/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58" y="16099107"/>
            <a:ext cx="6976872" cy="46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rowthcap.co/articles/wp-content/uploads/2014/10/insights_education_article_graphic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9235"/>
          <a:stretch/>
        </p:blipFill>
        <p:spPr bwMode="auto">
          <a:xfrm>
            <a:off x="25401755" y="3911589"/>
            <a:ext cx="6980075" cy="58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olourblindawareness.org/wp-content/themes/outreach/images/slider/whatIs/pencil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48"/>
          <a:stretch/>
        </p:blipFill>
        <p:spPr bwMode="auto">
          <a:xfrm>
            <a:off x="17875770" y="12464920"/>
            <a:ext cx="7132320" cy="13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USM_Fonts">
      <a:majorFont>
        <a:latin typeface="Sansumi-ExtraBold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406</Words>
  <Application>Microsoft Macintosh PowerPoint</Application>
  <PresentationFormat>Custom</PresentationFormat>
  <Paragraphs>73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CSUSM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Rivera</dc:creator>
  <cp:lastModifiedBy>Anne Elsbree</cp:lastModifiedBy>
  <cp:revision>41</cp:revision>
  <dcterms:created xsi:type="dcterms:W3CDTF">2015-04-10T18:46:17Z</dcterms:created>
  <dcterms:modified xsi:type="dcterms:W3CDTF">2018-03-28T23:24:17Z</dcterms:modified>
</cp:coreProperties>
</file>