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36" r:id="rId2"/>
    <p:sldId id="341" r:id="rId3"/>
    <p:sldId id="331" r:id="rId4"/>
    <p:sldId id="334" r:id="rId5"/>
    <p:sldId id="340" r:id="rId6"/>
    <p:sldId id="304" r:id="rId7"/>
    <p:sldId id="342" r:id="rId8"/>
    <p:sldId id="343" r:id="rId9"/>
    <p:sldId id="344" r:id="rId10"/>
    <p:sldId id="347" r:id="rId11"/>
    <p:sldId id="348" r:id="rId12"/>
    <p:sldId id="345" r:id="rId13"/>
    <p:sldId id="346" r:id="rId14"/>
    <p:sldId id="352" r:id="rId15"/>
    <p:sldId id="353" r:id="rId16"/>
    <p:sldId id="351" r:id="rId17"/>
    <p:sldId id="350" r:id="rId18"/>
    <p:sldId id="349" r:id="rId19"/>
    <p:sldId id="354" r:id="rId20"/>
  </p:sldIdLst>
  <p:sldSz cx="9144000" cy="6858000" type="screen4x3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024" autoAdjust="0"/>
  </p:normalViewPr>
  <p:slideViewPr>
    <p:cSldViewPr>
      <p:cViewPr varScale="1">
        <p:scale>
          <a:sx n="108" d="100"/>
          <a:sy n="108" d="100"/>
        </p:scale>
        <p:origin x="-16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68F88C59-319B-4332-9A1D-2A62CFCB00D8}" type="datetimeFigureOut">
              <a:rPr lang="en-US" smtClean="0"/>
              <a:pPr/>
              <a:t>9/4/14</a:t>
            </a:fld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B16A41B8-7DC3-4DB6-84E4-E105629EAA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038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968B300D-05F0-4B43-940D-46DED5A791AD}" type="datetimeFigureOut">
              <a:rPr lang="en-US" smtClean="0"/>
              <a:pPr/>
              <a:t>9/4/14</a:t>
            </a:fld>
            <a:endParaRPr lang="en-US" dirty="0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9B26CD33-4337-4529-948A-94F6960B23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635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>
              <a:defRPr lang="en-US" dirty="0"/>
            </a:lvl1pPr>
            <a:extLst/>
          </a:lstStyle>
          <a:p>
            <a:r>
              <a:rPr lang="en-US" dirty="0" smtClean="0"/>
              <a:t>Click to add photo album title</a:t>
            </a:r>
            <a:endParaRPr lang="en-US" dirty="0"/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date and other details</a:t>
            </a:r>
            <a:endParaRPr lang="en-US" dirty="0"/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Drag picture to placeholder or click icon to add</a:t>
            </a:r>
            <a:endParaRPr lang="en-US" sz="20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9/4/14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9/4/14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9/4/14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9/4/14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9/4/14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24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9/4/14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9/4/14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9/4/14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9/4/14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9/4/14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9/4/14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i="0" dirty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9/4/14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9/4/14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B2EC6F-6501-4E04-BD6C-A8A6CABB2C5B}" type="datetimeFigureOut">
              <a:rPr lang="en-US" smtClean="0"/>
              <a:pPr/>
              <a:t>9/4/14</a:t>
            </a:fld>
            <a:endParaRPr lang="en-US" dirty="0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B0023-0CED-47F7-85AE-654F0B232C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i="0" smtClean="0"/>
              <a:t>Drag picture to placeholder or click icon to add</a:t>
            </a:r>
            <a:endParaRPr lang="en-US" i="0" dirty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9/4/14</a:t>
            </a:fld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lang="en-US" i="0" dirty="0" smtClean="0"/>
              <a:t>Click icon</a:t>
            </a:r>
            <a:r>
              <a:rPr lang="en-US" i="0" baseline="0" dirty="0" smtClean="0"/>
              <a:t> to add </a:t>
            </a:r>
            <a:r>
              <a:rPr lang="en-US" i="0" dirty="0" smtClean="0"/>
              <a:t>full page picture</a:t>
            </a:r>
            <a:endParaRPr lang="en-US" i="0" baseline="0" dirty="0" smtClean="0"/>
          </a:p>
          <a:p>
            <a:pPr marL="0" marR="0" indent="0" algn="ctr">
              <a:buFontTx/>
              <a:buNone/>
            </a:pPr>
            <a:endParaRPr lang="en-US" i="0" dirty="0" smtClean="0"/>
          </a:p>
          <a:p>
            <a:pPr algn="ctr">
              <a:buFontTx/>
              <a:buNone/>
            </a:pPr>
            <a:endParaRPr lang="en-US" i="0" dirty="0" smtClean="0"/>
          </a:p>
          <a:p>
            <a:pPr algn="ctr">
              <a:buFontTx/>
              <a:buNone/>
            </a:pPr>
            <a:endParaRPr lang="en-US" i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>
              <a:defRPr baseline="0"/>
            </a:lvl1pPr>
            <a:extLst/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>
              <a:buFontTx/>
              <a:buNone/>
              <a:defRPr sz="1800"/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Drag picture to placeholder or click icon to add</a:t>
            </a:r>
            <a:endParaRPr lang="en-US" sz="2000" dirty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Drag picture to placeholder or click icon to add</a:t>
            </a:r>
            <a:endParaRPr lang="en-US" sz="2000" dirty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smtClean="0"/>
              <a:t>Drag picture to placeholder or click icon to add</a:t>
            </a:r>
            <a:endParaRPr lang="en-US" sz="2000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9/4/14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9/4/14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9/4/14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i="0" smtClean="0"/>
              <a:t>Drag picture to placeholder or click icon to add</a:t>
            </a:r>
            <a:endParaRPr lang="en-US" i="0" dirty="0"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i="0" smtClean="0"/>
              <a:t>Drag picture to placeholder or click icon to add</a:t>
            </a:r>
            <a:endParaRPr lang="en-US" i="0" dirty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9/4/14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9/4/14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dirty="0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9/4/14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.jpeg"/><Relationship Id="rId6" Type="http://schemas.openxmlformats.org/officeDocument/2006/relationships/image" Target="../media/image3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0390471.jpg"/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304800"/>
            <a:ext cx="8356600" cy="62674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3" name="Mase - Welcome Back (Instrumental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2014-03-22 13.27.09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28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2014-03-22 13.33.14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258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Vision Walk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260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10246582_777550668936408_826611747545435871_n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448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photo 2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26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photo 1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036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1609957_778795838811891_4385521013487634467_n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531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065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5430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137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6078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HDC LOGO back(1)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b="14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668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unflower_j0262344.pn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8153400" cy="61150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Picture Placeholder 5"/>
          <p:cNvSpPr>
            <a:spLocks noGrp="1"/>
          </p:cNvSpPr>
          <p:nvPr>
            <p:ph type="pic" sz="quarter" idx="16"/>
          </p:nvPr>
        </p:nvSpPr>
        <p:spPr/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j031397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52400"/>
            <a:ext cx="6484095" cy="6484095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228600" y="1295400"/>
            <a:ext cx="4640305" cy="6172200"/>
          </a:xfrm>
        </p:spPr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nts-sky.pn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8305800" cy="6229350"/>
          </a:xfrm>
          <a:prstGeom prst="rect">
            <a:avLst/>
          </a:prstGeom>
          <a:noFill/>
          <a:ln w="3175" cap="sq" cmpd="sng" algn="ctr">
            <a:noFill/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terfall_j0262353.pn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0" y="3512939"/>
            <a:ext cx="3649663" cy="2737247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5" name="mnts-sky.png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8" y="384175"/>
            <a:ext cx="4457700" cy="5943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6" name="sunflower_j0262344.png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0" y="461169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aterfall_j0262353.pn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25400" cap="rnd" cmpd="sng" algn="ctr">
            <a:noFill/>
            <a:prstDash val="solid"/>
          </a:ln>
          <a:effectLst>
            <a:outerShdw blurRad="63500" dist="38100" dir="5400000">
              <a:srgbClr val="000000">
                <a:alpha val="43137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30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10155958_767346263290182_1893590940880026679_n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019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2014-03-22 10.28.06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483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:randomBar dir="vert"/>
      </p:transition>
    </mc:Choice>
    <mc:Fallback xmlns="">
      <p:transition xmlns:p14="http://schemas.microsoft.com/office/powerpoint/2010/main" spd="slow" advClick="0" advTm="7000">
        <p:randomBar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ic Photo 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 Photo Album.potx</Template>
  <TotalTime>0</TotalTime>
  <Words>6</Words>
  <Application>Microsoft Macintosh PowerPoint</Application>
  <PresentationFormat>On-screen Show (4:3)</PresentationFormat>
  <Paragraphs>6</Paragraphs>
  <Slides>19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Classic 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2010-02-01T21:16:09Z</dcterms:created>
  <dcterms:modified xsi:type="dcterms:W3CDTF">2014-09-04T17:01:13Z</dcterms:modified>
</cp:coreProperties>
</file>