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136" r:id="rId3"/>
  </p:sldMasterIdLst>
  <p:notesMasterIdLst>
    <p:notesMasterId r:id="rId34"/>
  </p:notesMasterIdLst>
  <p:sldIdLst>
    <p:sldId id="256" r:id="rId4"/>
    <p:sldId id="331" r:id="rId5"/>
    <p:sldId id="359" r:id="rId6"/>
    <p:sldId id="332" r:id="rId7"/>
    <p:sldId id="355" r:id="rId8"/>
    <p:sldId id="330" r:id="rId9"/>
    <p:sldId id="317" r:id="rId10"/>
    <p:sldId id="273" r:id="rId11"/>
    <p:sldId id="318" r:id="rId12"/>
    <p:sldId id="316" r:id="rId13"/>
    <p:sldId id="360" r:id="rId14"/>
    <p:sldId id="314" r:id="rId15"/>
    <p:sldId id="313" r:id="rId16"/>
    <p:sldId id="353" r:id="rId17"/>
    <p:sldId id="299" r:id="rId18"/>
    <p:sldId id="319" r:id="rId19"/>
    <p:sldId id="354" r:id="rId20"/>
    <p:sldId id="320" r:id="rId21"/>
    <p:sldId id="323" r:id="rId22"/>
    <p:sldId id="333" r:id="rId23"/>
    <p:sldId id="322" r:id="rId24"/>
    <p:sldId id="324" r:id="rId25"/>
    <p:sldId id="327" r:id="rId26"/>
    <p:sldId id="328" r:id="rId27"/>
    <p:sldId id="356" r:id="rId28"/>
    <p:sldId id="357" r:id="rId29"/>
    <p:sldId id="257" r:id="rId30"/>
    <p:sldId id="329" r:id="rId31"/>
    <p:sldId id="352" r:id="rId32"/>
    <p:sldId id="358" r:id="rId33"/>
  </p:sldIdLst>
  <p:sldSz cx="12192000" cy="6858000"/>
  <p:notesSz cx="9388475" cy="7102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E0DC"/>
    <a:srgbClr val="237BAD"/>
    <a:srgbClr val="37BFCD"/>
    <a:srgbClr val="3BC9C2"/>
    <a:srgbClr val="EBF5FB"/>
    <a:srgbClr val="0D73A9"/>
    <a:srgbClr val="A5A7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AB5EEF-7250-3F4C-80B8-178A45FF59BF}" v="35" dt="2022-06-14T18:43:25.553"/>
    <p1510:client id="{FE3534FA-F5CE-141B-447D-754C561D2586}" v="24" dt="2022-06-14T19:31:35.9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microsoft.com/office/2016/11/relationships/changesInfo" Target="changesInfos/changesInfo1.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Atherton" userId="8f799798-2d82-459f-b92c-d3e781147e6e" providerId="ADAL" clId="{92AB5EEF-7250-3F4C-80B8-178A45FF59BF}"/>
    <pc:docChg chg="custSel addSld modSld">
      <pc:chgData name="Matthew Atherton" userId="8f799798-2d82-459f-b92c-d3e781147e6e" providerId="ADAL" clId="{92AB5EEF-7250-3F4C-80B8-178A45FF59BF}" dt="2022-06-14T18:43:25.553" v="34" actId="255"/>
      <pc:docMkLst>
        <pc:docMk/>
      </pc:docMkLst>
      <pc:sldChg chg="modNotesTx">
        <pc:chgData name="Matthew Atherton" userId="8f799798-2d82-459f-b92c-d3e781147e6e" providerId="ADAL" clId="{92AB5EEF-7250-3F4C-80B8-178A45FF59BF}" dt="2022-06-14T18:36:42.136" v="15" actId="20577"/>
        <pc:sldMkLst>
          <pc:docMk/>
          <pc:sldMk cId="861120137" sldId="331"/>
        </pc:sldMkLst>
      </pc:sldChg>
      <pc:sldChg chg="modSp add mod modAnim">
        <pc:chgData name="Matthew Atherton" userId="8f799798-2d82-459f-b92c-d3e781147e6e" providerId="ADAL" clId="{92AB5EEF-7250-3F4C-80B8-178A45FF59BF}" dt="2022-06-14T18:43:25.553" v="34" actId="255"/>
        <pc:sldMkLst>
          <pc:docMk/>
          <pc:sldMk cId="738430910" sldId="359"/>
        </pc:sldMkLst>
        <pc:spChg chg="mod">
          <ac:chgData name="Matthew Atherton" userId="8f799798-2d82-459f-b92c-d3e781147e6e" providerId="ADAL" clId="{92AB5EEF-7250-3F4C-80B8-178A45FF59BF}" dt="2022-06-14T18:42:22.610" v="18" actId="27636"/>
          <ac:spMkLst>
            <pc:docMk/>
            <pc:sldMk cId="738430910" sldId="359"/>
            <ac:spMk id="2" creationId="{13EFA92B-ACD1-4B93-BADA-3BD22BCAE971}"/>
          </ac:spMkLst>
        </pc:spChg>
        <pc:spChg chg="mod">
          <ac:chgData name="Matthew Atherton" userId="8f799798-2d82-459f-b92c-d3e781147e6e" providerId="ADAL" clId="{92AB5EEF-7250-3F4C-80B8-178A45FF59BF}" dt="2022-06-14T18:43:25.553" v="34" actId="255"/>
          <ac:spMkLst>
            <pc:docMk/>
            <pc:sldMk cId="738430910" sldId="359"/>
            <ac:spMk id="5" creationId="{DA846FA0-2E5B-49EA-8ED0-57F018B8CB9A}"/>
          </ac:spMkLst>
        </pc:spChg>
      </pc:sldChg>
    </pc:docChg>
  </pc:docChgLst>
  <pc:docChgLst>
    <pc:chgData name="Carol Cujec" userId="a1e8b6b6-a10a-448d-8575-31f0d51494b9" providerId="ADAL" clId="{D1E6CF10-DDE8-411E-9C27-A4FC56798722}"/>
    <pc:docChg chg="modSld">
      <pc:chgData name="Carol Cujec" userId="a1e8b6b6-a10a-448d-8575-31f0d51494b9" providerId="ADAL" clId="{D1E6CF10-DDE8-411E-9C27-A4FC56798722}" dt="2022-06-12T19:58:12.904" v="1" actId="207"/>
      <pc:docMkLst>
        <pc:docMk/>
      </pc:docMkLst>
      <pc:sldChg chg="modSp mod">
        <pc:chgData name="Carol Cujec" userId="a1e8b6b6-a10a-448d-8575-31f0d51494b9" providerId="ADAL" clId="{D1E6CF10-DDE8-411E-9C27-A4FC56798722}" dt="2022-06-12T19:58:12.904" v="1" actId="207"/>
        <pc:sldMkLst>
          <pc:docMk/>
          <pc:sldMk cId="970014526" sldId="358"/>
        </pc:sldMkLst>
        <pc:spChg chg="mod">
          <ac:chgData name="Carol Cujec" userId="a1e8b6b6-a10a-448d-8575-31f0d51494b9" providerId="ADAL" clId="{D1E6CF10-DDE8-411E-9C27-A4FC56798722}" dt="2022-06-12T19:58:12.904" v="1" actId="207"/>
          <ac:spMkLst>
            <pc:docMk/>
            <pc:sldMk cId="970014526" sldId="358"/>
            <ac:spMk id="5" creationId="{786E5726-B83D-4089-827A-BDC02652D3A4}"/>
          </ac:spMkLst>
        </pc:spChg>
      </pc:sldChg>
    </pc:docChg>
  </pc:docChgLst>
  <pc:docChgLst>
    <pc:chgData name="Carol" userId="a1e8b6b6-a10a-448d-8575-31f0d51494b9" providerId="ADAL" clId="{90A249ED-40CF-4D2C-A98D-78394F1FDA05}"/>
    <pc:docChg chg="undo redo custSel addSld delSld modSld sldOrd">
      <pc:chgData name="Carol" userId="a1e8b6b6-a10a-448d-8575-31f0d51494b9" providerId="ADAL" clId="{90A249ED-40CF-4D2C-A98D-78394F1FDA05}" dt="2021-05-25T15:29:06.787" v="8836" actId="1076"/>
      <pc:docMkLst>
        <pc:docMk/>
      </pc:docMkLst>
      <pc:sldChg chg="addSp delSp modSp add del mod modNotesTx">
        <pc:chgData name="Carol" userId="a1e8b6b6-a10a-448d-8575-31f0d51494b9" providerId="ADAL" clId="{90A249ED-40CF-4D2C-A98D-78394F1FDA05}" dt="2021-05-25T01:14:06.839" v="7998" actId="47"/>
        <pc:sldMkLst>
          <pc:docMk/>
          <pc:sldMk cId="0" sldId="256"/>
        </pc:sldMkLst>
        <pc:spChg chg="mod">
          <ac:chgData name="Carol" userId="a1e8b6b6-a10a-448d-8575-31f0d51494b9" providerId="ADAL" clId="{90A249ED-40CF-4D2C-A98D-78394F1FDA05}" dt="2021-05-21T19:05:07.044" v="144" actId="207"/>
          <ac:spMkLst>
            <pc:docMk/>
            <pc:sldMk cId="0" sldId="256"/>
            <ac:spMk id="2" creationId="{21E3F8DB-A713-4DC5-A118-DCFD6D5A23FD}"/>
          </ac:spMkLst>
        </pc:spChg>
        <pc:spChg chg="del mod">
          <ac:chgData name="Carol" userId="a1e8b6b6-a10a-448d-8575-31f0d51494b9" providerId="ADAL" clId="{90A249ED-40CF-4D2C-A98D-78394F1FDA05}" dt="2021-05-21T19:04:06.839" v="137" actId="478"/>
          <ac:spMkLst>
            <pc:docMk/>
            <pc:sldMk cId="0" sldId="256"/>
            <ac:spMk id="11" creationId="{11DF4640-E71C-4ADA-BD0F-5B9B18C75644}"/>
          </ac:spMkLst>
        </pc:spChg>
        <pc:picChg chg="add mod">
          <ac:chgData name="Carol" userId="a1e8b6b6-a10a-448d-8575-31f0d51494b9" providerId="ADAL" clId="{90A249ED-40CF-4D2C-A98D-78394F1FDA05}" dt="2021-05-21T19:04:37.504" v="142" actId="14861"/>
          <ac:picMkLst>
            <pc:docMk/>
            <pc:sldMk cId="0" sldId="256"/>
            <ac:picMk id="6" creationId="{5B7C9C2F-3FFA-4360-9C5A-FF162119ED0D}"/>
          </ac:picMkLst>
        </pc:picChg>
        <pc:picChg chg="del">
          <ac:chgData name="Carol" userId="a1e8b6b6-a10a-448d-8575-31f0d51494b9" providerId="ADAL" clId="{90A249ED-40CF-4D2C-A98D-78394F1FDA05}" dt="2021-05-21T19:04:00.754" v="135" actId="478"/>
          <ac:picMkLst>
            <pc:docMk/>
            <pc:sldMk cId="0" sldId="256"/>
            <ac:picMk id="1026" creationId="{EF01CF73-EC34-41C8-ABE7-8123625E7E92}"/>
          </ac:picMkLst>
        </pc:picChg>
      </pc:sldChg>
      <pc:sldChg chg="modSp add del mod ord modAnim modNotesTx">
        <pc:chgData name="Carol" userId="a1e8b6b6-a10a-448d-8575-31f0d51494b9" providerId="ADAL" clId="{90A249ED-40CF-4D2C-A98D-78394F1FDA05}" dt="2021-05-25T05:17:38.074" v="8446"/>
        <pc:sldMkLst>
          <pc:docMk/>
          <pc:sldMk cId="2833355965" sldId="257"/>
        </pc:sldMkLst>
        <pc:spChg chg="mod">
          <ac:chgData name="Carol" userId="a1e8b6b6-a10a-448d-8575-31f0d51494b9" providerId="ADAL" clId="{90A249ED-40CF-4D2C-A98D-78394F1FDA05}" dt="2021-05-24T01:47:09.930" v="6846"/>
          <ac:spMkLst>
            <pc:docMk/>
            <pc:sldMk cId="2833355965" sldId="257"/>
            <ac:spMk id="2" creationId="{59B8577E-113F-4286-97F6-EE239550B191}"/>
          </ac:spMkLst>
        </pc:spChg>
        <pc:spChg chg="mod">
          <ac:chgData name="Carol" userId="a1e8b6b6-a10a-448d-8575-31f0d51494b9" providerId="ADAL" clId="{90A249ED-40CF-4D2C-A98D-78394F1FDA05}" dt="2021-05-24T01:04:05.845" v="6383" actId="27636"/>
          <ac:spMkLst>
            <pc:docMk/>
            <pc:sldMk cId="2833355965" sldId="257"/>
            <ac:spMk id="3" creationId="{35EB1021-984D-45CC-812D-ACF7262163D0}"/>
          </ac:spMkLst>
        </pc:spChg>
      </pc:sldChg>
      <pc:sldChg chg="del">
        <pc:chgData name="Carol" userId="a1e8b6b6-a10a-448d-8575-31f0d51494b9" providerId="ADAL" clId="{90A249ED-40CF-4D2C-A98D-78394F1FDA05}" dt="2021-05-18T22:45:01.646" v="35" actId="47"/>
        <pc:sldMkLst>
          <pc:docMk/>
          <pc:sldMk cId="0" sldId="259"/>
        </pc:sldMkLst>
      </pc:sldChg>
      <pc:sldChg chg="del">
        <pc:chgData name="Carol" userId="a1e8b6b6-a10a-448d-8575-31f0d51494b9" providerId="ADAL" clId="{90A249ED-40CF-4D2C-A98D-78394F1FDA05}" dt="2021-05-18T22:45:03.162" v="37" actId="47"/>
        <pc:sldMkLst>
          <pc:docMk/>
          <pc:sldMk cId="0" sldId="260"/>
        </pc:sldMkLst>
      </pc:sldChg>
      <pc:sldChg chg="del">
        <pc:chgData name="Carol" userId="a1e8b6b6-a10a-448d-8575-31f0d51494b9" providerId="ADAL" clId="{90A249ED-40CF-4D2C-A98D-78394F1FDA05}" dt="2021-05-18T22:45:08.479" v="39" actId="47"/>
        <pc:sldMkLst>
          <pc:docMk/>
          <pc:sldMk cId="0" sldId="261"/>
        </pc:sldMkLst>
      </pc:sldChg>
      <pc:sldChg chg="del">
        <pc:chgData name="Carol" userId="a1e8b6b6-a10a-448d-8575-31f0d51494b9" providerId="ADAL" clId="{90A249ED-40CF-4D2C-A98D-78394F1FDA05}" dt="2021-05-18T22:45:22.529" v="45" actId="47"/>
        <pc:sldMkLst>
          <pc:docMk/>
          <pc:sldMk cId="0" sldId="262"/>
        </pc:sldMkLst>
      </pc:sldChg>
      <pc:sldChg chg="del">
        <pc:chgData name="Carol" userId="a1e8b6b6-a10a-448d-8575-31f0d51494b9" providerId="ADAL" clId="{90A249ED-40CF-4D2C-A98D-78394F1FDA05}" dt="2021-05-18T22:45:24.046" v="46" actId="47"/>
        <pc:sldMkLst>
          <pc:docMk/>
          <pc:sldMk cId="0" sldId="263"/>
        </pc:sldMkLst>
      </pc:sldChg>
      <pc:sldChg chg="del">
        <pc:chgData name="Carol" userId="a1e8b6b6-a10a-448d-8575-31f0d51494b9" providerId="ADAL" clId="{90A249ED-40CF-4D2C-A98D-78394F1FDA05}" dt="2021-05-18T22:45:35.381" v="50" actId="47"/>
        <pc:sldMkLst>
          <pc:docMk/>
          <pc:sldMk cId="0" sldId="264"/>
        </pc:sldMkLst>
      </pc:sldChg>
      <pc:sldChg chg="addSp delSp modSp del mod">
        <pc:chgData name="Carol" userId="a1e8b6b6-a10a-448d-8575-31f0d51494b9" providerId="ADAL" clId="{90A249ED-40CF-4D2C-A98D-78394F1FDA05}" dt="2021-05-25T15:27:49.074" v="8818" actId="2696"/>
        <pc:sldMkLst>
          <pc:docMk/>
          <pc:sldMk cId="0" sldId="265"/>
        </pc:sldMkLst>
        <pc:spChg chg="mod">
          <ac:chgData name="Carol" userId="a1e8b6b6-a10a-448d-8575-31f0d51494b9" providerId="ADAL" clId="{90A249ED-40CF-4D2C-A98D-78394F1FDA05}" dt="2021-05-23T17:01:33.655" v="3772" actId="14861"/>
          <ac:spMkLst>
            <pc:docMk/>
            <pc:sldMk cId="0" sldId="265"/>
            <ac:spMk id="2" creationId="{74133678-030B-42B3-B489-57AE041F447A}"/>
          </ac:spMkLst>
        </pc:spChg>
        <pc:spChg chg="del">
          <ac:chgData name="Carol" userId="a1e8b6b6-a10a-448d-8575-31f0d51494b9" providerId="ADAL" clId="{90A249ED-40CF-4D2C-A98D-78394F1FDA05}" dt="2021-05-25T05:42:39.927" v="8734" actId="478"/>
          <ac:spMkLst>
            <pc:docMk/>
            <pc:sldMk cId="0" sldId="265"/>
            <ac:spMk id="3" creationId="{1D8AF0C4-C31A-48B4-9939-8B040308DDC2}"/>
          </ac:spMkLst>
        </pc:spChg>
        <pc:spChg chg="add del mod">
          <ac:chgData name="Carol" userId="a1e8b6b6-a10a-448d-8575-31f0d51494b9" providerId="ADAL" clId="{90A249ED-40CF-4D2C-A98D-78394F1FDA05}" dt="2021-05-25T15:24:33.937" v="8817" actId="478"/>
          <ac:spMkLst>
            <pc:docMk/>
            <pc:sldMk cId="0" sldId="265"/>
            <ac:spMk id="5" creationId="{6283B8C6-9412-415F-8EB5-8CC0B8B7AAD0}"/>
          </ac:spMkLst>
        </pc:spChg>
      </pc:sldChg>
      <pc:sldChg chg="del">
        <pc:chgData name="Carol" userId="a1e8b6b6-a10a-448d-8575-31f0d51494b9" providerId="ADAL" clId="{90A249ED-40CF-4D2C-A98D-78394F1FDA05}" dt="2021-05-18T22:45:02.429" v="36" actId="47"/>
        <pc:sldMkLst>
          <pc:docMk/>
          <pc:sldMk cId="0" sldId="266"/>
        </pc:sldMkLst>
      </pc:sldChg>
      <pc:sldChg chg="del">
        <pc:chgData name="Carol" userId="a1e8b6b6-a10a-448d-8575-31f0d51494b9" providerId="ADAL" clId="{90A249ED-40CF-4D2C-A98D-78394F1FDA05}" dt="2021-05-18T22:45:28.946" v="49" actId="47"/>
        <pc:sldMkLst>
          <pc:docMk/>
          <pc:sldMk cId="1716705447" sldId="269"/>
        </pc:sldMkLst>
      </pc:sldChg>
      <pc:sldChg chg="addSp delSp modSp add del mod ord modAnim">
        <pc:chgData name="Carol" userId="a1e8b6b6-a10a-448d-8575-31f0d51494b9" providerId="ADAL" clId="{90A249ED-40CF-4D2C-A98D-78394F1FDA05}" dt="2021-05-25T01:14:06.839" v="7998" actId="47"/>
        <pc:sldMkLst>
          <pc:docMk/>
          <pc:sldMk cId="0" sldId="273"/>
        </pc:sldMkLst>
        <pc:spChg chg="mod">
          <ac:chgData name="Carol" userId="a1e8b6b6-a10a-448d-8575-31f0d51494b9" providerId="ADAL" clId="{90A249ED-40CF-4D2C-A98D-78394F1FDA05}" dt="2021-05-21T22:16:59.735" v="1249" actId="207"/>
          <ac:spMkLst>
            <pc:docMk/>
            <pc:sldMk cId="0" sldId="273"/>
            <ac:spMk id="2" creationId="{DB62D66E-F7EB-4C9E-A087-2A29B3EACA02}"/>
          </ac:spMkLst>
        </pc:spChg>
        <pc:spChg chg="add mod">
          <ac:chgData name="Carol" userId="a1e8b6b6-a10a-448d-8575-31f0d51494b9" providerId="ADAL" clId="{90A249ED-40CF-4D2C-A98D-78394F1FDA05}" dt="2021-05-21T22:18:22.851" v="1259" actId="1076"/>
          <ac:spMkLst>
            <pc:docMk/>
            <pc:sldMk cId="0" sldId="273"/>
            <ac:spMk id="5" creationId="{92A4B838-DE23-411E-B6B8-C7A0C72C90E4}"/>
          </ac:spMkLst>
        </pc:spChg>
        <pc:spChg chg="add mod">
          <ac:chgData name="Carol" userId="a1e8b6b6-a10a-448d-8575-31f0d51494b9" providerId="ADAL" clId="{90A249ED-40CF-4D2C-A98D-78394F1FDA05}" dt="2021-05-21T22:18:06.811" v="1255"/>
          <ac:spMkLst>
            <pc:docMk/>
            <pc:sldMk cId="0" sldId="273"/>
            <ac:spMk id="12" creationId="{4660F96D-92DF-48C0-9C2E-245DC85F1569}"/>
          </ac:spMkLst>
        </pc:spChg>
        <pc:spChg chg="del">
          <ac:chgData name="Carol" userId="a1e8b6b6-a10a-448d-8575-31f0d51494b9" providerId="ADAL" clId="{90A249ED-40CF-4D2C-A98D-78394F1FDA05}" dt="2021-05-21T22:16:18.072" v="1228" actId="26606"/>
          <ac:spMkLst>
            <pc:docMk/>
            <pc:sldMk cId="0" sldId="273"/>
            <ac:spMk id="72" creationId="{BA295886-6A0C-4FB9-8559-8EB75DEBDB1F}"/>
          </ac:spMkLst>
        </pc:spChg>
        <pc:spChg chg="del">
          <ac:chgData name="Carol" userId="a1e8b6b6-a10a-448d-8575-31f0d51494b9" providerId="ADAL" clId="{90A249ED-40CF-4D2C-A98D-78394F1FDA05}" dt="2021-05-21T22:16:18.072" v="1228" actId="26606"/>
          <ac:spMkLst>
            <pc:docMk/>
            <pc:sldMk cId="0" sldId="273"/>
            <ac:spMk id="74" creationId="{F119BADC-509D-4A20-9EBB-42A26FCD142B}"/>
          </ac:spMkLst>
        </pc:spChg>
        <pc:spChg chg="del">
          <ac:chgData name="Carol" userId="a1e8b6b6-a10a-448d-8575-31f0d51494b9" providerId="ADAL" clId="{90A249ED-40CF-4D2C-A98D-78394F1FDA05}" dt="2021-05-21T22:16:18.072" v="1228" actId="26606"/>
          <ac:spMkLst>
            <pc:docMk/>
            <pc:sldMk cId="0" sldId="273"/>
            <ac:spMk id="76" creationId="{D7E444E0-554B-4DB9-969E-DEF7D301D5DF}"/>
          </ac:spMkLst>
        </pc:spChg>
        <pc:spChg chg="add">
          <ac:chgData name="Carol" userId="a1e8b6b6-a10a-448d-8575-31f0d51494b9" providerId="ADAL" clId="{90A249ED-40CF-4D2C-A98D-78394F1FDA05}" dt="2021-05-21T22:16:18.072" v="1228" actId="26606"/>
          <ac:spMkLst>
            <pc:docMk/>
            <pc:sldMk cId="0" sldId="273"/>
            <ac:spMk id="136" creationId="{3BBEBD03-E4CE-4B72-8DF2-6E737BDDFBD4}"/>
          </ac:spMkLst>
        </pc:spChg>
        <pc:spChg chg="add">
          <ac:chgData name="Carol" userId="a1e8b6b6-a10a-448d-8575-31f0d51494b9" providerId="ADAL" clId="{90A249ED-40CF-4D2C-A98D-78394F1FDA05}" dt="2021-05-21T22:16:18.072" v="1228" actId="26606"/>
          <ac:spMkLst>
            <pc:docMk/>
            <pc:sldMk cId="0" sldId="273"/>
            <ac:spMk id="138" creationId="{77221359-7E5B-428B-8817-A7C5104279C4}"/>
          </ac:spMkLst>
        </pc:spChg>
        <pc:spChg chg="mod">
          <ac:chgData name="Carol" userId="a1e8b6b6-a10a-448d-8575-31f0d51494b9" providerId="ADAL" clId="{90A249ED-40CF-4D2C-A98D-78394F1FDA05}" dt="2021-05-22T00:50:50.997" v="3673" actId="403"/>
          <ac:spMkLst>
            <pc:docMk/>
            <pc:sldMk cId="0" sldId="273"/>
            <ac:spMk id="10243" creationId="{E18E74DE-E50D-4BD4-ADA9-5A7075E78346}"/>
          </ac:spMkLst>
        </pc:spChg>
        <pc:picChg chg="del">
          <ac:chgData name="Carol" userId="a1e8b6b6-a10a-448d-8575-31f0d51494b9" providerId="ADAL" clId="{90A249ED-40CF-4D2C-A98D-78394F1FDA05}" dt="2021-05-21T22:14:27.388" v="1224" actId="478"/>
          <ac:picMkLst>
            <pc:docMk/>
            <pc:sldMk cId="0" sldId="273"/>
            <ac:picMk id="3" creationId="{435A8D56-70B9-41A8-AB7B-437DB7C584B7}"/>
          </ac:picMkLst>
        </pc:picChg>
        <pc:picChg chg="add mod">
          <ac:chgData name="Carol" userId="a1e8b6b6-a10a-448d-8575-31f0d51494b9" providerId="ADAL" clId="{90A249ED-40CF-4D2C-A98D-78394F1FDA05}" dt="2021-05-21T22:18:18.463" v="1258" actId="1076"/>
          <ac:picMkLst>
            <pc:docMk/>
            <pc:sldMk cId="0" sldId="273"/>
            <ac:picMk id="4" creationId="{B78F438C-2C3B-459D-B3B5-2350A862E0E0}"/>
          </ac:picMkLst>
        </pc:picChg>
      </pc:sldChg>
      <pc:sldChg chg="del">
        <pc:chgData name="Carol" userId="a1e8b6b6-a10a-448d-8575-31f0d51494b9" providerId="ADAL" clId="{90A249ED-40CF-4D2C-A98D-78394F1FDA05}" dt="2021-05-18T22:44:35.446" v="18" actId="47"/>
        <pc:sldMkLst>
          <pc:docMk/>
          <pc:sldMk cId="89692617" sldId="274"/>
        </pc:sldMkLst>
      </pc:sldChg>
      <pc:sldChg chg="del">
        <pc:chgData name="Carol" userId="a1e8b6b6-a10a-448d-8575-31f0d51494b9" providerId="ADAL" clId="{90A249ED-40CF-4D2C-A98D-78394F1FDA05}" dt="2021-05-18T22:44:37.012" v="19" actId="47"/>
        <pc:sldMkLst>
          <pc:docMk/>
          <pc:sldMk cId="3569567255" sldId="275"/>
        </pc:sldMkLst>
      </pc:sldChg>
      <pc:sldChg chg="del">
        <pc:chgData name="Carol" userId="a1e8b6b6-a10a-448d-8575-31f0d51494b9" providerId="ADAL" clId="{90A249ED-40CF-4D2C-A98D-78394F1FDA05}" dt="2021-05-18T22:44:38.299" v="20" actId="47"/>
        <pc:sldMkLst>
          <pc:docMk/>
          <pc:sldMk cId="891934826" sldId="276"/>
        </pc:sldMkLst>
      </pc:sldChg>
      <pc:sldChg chg="del">
        <pc:chgData name="Carol" userId="a1e8b6b6-a10a-448d-8575-31f0d51494b9" providerId="ADAL" clId="{90A249ED-40CF-4D2C-A98D-78394F1FDA05}" dt="2021-05-18T22:44:42.149" v="22" actId="47"/>
        <pc:sldMkLst>
          <pc:docMk/>
          <pc:sldMk cId="1928681440" sldId="277"/>
        </pc:sldMkLst>
      </pc:sldChg>
      <pc:sldChg chg="del">
        <pc:chgData name="Carol" userId="a1e8b6b6-a10a-448d-8575-31f0d51494b9" providerId="ADAL" clId="{90A249ED-40CF-4D2C-A98D-78394F1FDA05}" dt="2021-05-18T22:44:44.329" v="24" actId="47"/>
        <pc:sldMkLst>
          <pc:docMk/>
          <pc:sldMk cId="381674906" sldId="278"/>
        </pc:sldMkLst>
      </pc:sldChg>
      <pc:sldChg chg="del">
        <pc:chgData name="Carol" userId="a1e8b6b6-a10a-448d-8575-31f0d51494b9" providerId="ADAL" clId="{90A249ED-40CF-4D2C-A98D-78394F1FDA05}" dt="2021-05-18T22:44:50.196" v="28" actId="47"/>
        <pc:sldMkLst>
          <pc:docMk/>
          <pc:sldMk cId="2611669686" sldId="279"/>
        </pc:sldMkLst>
      </pc:sldChg>
      <pc:sldChg chg="del ord">
        <pc:chgData name="Carol" userId="a1e8b6b6-a10a-448d-8575-31f0d51494b9" providerId="ADAL" clId="{90A249ED-40CF-4D2C-A98D-78394F1FDA05}" dt="2021-05-21T20:26:16.437" v="331" actId="47"/>
        <pc:sldMkLst>
          <pc:docMk/>
          <pc:sldMk cId="3233420493" sldId="280"/>
        </pc:sldMkLst>
      </pc:sldChg>
      <pc:sldChg chg="del">
        <pc:chgData name="Carol" userId="a1e8b6b6-a10a-448d-8575-31f0d51494b9" providerId="ADAL" clId="{90A249ED-40CF-4D2C-A98D-78394F1FDA05}" dt="2021-05-18T22:45:05.029" v="38" actId="47"/>
        <pc:sldMkLst>
          <pc:docMk/>
          <pc:sldMk cId="2212103967" sldId="283"/>
        </pc:sldMkLst>
      </pc:sldChg>
      <pc:sldChg chg="del">
        <pc:chgData name="Carol" userId="a1e8b6b6-a10a-448d-8575-31f0d51494b9" providerId="ADAL" clId="{90A249ED-40CF-4D2C-A98D-78394F1FDA05}" dt="2021-05-18T22:45:17.763" v="43" actId="47"/>
        <pc:sldMkLst>
          <pc:docMk/>
          <pc:sldMk cId="3510706652" sldId="286"/>
        </pc:sldMkLst>
      </pc:sldChg>
      <pc:sldChg chg="del">
        <pc:chgData name="Carol" userId="a1e8b6b6-a10a-448d-8575-31f0d51494b9" providerId="ADAL" clId="{90A249ED-40CF-4D2C-A98D-78394F1FDA05}" dt="2021-05-18T22:44:55.412" v="32" actId="47"/>
        <pc:sldMkLst>
          <pc:docMk/>
          <pc:sldMk cId="1935266964" sldId="288"/>
        </pc:sldMkLst>
      </pc:sldChg>
      <pc:sldChg chg="del">
        <pc:chgData name="Carol" userId="a1e8b6b6-a10a-448d-8575-31f0d51494b9" providerId="ADAL" clId="{90A249ED-40CF-4D2C-A98D-78394F1FDA05}" dt="2021-05-18T22:44:56.813" v="33" actId="47"/>
        <pc:sldMkLst>
          <pc:docMk/>
          <pc:sldMk cId="692738805" sldId="289"/>
        </pc:sldMkLst>
      </pc:sldChg>
      <pc:sldChg chg="del">
        <pc:chgData name="Carol" userId="a1e8b6b6-a10a-448d-8575-31f0d51494b9" providerId="ADAL" clId="{90A249ED-40CF-4D2C-A98D-78394F1FDA05}" dt="2021-05-18T22:44:43.246" v="23" actId="47"/>
        <pc:sldMkLst>
          <pc:docMk/>
          <pc:sldMk cId="1065201021" sldId="292"/>
        </pc:sldMkLst>
      </pc:sldChg>
      <pc:sldChg chg="del">
        <pc:chgData name="Carol" userId="a1e8b6b6-a10a-448d-8575-31f0d51494b9" providerId="ADAL" clId="{90A249ED-40CF-4D2C-A98D-78394F1FDA05}" dt="2021-05-18T22:44:51.846" v="30" actId="47"/>
        <pc:sldMkLst>
          <pc:docMk/>
          <pc:sldMk cId="2682128253" sldId="293"/>
        </pc:sldMkLst>
      </pc:sldChg>
      <pc:sldChg chg="del">
        <pc:chgData name="Carol" userId="a1e8b6b6-a10a-448d-8575-31f0d51494b9" providerId="ADAL" clId="{90A249ED-40CF-4D2C-A98D-78394F1FDA05}" dt="2021-05-18T22:44:51.163" v="29" actId="47"/>
        <pc:sldMkLst>
          <pc:docMk/>
          <pc:sldMk cId="3929529990" sldId="294"/>
        </pc:sldMkLst>
      </pc:sldChg>
      <pc:sldChg chg="del">
        <pc:chgData name="Carol" userId="a1e8b6b6-a10a-448d-8575-31f0d51494b9" providerId="ADAL" clId="{90A249ED-40CF-4D2C-A98D-78394F1FDA05}" dt="2021-05-18T22:44:49.213" v="27" actId="47"/>
        <pc:sldMkLst>
          <pc:docMk/>
          <pc:sldMk cId="2021708503" sldId="295"/>
        </pc:sldMkLst>
      </pc:sldChg>
      <pc:sldChg chg="del">
        <pc:chgData name="Carol" userId="a1e8b6b6-a10a-448d-8575-31f0d51494b9" providerId="ADAL" clId="{90A249ED-40CF-4D2C-A98D-78394F1FDA05}" dt="2021-05-18T22:44:26.113" v="15" actId="47"/>
        <pc:sldMkLst>
          <pc:docMk/>
          <pc:sldMk cId="136642815" sldId="296"/>
        </pc:sldMkLst>
      </pc:sldChg>
      <pc:sldChg chg="del">
        <pc:chgData name="Carol" userId="a1e8b6b6-a10a-448d-8575-31f0d51494b9" providerId="ADAL" clId="{90A249ED-40CF-4D2C-A98D-78394F1FDA05}" dt="2021-05-18T22:44:27.963" v="17" actId="47"/>
        <pc:sldMkLst>
          <pc:docMk/>
          <pc:sldMk cId="2874791053" sldId="298"/>
        </pc:sldMkLst>
      </pc:sldChg>
      <pc:sldChg chg="delSp modSp add del mod ord delAnim modNotesTx">
        <pc:chgData name="Carol" userId="a1e8b6b6-a10a-448d-8575-31f0d51494b9" providerId="ADAL" clId="{90A249ED-40CF-4D2C-A98D-78394F1FDA05}" dt="2021-05-25T01:14:05.751" v="7997" actId="47"/>
        <pc:sldMkLst>
          <pc:docMk/>
          <pc:sldMk cId="2800296214" sldId="299"/>
        </pc:sldMkLst>
        <pc:spChg chg="mod">
          <ac:chgData name="Carol" userId="a1e8b6b6-a10a-448d-8575-31f0d51494b9" providerId="ADAL" clId="{90A249ED-40CF-4D2C-A98D-78394F1FDA05}" dt="2021-05-23T19:34:10.753" v="5824" actId="14861"/>
          <ac:spMkLst>
            <pc:docMk/>
            <pc:sldMk cId="2800296214" sldId="299"/>
            <ac:spMk id="2" creationId="{13EE6ADC-C668-486B-9E6D-EA46560C1C5C}"/>
          </ac:spMkLst>
        </pc:spChg>
        <pc:spChg chg="mod">
          <ac:chgData name="Carol" userId="a1e8b6b6-a10a-448d-8575-31f0d51494b9" providerId="ADAL" clId="{90A249ED-40CF-4D2C-A98D-78394F1FDA05}" dt="2021-05-23T19:33:59.767" v="5823" actId="14861"/>
          <ac:spMkLst>
            <pc:docMk/>
            <pc:sldMk cId="2800296214" sldId="299"/>
            <ac:spMk id="3" creationId="{047B2BE1-368D-444F-855A-B66EE3A5A01C}"/>
          </ac:spMkLst>
        </pc:spChg>
        <pc:spChg chg="del mod">
          <ac:chgData name="Carol" userId="a1e8b6b6-a10a-448d-8575-31f0d51494b9" providerId="ADAL" clId="{90A249ED-40CF-4D2C-A98D-78394F1FDA05}" dt="2021-05-22T00:33:45.407" v="3542" actId="478"/>
          <ac:spMkLst>
            <pc:docMk/>
            <pc:sldMk cId="2800296214" sldId="299"/>
            <ac:spMk id="5" creationId="{718E45D4-5957-4D69-A1AE-AD3019D9289D}"/>
          </ac:spMkLst>
        </pc:spChg>
      </pc:sldChg>
      <pc:sldChg chg="del">
        <pc:chgData name="Carol" userId="a1e8b6b6-a10a-448d-8575-31f0d51494b9" providerId="ADAL" clId="{90A249ED-40CF-4D2C-A98D-78394F1FDA05}" dt="2021-05-18T22:45:36.913" v="51" actId="47"/>
        <pc:sldMkLst>
          <pc:docMk/>
          <pc:sldMk cId="754850554" sldId="300"/>
        </pc:sldMkLst>
      </pc:sldChg>
      <pc:sldChg chg="del">
        <pc:chgData name="Carol" userId="a1e8b6b6-a10a-448d-8575-31f0d51494b9" providerId="ADAL" clId="{90A249ED-40CF-4D2C-A98D-78394F1FDA05}" dt="2021-05-18T22:44:40.779" v="21" actId="47"/>
        <pc:sldMkLst>
          <pc:docMk/>
          <pc:sldMk cId="2826546187" sldId="303"/>
        </pc:sldMkLst>
      </pc:sldChg>
      <pc:sldChg chg="del">
        <pc:chgData name="Carol" userId="a1e8b6b6-a10a-448d-8575-31f0d51494b9" providerId="ADAL" clId="{90A249ED-40CF-4D2C-A98D-78394F1FDA05}" dt="2021-05-18T22:45:00.546" v="34" actId="47"/>
        <pc:sldMkLst>
          <pc:docMk/>
          <pc:sldMk cId="3201134902" sldId="304"/>
        </pc:sldMkLst>
      </pc:sldChg>
      <pc:sldChg chg="del">
        <pc:chgData name="Carol" userId="a1e8b6b6-a10a-448d-8575-31f0d51494b9" providerId="ADAL" clId="{90A249ED-40CF-4D2C-A98D-78394F1FDA05}" dt="2021-05-18T22:44:27.212" v="16" actId="47"/>
        <pc:sldMkLst>
          <pc:docMk/>
          <pc:sldMk cId="1037138754" sldId="307"/>
        </pc:sldMkLst>
      </pc:sldChg>
      <pc:sldChg chg="del">
        <pc:chgData name="Carol" userId="a1e8b6b6-a10a-448d-8575-31f0d51494b9" providerId="ADAL" clId="{90A249ED-40CF-4D2C-A98D-78394F1FDA05}" dt="2021-05-18T22:44:54.413" v="31" actId="47"/>
        <pc:sldMkLst>
          <pc:docMk/>
          <pc:sldMk cId="1185549953" sldId="308"/>
        </pc:sldMkLst>
      </pc:sldChg>
      <pc:sldChg chg="del">
        <pc:chgData name="Carol" userId="a1e8b6b6-a10a-448d-8575-31f0d51494b9" providerId="ADAL" clId="{90A249ED-40CF-4D2C-A98D-78394F1FDA05}" dt="2021-05-18T22:44:45.162" v="25" actId="47"/>
        <pc:sldMkLst>
          <pc:docMk/>
          <pc:sldMk cId="705330226" sldId="309"/>
        </pc:sldMkLst>
      </pc:sldChg>
      <pc:sldChg chg="delSp del mod ord">
        <pc:chgData name="Carol" userId="a1e8b6b6-a10a-448d-8575-31f0d51494b9" providerId="ADAL" clId="{90A249ED-40CF-4D2C-A98D-78394F1FDA05}" dt="2021-05-21T19:05:16.162" v="145" actId="2696"/>
        <pc:sldMkLst>
          <pc:docMk/>
          <pc:sldMk cId="513068550" sldId="310"/>
        </pc:sldMkLst>
        <pc:picChg chg="del">
          <ac:chgData name="Carol" userId="a1e8b6b6-a10a-448d-8575-31f0d51494b9" providerId="ADAL" clId="{90A249ED-40CF-4D2C-A98D-78394F1FDA05}" dt="2021-05-21T19:03:53.862" v="133" actId="21"/>
          <ac:picMkLst>
            <pc:docMk/>
            <pc:sldMk cId="513068550" sldId="310"/>
            <ac:picMk id="3" creationId="{A131604C-C31D-490C-9866-E4F1C0DB0D39}"/>
          </ac:picMkLst>
        </pc:picChg>
      </pc:sldChg>
      <pc:sldChg chg="new del">
        <pc:chgData name="Carol" userId="a1e8b6b6-a10a-448d-8575-31f0d51494b9" providerId="ADAL" clId="{90A249ED-40CF-4D2C-A98D-78394F1FDA05}" dt="2021-05-21T23:22:36.011" v="2414" actId="2696"/>
        <pc:sldMkLst>
          <pc:docMk/>
          <pc:sldMk cId="152111877" sldId="311"/>
        </pc:sldMkLst>
      </pc:sldChg>
      <pc:sldChg chg="del">
        <pc:chgData name="Carol" userId="a1e8b6b6-a10a-448d-8575-31f0d51494b9" providerId="ADAL" clId="{90A249ED-40CF-4D2C-A98D-78394F1FDA05}" dt="2021-05-18T22:44:46.779" v="26" actId="47"/>
        <pc:sldMkLst>
          <pc:docMk/>
          <pc:sldMk cId="1673403525" sldId="311"/>
        </pc:sldMkLst>
      </pc:sldChg>
      <pc:sldChg chg="addSp delSp modSp new del mod ord">
        <pc:chgData name="Carol" userId="a1e8b6b6-a10a-448d-8575-31f0d51494b9" providerId="ADAL" clId="{90A249ED-40CF-4D2C-A98D-78394F1FDA05}" dt="2021-05-21T21:13:02.209" v="590" actId="2696"/>
        <pc:sldMkLst>
          <pc:docMk/>
          <pc:sldMk cId="512741333" sldId="312"/>
        </pc:sldMkLst>
        <pc:spChg chg="del mod">
          <ac:chgData name="Carol" userId="a1e8b6b6-a10a-448d-8575-31f0d51494b9" providerId="ADAL" clId="{90A249ED-40CF-4D2C-A98D-78394F1FDA05}" dt="2021-05-20T22:24:33.214" v="117" actId="478"/>
          <ac:spMkLst>
            <pc:docMk/>
            <pc:sldMk cId="512741333" sldId="312"/>
            <ac:spMk id="2" creationId="{20B6BEA4-B548-441F-ACC5-C830A61A4EBF}"/>
          </ac:spMkLst>
        </pc:spChg>
        <pc:spChg chg="mod">
          <ac:chgData name="Carol" userId="a1e8b6b6-a10a-448d-8575-31f0d51494b9" providerId="ADAL" clId="{90A249ED-40CF-4D2C-A98D-78394F1FDA05}" dt="2021-05-20T22:24:30.413" v="115" actId="1076"/>
          <ac:spMkLst>
            <pc:docMk/>
            <pc:sldMk cId="512741333" sldId="312"/>
            <ac:spMk id="3" creationId="{3BEA224F-9BED-4AEE-88F4-5C8BFD170BD6}"/>
          </ac:spMkLst>
        </pc:spChg>
        <pc:picChg chg="add mod modCrop">
          <ac:chgData name="Carol" userId="a1e8b6b6-a10a-448d-8575-31f0d51494b9" providerId="ADAL" clId="{90A249ED-40CF-4D2C-A98D-78394F1FDA05}" dt="2021-05-20T22:24:41.022" v="119" actId="1076"/>
          <ac:picMkLst>
            <pc:docMk/>
            <pc:sldMk cId="512741333" sldId="312"/>
            <ac:picMk id="4" creationId="{242FD207-D16A-47F3-80D0-2CD5D272CA46}"/>
          </ac:picMkLst>
        </pc:picChg>
      </pc:sldChg>
      <pc:sldChg chg="add del">
        <pc:chgData name="Carol" userId="a1e8b6b6-a10a-448d-8575-31f0d51494b9" providerId="ADAL" clId="{90A249ED-40CF-4D2C-A98D-78394F1FDA05}" dt="2021-05-20T22:23:21.065" v="76"/>
        <pc:sldMkLst>
          <pc:docMk/>
          <pc:sldMk cId="1160534681" sldId="313"/>
        </pc:sldMkLst>
      </pc:sldChg>
      <pc:sldChg chg="addSp delSp modSp new add del mod ord modClrScheme chgLayout">
        <pc:chgData name="Carol" userId="a1e8b6b6-a10a-448d-8575-31f0d51494b9" providerId="ADAL" clId="{90A249ED-40CF-4D2C-A98D-78394F1FDA05}" dt="2021-05-25T01:14:06.839" v="7998" actId="47"/>
        <pc:sldMkLst>
          <pc:docMk/>
          <pc:sldMk cId="2491833317" sldId="313"/>
        </pc:sldMkLst>
        <pc:spChg chg="del">
          <ac:chgData name="Carol" userId="a1e8b6b6-a10a-448d-8575-31f0d51494b9" providerId="ADAL" clId="{90A249ED-40CF-4D2C-A98D-78394F1FDA05}" dt="2021-05-20T22:25:25.643" v="123" actId="700"/>
          <ac:spMkLst>
            <pc:docMk/>
            <pc:sldMk cId="2491833317" sldId="313"/>
            <ac:spMk id="2" creationId="{5EE834D6-4C19-4FC9-8C36-AEB8E0260ED8}"/>
          </ac:spMkLst>
        </pc:spChg>
        <pc:spChg chg="del">
          <ac:chgData name="Carol" userId="a1e8b6b6-a10a-448d-8575-31f0d51494b9" providerId="ADAL" clId="{90A249ED-40CF-4D2C-A98D-78394F1FDA05}" dt="2021-05-20T22:25:25.643" v="123" actId="700"/>
          <ac:spMkLst>
            <pc:docMk/>
            <pc:sldMk cId="2491833317" sldId="313"/>
            <ac:spMk id="3" creationId="{FFA68949-327D-4D0A-AF5D-919E333C0B2D}"/>
          </ac:spMkLst>
        </pc:spChg>
        <pc:picChg chg="add mod modCrop">
          <ac:chgData name="Carol" userId="a1e8b6b6-a10a-448d-8575-31f0d51494b9" providerId="ADAL" clId="{90A249ED-40CF-4D2C-A98D-78394F1FDA05}" dt="2021-05-20T22:26:07.367" v="132" actId="1076"/>
          <ac:picMkLst>
            <pc:docMk/>
            <pc:sldMk cId="2491833317" sldId="313"/>
            <ac:picMk id="4" creationId="{9AF19173-7438-420A-AB40-8A9D6652849B}"/>
          </ac:picMkLst>
        </pc:picChg>
      </pc:sldChg>
      <pc:sldChg chg="addSp modSp new add del mod ord modAnim modNotesTx">
        <pc:chgData name="Carol" userId="a1e8b6b6-a10a-448d-8575-31f0d51494b9" providerId="ADAL" clId="{90A249ED-40CF-4D2C-A98D-78394F1FDA05}" dt="2021-05-25T01:14:06.839" v="7998" actId="47"/>
        <pc:sldMkLst>
          <pc:docMk/>
          <pc:sldMk cId="1944971319" sldId="314"/>
        </pc:sldMkLst>
        <pc:spChg chg="mod">
          <ac:chgData name="Carol" userId="a1e8b6b6-a10a-448d-8575-31f0d51494b9" providerId="ADAL" clId="{90A249ED-40CF-4D2C-A98D-78394F1FDA05}" dt="2021-05-21T23:39:09.854" v="2991" actId="1076"/>
          <ac:spMkLst>
            <pc:docMk/>
            <pc:sldMk cId="1944971319" sldId="314"/>
            <ac:spMk id="2" creationId="{2D217784-3AF6-4C28-9B8F-805F2D52B696}"/>
          </ac:spMkLst>
        </pc:spChg>
        <pc:spChg chg="mod">
          <ac:chgData name="Carol" userId="a1e8b6b6-a10a-448d-8575-31f0d51494b9" providerId="ADAL" clId="{90A249ED-40CF-4D2C-A98D-78394F1FDA05}" dt="2021-05-21T23:39:20.958" v="2992" actId="27636"/>
          <ac:spMkLst>
            <pc:docMk/>
            <pc:sldMk cId="1944971319" sldId="314"/>
            <ac:spMk id="3" creationId="{250EE2C0-DEBC-4FFB-9CCA-8C0DBE2665FC}"/>
          </ac:spMkLst>
        </pc:spChg>
        <pc:spChg chg="add mod">
          <ac:chgData name="Carol" userId="a1e8b6b6-a10a-448d-8575-31f0d51494b9" providerId="ADAL" clId="{90A249ED-40CF-4D2C-A98D-78394F1FDA05}" dt="2021-05-21T19:37:30.360" v="155" actId="1076"/>
          <ac:spMkLst>
            <pc:docMk/>
            <pc:sldMk cId="1944971319" sldId="314"/>
            <ac:spMk id="4" creationId="{B1E1F961-2BD8-4DBE-B9E2-BA3D36F2B2D9}"/>
          </ac:spMkLst>
        </pc:spChg>
      </pc:sldChg>
      <pc:sldChg chg="new del">
        <pc:chgData name="Carol" userId="a1e8b6b6-a10a-448d-8575-31f0d51494b9" providerId="ADAL" clId="{90A249ED-40CF-4D2C-A98D-78394F1FDA05}" dt="2021-05-20T22:25:22.119" v="122" actId="680"/>
        <pc:sldMkLst>
          <pc:docMk/>
          <pc:sldMk cId="3348246219" sldId="314"/>
        </pc:sldMkLst>
      </pc:sldChg>
      <pc:sldChg chg="modSp new del mod ord modNotesTx">
        <pc:chgData name="Carol" userId="a1e8b6b6-a10a-448d-8575-31f0d51494b9" providerId="ADAL" clId="{90A249ED-40CF-4D2C-A98D-78394F1FDA05}" dt="2021-05-21T23:22:30.322" v="2413" actId="2696"/>
        <pc:sldMkLst>
          <pc:docMk/>
          <pc:sldMk cId="3792067049" sldId="315"/>
        </pc:sldMkLst>
        <pc:spChg chg="mod">
          <ac:chgData name="Carol" userId="a1e8b6b6-a10a-448d-8575-31f0d51494b9" providerId="ADAL" clId="{90A249ED-40CF-4D2C-A98D-78394F1FDA05}" dt="2021-05-21T20:21:48.521" v="187" actId="20577"/>
          <ac:spMkLst>
            <pc:docMk/>
            <pc:sldMk cId="3792067049" sldId="315"/>
            <ac:spMk id="2" creationId="{8B279163-BEDF-4DC9-A482-DD97CE4AF9F3}"/>
          </ac:spMkLst>
        </pc:spChg>
        <pc:spChg chg="mod">
          <ac:chgData name="Carol" userId="a1e8b6b6-a10a-448d-8575-31f0d51494b9" providerId="ADAL" clId="{90A249ED-40CF-4D2C-A98D-78394F1FDA05}" dt="2021-05-21T20:23:58.902" v="312" actId="27636"/>
          <ac:spMkLst>
            <pc:docMk/>
            <pc:sldMk cId="3792067049" sldId="315"/>
            <ac:spMk id="3" creationId="{016D68A7-A2A4-48CF-947A-AEFA86844908}"/>
          </ac:spMkLst>
        </pc:spChg>
      </pc:sldChg>
      <pc:sldChg chg="addSp delSp modSp new add del mod ord setBg modAnim setClrOvrMap modNotesTx">
        <pc:chgData name="Carol" userId="a1e8b6b6-a10a-448d-8575-31f0d51494b9" providerId="ADAL" clId="{90A249ED-40CF-4D2C-A98D-78394F1FDA05}" dt="2021-05-25T01:14:06.839" v="7998" actId="47"/>
        <pc:sldMkLst>
          <pc:docMk/>
          <pc:sldMk cId="3562754098" sldId="316"/>
        </pc:sldMkLst>
        <pc:spChg chg="del mod">
          <ac:chgData name="Carol" userId="a1e8b6b6-a10a-448d-8575-31f0d51494b9" providerId="ADAL" clId="{90A249ED-40CF-4D2C-A98D-78394F1FDA05}" dt="2021-05-21T20:37:22.666" v="365" actId="478"/>
          <ac:spMkLst>
            <pc:docMk/>
            <pc:sldMk cId="3562754098" sldId="316"/>
            <ac:spMk id="2" creationId="{2E4B634D-F613-4414-A0AC-BFA7FEE03518}"/>
          </ac:spMkLst>
        </pc:spChg>
        <pc:spChg chg="mod ord">
          <ac:chgData name="Carol" userId="a1e8b6b6-a10a-448d-8575-31f0d51494b9" providerId="ADAL" clId="{90A249ED-40CF-4D2C-A98D-78394F1FDA05}" dt="2021-05-24T01:27:19.231" v="6767" actId="27636"/>
          <ac:spMkLst>
            <pc:docMk/>
            <pc:sldMk cId="3562754098" sldId="316"/>
            <ac:spMk id="3" creationId="{5FC1817A-8F9E-4636-A00E-202DE9AED523}"/>
          </ac:spMkLst>
        </pc:spChg>
        <pc:spChg chg="add mod">
          <ac:chgData name="Carol" userId="a1e8b6b6-a10a-448d-8575-31f0d51494b9" providerId="ADAL" clId="{90A249ED-40CF-4D2C-A98D-78394F1FDA05}" dt="2021-05-24T01:57:17.404" v="7003" actId="404"/>
          <ac:spMkLst>
            <pc:docMk/>
            <pc:sldMk cId="3562754098" sldId="316"/>
            <ac:spMk id="4" creationId="{43570291-95A5-4685-B6C1-58001A38D22B}"/>
          </ac:spMkLst>
        </pc:spChg>
        <pc:spChg chg="add del mod">
          <ac:chgData name="Carol" userId="a1e8b6b6-a10a-448d-8575-31f0d51494b9" providerId="ADAL" clId="{90A249ED-40CF-4D2C-A98D-78394F1FDA05}" dt="2021-05-21T20:36:50.152" v="351" actId="478"/>
          <ac:spMkLst>
            <pc:docMk/>
            <pc:sldMk cId="3562754098" sldId="316"/>
            <ac:spMk id="4" creationId="{E03292D0-3ECE-4303-A496-F6452AF67525}"/>
          </ac:spMkLst>
        </pc:spChg>
        <pc:spChg chg="add del">
          <ac:chgData name="Carol" userId="a1e8b6b6-a10a-448d-8575-31f0d51494b9" providerId="ADAL" clId="{90A249ED-40CF-4D2C-A98D-78394F1FDA05}" dt="2021-05-24T01:24:39.036" v="6704" actId="22"/>
          <ac:spMkLst>
            <pc:docMk/>
            <pc:sldMk cId="3562754098" sldId="316"/>
            <ac:spMk id="6" creationId="{434D0BBC-5EEC-45A1-9374-2BA03EDFAE15}"/>
          </ac:spMkLst>
        </pc:spChg>
        <pc:spChg chg="add mod">
          <ac:chgData name="Carol" userId="a1e8b6b6-a10a-448d-8575-31f0d51494b9" providerId="ADAL" clId="{90A249ED-40CF-4D2C-A98D-78394F1FDA05}" dt="2021-05-24T01:26:42.235" v="6754" actId="1076"/>
          <ac:spMkLst>
            <pc:docMk/>
            <pc:sldMk cId="3562754098" sldId="316"/>
            <ac:spMk id="7" creationId="{7AA23A6B-40AE-4911-B31B-8B9557EABD58}"/>
          </ac:spMkLst>
        </pc:spChg>
        <pc:picChg chg="add del mod ord">
          <ac:chgData name="Carol" userId="a1e8b6b6-a10a-448d-8575-31f0d51494b9" providerId="ADAL" clId="{90A249ED-40CF-4D2C-A98D-78394F1FDA05}" dt="2021-05-24T01:26:13.635" v="6734" actId="478"/>
          <ac:picMkLst>
            <pc:docMk/>
            <pc:sldMk cId="3562754098" sldId="316"/>
            <ac:picMk id="5" creationId="{9B67F29C-9598-44EB-9E16-0452F9A45CF1}"/>
          </ac:picMkLst>
        </pc:picChg>
        <pc:picChg chg="add mod">
          <ac:chgData name="Carol" userId="a1e8b6b6-a10a-448d-8575-31f0d51494b9" providerId="ADAL" clId="{90A249ED-40CF-4D2C-A98D-78394F1FDA05}" dt="2021-05-24T01:26:19.152" v="6736" actId="26606"/>
          <ac:picMkLst>
            <pc:docMk/>
            <pc:sldMk cId="3562754098" sldId="316"/>
            <ac:picMk id="3074" creationId="{75722EB4-C6A6-43B8-BB43-79FAFB944FA8}"/>
          </ac:picMkLst>
        </pc:picChg>
      </pc:sldChg>
      <pc:sldChg chg="addSp modSp new add del mod modAnim">
        <pc:chgData name="Carol" userId="a1e8b6b6-a10a-448d-8575-31f0d51494b9" providerId="ADAL" clId="{90A249ED-40CF-4D2C-A98D-78394F1FDA05}" dt="2021-05-25T01:14:06.839" v="7998" actId="47"/>
        <pc:sldMkLst>
          <pc:docMk/>
          <pc:sldMk cId="1793016273" sldId="317"/>
        </pc:sldMkLst>
        <pc:spChg chg="mod">
          <ac:chgData name="Carol" userId="a1e8b6b6-a10a-448d-8575-31f0d51494b9" providerId="ADAL" clId="{90A249ED-40CF-4D2C-A98D-78394F1FDA05}" dt="2021-05-24T01:21:58.986" v="6697" actId="403"/>
          <ac:spMkLst>
            <pc:docMk/>
            <pc:sldMk cId="1793016273" sldId="317"/>
            <ac:spMk id="2" creationId="{3F062AB8-8E6F-47D6-AB25-A958A309614F}"/>
          </ac:spMkLst>
        </pc:spChg>
        <pc:spChg chg="mod">
          <ac:chgData name="Carol" userId="a1e8b6b6-a10a-448d-8575-31f0d51494b9" providerId="ADAL" clId="{90A249ED-40CF-4D2C-A98D-78394F1FDA05}" dt="2021-05-24T01:55:01.440" v="6983" actId="27636"/>
          <ac:spMkLst>
            <pc:docMk/>
            <pc:sldMk cId="1793016273" sldId="317"/>
            <ac:spMk id="3" creationId="{CE2C43B3-1B7C-461C-A4BD-AC7C06EFC6C5}"/>
          </ac:spMkLst>
        </pc:spChg>
        <pc:picChg chg="add mod modCrop">
          <ac:chgData name="Carol" userId="a1e8b6b6-a10a-448d-8575-31f0d51494b9" providerId="ADAL" clId="{90A249ED-40CF-4D2C-A98D-78394F1FDA05}" dt="2021-05-24T01:55:21.750" v="6987" actId="1076"/>
          <ac:picMkLst>
            <pc:docMk/>
            <pc:sldMk cId="1793016273" sldId="317"/>
            <ac:picMk id="4" creationId="{B5FACBB3-EB52-4957-AB32-1C806DB19DA2}"/>
          </ac:picMkLst>
        </pc:picChg>
      </pc:sldChg>
      <pc:sldChg chg="addSp modSp new add del mod setBg setClrOvrMap">
        <pc:chgData name="Carol" userId="a1e8b6b6-a10a-448d-8575-31f0d51494b9" providerId="ADAL" clId="{90A249ED-40CF-4D2C-A98D-78394F1FDA05}" dt="2021-05-25T01:14:06.839" v="7998" actId="47"/>
        <pc:sldMkLst>
          <pc:docMk/>
          <pc:sldMk cId="4042763188" sldId="318"/>
        </pc:sldMkLst>
        <pc:spChg chg="mod">
          <ac:chgData name="Carol" userId="a1e8b6b6-a10a-448d-8575-31f0d51494b9" providerId="ADAL" clId="{90A249ED-40CF-4D2C-A98D-78394F1FDA05}" dt="2021-05-24T01:54:01.759" v="6980" actId="14861"/>
          <ac:spMkLst>
            <pc:docMk/>
            <pc:sldMk cId="4042763188" sldId="318"/>
            <ac:spMk id="2" creationId="{E3B932E8-5904-4158-B9D0-A84FEAEBB781}"/>
          </ac:spMkLst>
        </pc:spChg>
        <pc:spChg chg="mod">
          <ac:chgData name="Carol" userId="a1e8b6b6-a10a-448d-8575-31f0d51494b9" providerId="ADAL" clId="{90A249ED-40CF-4D2C-A98D-78394F1FDA05}" dt="2021-05-24T01:53:46.091" v="6978" actId="14100"/>
          <ac:spMkLst>
            <pc:docMk/>
            <pc:sldMk cId="4042763188" sldId="318"/>
            <ac:spMk id="3" creationId="{2B5F69B0-19EB-425E-A9A5-6A552528BC93}"/>
          </ac:spMkLst>
        </pc:spChg>
        <pc:picChg chg="add mod ord modCrop">
          <ac:chgData name="Carol" userId="a1e8b6b6-a10a-448d-8575-31f0d51494b9" providerId="ADAL" clId="{90A249ED-40CF-4D2C-A98D-78394F1FDA05}" dt="2021-05-24T01:53:40.341" v="6977" actId="732"/>
          <ac:picMkLst>
            <pc:docMk/>
            <pc:sldMk cId="4042763188" sldId="318"/>
            <ac:picMk id="5" creationId="{64DBA5D3-351A-4BA7-9B6A-FFD857558067}"/>
          </ac:picMkLst>
        </pc:picChg>
      </pc:sldChg>
      <pc:sldChg chg="addSp delSp modSp new add del mod modNotesTx">
        <pc:chgData name="Carol" userId="a1e8b6b6-a10a-448d-8575-31f0d51494b9" providerId="ADAL" clId="{90A249ED-40CF-4D2C-A98D-78394F1FDA05}" dt="2021-05-25T01:14:05.751" v="7997" actId="47"/>
        <pc:sldMkLst>
          <pc:docMk/>
          <pc:sldMk cId="1576465497" sldId="319"/>
        </pc:sldMkLst>
        <pc:spChg chg="mod">
          <ac:chgData name="Carol" userId="a1e8b6b6-a10a-448d-8575-31f0d51494b9" providerId="ADAL" clId="{90A249ED-40CF-4D2C-A98D-78394F1FDA05}" dt="2021-05-22T00:38:44.083" v="3614" actId="1076"/>
          <ac:spMkLst>
            <pc:docMk/>
            <pc:sldMk cId="1576465497" sldId="319"/>
            <ac:spMk id="2" creationId="{73EACAF2-014E-4F34-AFD0-C1F84B94440D}"/>
          </ac:spMkLst>
        </pc:spChg>
        <pc:spChg chg="del mod">
          <ac:chgData name="Carol" userId="a1e8b6b6-a10a-448d-8575-31f0d51494b9" providerId="ADAL" clId="{90A249ED-40CF-4D2C-A98D-78394F1FDA05}" dt="2021-05-22T00:38:40.212" v="3613" actId="26606"/>
          <ac:spMkLst>
            <pc:docMk/>
            <pc:sldMk cId="1576465497" sldId="319"/>
            <ac:spMk id="3" creationId="{6F6D757B-8A42-45B2-89B1-1733FA38EB5E}"/>
          </ac:spMkLst>
        </pc:spChg>
        <pc:spChg chg="add mod">
          <ac:chgData name="Carol" userId="a1e8b6b6-a10a-448d-8575-31f0d51494b9" providerId="ADAL" clId="{90A249ED-40CF-4D2C-A98D-78394F1FDA05}" dt="2021-05-21T21:19:30.724" v="746" actId="1076"/>
          <ac:spMkLst>
            <pc:docMk/>
            <pc:sldMk cId="1576465497" sldId="319"/>
            <ac:spMk id="5" creationId="{86D0D24D-672E-4B41-888A-0290234803AD}"/>
          </ac:spMkLst>
        </pc:spChg>
        <pc:graphicFrameChg chg="add mod modGraphic">
          <ac:chgData name="Carol" userId="a1e8b6b6-a10a-448d-8575-31f0d51494b9" providerId="ADAL" clId="{90A249ED-40CF-4D2C-A98D-78394F1FDA05}" dt="2021-05-23T23:47:18.475" v="5982" actId="20577"/>
          <ac:graphicFrameMkLst>
            <pc:docMk/>
            <pc:sldMk cId="1576465497" sldId="319"/>
            <ac:graphicFrameMk id="7" creationId="{5E40ABD5-4F57-43B8-8732-BFB08601EBC4}"/>
          </ac:graphicFrameMkLst>
        </pc:graphicFrameChg>
      </pc:sldChg>
      <pc:sldChg chg="addSp delSp modSp new add del mod setBg modClrScheme chgLayout modNotesTx">
        <pc:chgData name="Carol" userId="a1e8b6b6-a10a-448d-8575-31f0d51494b9" providerId="ADAL" clId="{90A249ED-40CF-4D2C-A98D-78394F1FDA05}" dt="2021-05-25T01:14:05.751" v="7997" actId="47"/>
        <pc:sldMkLst>
          <pc:docMk/>
          <pc:sldMk cId="275393790" sldId="320"/>
        </pc:sldMkLst>
        <pc:spChg chg="del">
          <ac:chgData name="Carol" userId="a1e8b6b6-a10a-448d-8575-31f0d51494b9" providerId="ADAL" clId="{90A249ED-40CF-4D2C-A98D-78394F1FDA05}" dt="2021-05-21T21:27:07.013" v="748" actId="700"/>
          <ac:spMkLst>
            <pc:docMk/>
            <pc:sldMk cId="275393790" sldId="320"/>
            <ac:spMk id="2" creationId="{ADD9D1AF-293B-40E0-A260-A8B1F18FFB29}"/>
          </ac:spMkLst>
        </pc:spChg>
        <pc:spChg chg="del">
          <ac:chgData name="Carol" userId="a1e8b6b6-a10a-448d-8575-31f0d51494b9" providerId="ADAL" clId="{90A249ED-40CF-4D2C-A98D-78394F1FDA05}" dt="2021-05-21T21:27:07.013" v="748" actId="700"/>
          <ac:spMkLst>
            <pc:docMk/>
            <pc:sldMk cId="275393790" sldId="320"/>
            <ac:spMk id="3" creationId="{801520F3-46BD-4DC0-A0A6-D645ADAB9A89}"/>
          </ac:spMkLst>
        </pc:spChg>
        <pc:spChg chg="add mod">
          <ac:chgData name="Carol" userId="a1e8b6b6-a10a-448d-8575-31f0d51494b9" providerId="ADAL" clId="{90A249ED-40CF-4D2C-A98D-78394F1FDA05}" dt="2021-05-21T21:34:38.205" v="823" actId="20577"/>
          <ac:spMkLst>
            <pc:docMk/>
            <pc:sldMk cId="275393790" sldId="320"/>
            <ac:spMk id="7" creationId="{F3C238CA-BB6C-4353-A957-CF4AF1829298}"/>
          </ac:spMkLst>
        </pc:spChg>
        <pc:picChg chg="add mod modCrop">
          <ac:chgData name="Carol" userId="a1e8b6b6-a10a-448d-8575-31f0d51494b9" providerId="ADAL" clId="{90A249ED-40CF-4D2C-A98D-78394F1FDA05}" dt="2021-05-21T21:33:59.174" v="817" actId="1076"/>
          <ac:picMkLst>
            <pc:docMk/>
            <pc:sldMk cId="275393790" sldId="320"/>
            <ac:picMk id="5" creationId="{DD3B4F2A-4974-4B48-BD12-9E0EE9D86E05}"/>
          </ac:picMkLst>
        </pc:picChg>
      </pc:sldChg>
      <pc:sldChg chg="del">
        <pc:chgData name="Carol" userId="a1e8b6b6-a10a-448d-8575-31f0d51494b9" providerId="ADAL" clId="{90A249ED-40CF-4D2C-A98D-78394F1FDA05}" dt="2021-05-18T22:45:12.096" v="41" actId="47"/>
        <pc:sldMkLst>
          <pc:docMk/>
          <pc:sldMk cId="3234329394" sldId="320"/>
        </pc:sldMkLst>
      </pc:sldChg>
      <pc:sldChg chg="del">
        <pc:chgData name="Carol" userId="a1e8b6b6-a10a-448d-8575-31f0d51494b9" providerId="ADAL" clId="{90A249ED-40CF-4D2C-A98D-78394F1FDA05}" dt="2021-05-18T22:45:10.429" v="40" actId="47"/>
        <pc:sldMkLst>
          <pc:docMk/>
          <pc:sldMk cId="1025735716" sldId="321"/>
        </pc:sldMkLst>
      </pc:sldChg>
      <pc:sldChg chg="addSp modSp new del mod modClrScheme chgLayout modNotesTx">
        <pc:chgData name="Carol" userId="a1e8b6b6-a10a-448d-8575-31f0d51494b9" providerId="ADAL" clId="{90A249ED-40CF-4D2C-A98D-78394F1FDA05}" dt="2021-05-21T23:28:17.231" v="2889" actId="47"/>
        <pc:sldMkLst>
          <pc:docMk/>
          <pc:sldMk cId="1493507729" sldId="321"/>
        </pc:sldMkLst>
        <pc:spChg chg="add mod">
          <ac:chgData name="Carol" userId="a1e8b6b6-a10a-448d-8575-31f0d51494b9" providerId="ADAL" clId="{90A249ED-40CF-4D2C-A98D-78394F1FDA05}" dt="2021-05-21T21:40:03.887" v="903" actId="20577"/>
          <ac:spMkLst>
            <pc:docMk/>
            <pc:sldMk cId="1493507729" sldId="321"/>
            <ac:spMk id="2" creationId="{05485E3D-E22B-4A7B-B5E2-AB9841A21C97}"/>
          </ac:spMkLst>
        </pc:spChg>
        <pc:spChg chg="add mod">
          <ac:chgData name="Carol" userId="a1e8b6b6-a10a-448d-8575-31f0d51494b9" providerId="ADAL" clId="{90A249ED-40CF-4D2C-A98D-78394F1FDA05}" dt="2021-05-21T21:39:38.541" v="825" actId="700"/>
          <ac:spMkLst>
            <pc:docMk/>
            <pc:sldMk cId="1493507729" sldId="321"/>
            <ac:spMk id="3" creationId="{C24FF459-FEB5-4A2A-8A5C-D493B5A27E4C}"/>
          </ac:spMkLst>
        </pc:spChg>
      </pc:sldChg>
      <pc:sldChg chg="addSp delSp modSp new add del mod ord modClrScheme chgLayout modNotesTx">
        <pc:chgData name="Carol" userId="a1e8b6b6-a10a-448d-8575-31f0d51494b9" providerId="ADAL" clId="{90A249ED-40CF-4D2C-A98D-78394F1FDA05}" dt="2021-05-25T01:14:05.751" v="7997" actId="47"/>
        <pc:sldMkLst>
          <pc:docMk/>
          <pc:sldMk cId="1464518080" sldId="322"/>
        </pc:sldMkLst>
        <pc:spChg chg="del">
          <ac:chgData name="Carol" userId="a1e8b6b6-a10a-448d-8575-31f0d51494b9" providerId="ADAL" clId="{90A249ED-40CF-4D2C-A98D-78394F1FDA05}" dt="2021-05-21T21:41:45.011" v="915" actId="700"/>
          <ac:spMkLst>
            <pc:docMk/>
            <pc:sldMk cId="1464518080" sldId="322"/>
            <ac:spMk id="2" creationId="{312033F1-11C6-475B-A4D0-DBD14845DDB7}"/>
          </ac:spMkLst>
        </pc:spChg>
        <pc:spChg chg="del">
          <ac:chgData name="Carol" userId="a1e8b6b6-a10a-448d-8575-31f0d51494b9" providerId="ADAL" clId="{90A249ED-40CF-4D2C-A98D-78394F1FDA05}" dt="2021-05-21T21:41:45.011" v="915" actId="700"/>
          <ac:spMkLst>
            <pc:docMk/>
            <pc:sldMk cId="1464518080" sldId="322"/>
            <ac:spMk id="3" creationId="{338E461D-1B28-408D-854A-7AB3B3F5DA25}"/>
          </ac:spMkLst>
        </pc:spChg>
        <pc:spChg chg="add mod ord">
          <ac:chgData name="Carol" userId="a1e8b6b6-a10a-448d-8575-31f0d51494b9" providerId="ADAL" clId="{90A249ED-40CF-4D2C-A98D-78394F1FDA05}" dt="2021-05-21T22:03:07.264" v="990" actId="1076"/>
          <ac:spMkLst>
            <pc:docMk/>
            <pc:sldMk cId="1464518080" sldId="322"/>
            <ac:spMk id="7" creationId="{4786BBC2-2DB7-494A-8B17-CD0974678D5B}"/>
          </ac:spMkLst>
        </pc:spChg>
        <pc:spChg chg="add mod">
          <ac:chgData name="Carol" userId="a1e8b6b6-a10a-448d-8575-31f0d51494b9" providerId="ADAL" clId="{90A249ED-40CF-4D2C-A98D-78394F1FDA05}" dt="2021-05-21T22:05:10.412" v="1051" actId="20577"/>
          <ac:spMkLst>
            <pc:docMk/>
            <pc:sldMk cId="1464518080" sldId="322"/>
            <ac:spMk id="8" creationId="{07DE2B16-9104-418F-A537-C412E35BF165}"/>
          </ac:spMkLst>
        </pc:spChg>
        <pc:picChg chg="add del mod modCrop">
          <ac:chgData name="Carol" userId="a1e8b6b6-a10a-448d-8575-31f0d51494b9" providerId="ADAL" clId="{90A249ED-40CF-4D2C-A98D-78394F1FDA05}" dt="2021-05-21T21:45:10.231" v="932" actId="478"/>
          <ac:picMkLst>
            <pc:docMk/>
            <pc:sldMk cId="1464518080" sldId="322"/>
            <ac:picMk id="5" creationId="{B08961B8-CA09-479F-8714-1E86A601F64F}"/>
          </ac:picMkLst>
        </pc:picChg>
        <pc:picChg chg="add del">
          <ac:chgData name="Carol" userId="a1e8b6b6-a10a-448d-8575-31f0d51494b9" providerId="ADAL" clId="{90A249ED-40CF-4D2C-A98D-78394F1FDA05}" dt="2021-05-21T22:01:34.389" v="966" actId="478"/>
          <ac:picMkLst>
            <pc:docMk/>
            <pc:sldMk cId="1464518080" sldId="322"/>
            <ac:picMk id="6" creationId="{26715FE5-C8E9-420C-B720-12683FDA405F}"/>
          </ac:picMkLst>
        </pc:picChg>
        <pc:picChg chg="add del mod">
          <ac:chgData name="Carol" userId="a1e8b6b6-a10a-448d-8575-31f0d51494b9" providerId="ADAL" clId="{90A249ED-40CF-4D2C-A98D-78394F1FDA05}" dt="2021-05-21T23:41:35.738" v="2995" actId="478"/>
          <ac:picMkLst>
            <pc:docMk/>
            <pc:sldMk cId="1464518080" sldId="322"/>
            <ac:picMk id="10" creationId="{8D88839E-5A58-4D00-89AB-AFCC58B852B3}"/>
          </ac:picMkLst>
        </pc:picChg>
        <pc:picChg chg="add mod">
          <ac:chgData name="Carol" userId="a1e8b6b6-a10a-448d-8575-31f0d51494b9" providerId="ADAL" clId="{90A249ED-40CF-4D2C-A98D-78394F1FDA05}" dt="2021-05-21T22:03:12.034" v="991" actId="1076"/>
          <ac:picMkLst>
            <pc:docMk/>
            <pc:sldMk cId="1464518080" sldId="322"/>
            <ac:picMk id="1026" creationId="{D64D53DD-7C3C-48C6-8B64-AE8E68366802}"/>
          </ac:picMkLst>
        </pc:picChg>
      </pc:sldChg>
      <pc:sldChg chg="addSp modSp new add del mod">
        <pc:chgData name="Carol" userId="a1e8b6b6-a10a-448d-8575-31f0d51494b9" providerId="ADAL" clId="{90A249ED-40CF-4D2C-A98D-78394F1FDA05}" dt="2021-05-25T01:14:05.751" v="7997" actId="47"/>
        <pc:sldMkLst>
          <pc:docMk/>
          <pc:sldMk cId="3157684934" sldId="323"/>
        </pc:sldMkLst>
        <pc:spChg chg="mod">
          <ac:chgData name="Carol" userId="a1e8b6b6-a10a-448d-8575-31f0d51494b9" providerId="ADAL" clId="{90A249ED-40CF-4D2C-A98D-78394F1FDA05}" dt="2021-05-23T16:53:53.546" v="3687" actId="1076"/>
          <ac:spMkLst>
            <pc:docMk/>
            <pc:sldMk cId="3157684934" sldId="323"/>
            <ac:spMk id="2" creationId="{4E9FAA09-CB7D-491E-A4CD-FD6632F40527}"/>
          </ac:spMkLst>
        </pc:spChg>
        <pc:spChg chg="mod">
          <ac:chgData name="Carol" userId="a1e8b6b6-a10a-448d-8575-31f0d51494b9" providerId="ADAL" clId="{90A249ED-40CF-4D2C-A98D-78394F1FDA05}" dt="2021-05-24T01:40:18.181" v="6834" actId="20577"/>
          <ac:spMkLst>
            <pc:docMk/>
            <pc:sldMk cId="3157684934" sldId="323"/>
            <ac:spMk id="3" creationId="{48070BCC-29CD-407F-B016-2C7B540FA796}"/>
          </ac:spMkLst>
        </pc:spChg>
        <pc:spChg chg="add mod">
          <ac:chgData name="Carol" userId="a1e8b6b6-a10a-448d-8575-31f0d51494b9" providerId="ADAL" clId="{90A249ED-40CF-4D2C-A98D-78394F1FDA05}" dt="2021-05-24T01:39:33.617" v="6833" actId="1076"/>
          <ac:spMkLst>
            <pc:docMk/>
            <pc:sldMk cId="3157684934" sldId="323"/>
            <ac:spMk id="4" creationId="{A818D73C-3408-44B7-AAA9-6B70DA1EC08D}"/>
          </ac:spMkLst>
        </pc:spChg>
      </pc:sldChg>
      <pc:sldChg chg="addSp delSp modSp new add del mod setBg modClrScheme chgLayout">
        <pc:chgData name="Carol" userId="a1e8b6b6-a10a-448d-8575-31f0d51494b9" providerId="ADAL" clId="{90A249ED-40CF-4D2C-A98D-78394F1FDA05}" dt="2021-05-25T04:05:12.016" v="8000" actId="27636"/>
        <pc:sldMkLst>
          <pc:docMk/>
          <pc:sldMk cId="3622628643" sldId="324"/>
        </pc:sldMkLst>
        <pc:spChg chg="add mod ord">
          <ac:chgData name="Carol" userId="a1e8b6b6-a10a-448d-8575-31f0d51494b9" providerId="ADAL" clId="{90A249ED-40CF-4D2C-A98D-78394F1FDA05}" dt="2021-05-24T01:41:29.585" v="6837" actId="403"/>
          <ac:spMkLst>
            <pc:docMk/>
            <pc:sldMk cId="3622628643" sldId="324"/>
            <ac:spMk id="2" creationId="{5FB7204A-595F-4D97-BBE3-BC48393202DF}"/>
          </ac:spMkLst>
        </pc:spChg>
        <pc:spChg chg="add mod">
          <ac:chgData name="Carol" userId="a1e8b6b6-a10a-448d-8575-31f0d51494b9" providerId="ADAL" clId="{90A249ED-40CF-4D2C-A98D-78394F1FDA05}" dt="2021-05-25T04:05:12.016" v="8000" actId="27636"/>
          <ac:spMkLst>
            <pc:docMk/>
            <pc:sldMk cId="3622628643" sldId="324"/>
            <ac:spMk id="3" creationId="{E21FC222-EE94-4A37-BB6B-49835827A894}"/>
          </ac:spMkLst>
        </pc:spChg>
        <pc:picChg chg="add mod ord modCrop">
          <ac:chgData name="Carol" userId="a1e8b6b6-a10a-448d-8575-31f0d51494b9" providerId="ADAL" clId="{90A249ED-40CF-4D2C-A98D-78394F1FDA05}" dt="2021-05-24T01:41:46.694" v="6838" actId="1036"/>
          <ac:picMkLst>
            <pc:docMk/>
            <pc:sldMk cId="3622628643" sldId="324"/>
            <ac:picMk id="4" creationId="{D9ABF605-F99B-4DED-9A97-1661E8F40658}"/>
          </ac:picMkLst>
        </pc:picChg>
        <pc:picChg chg="add del">
          <ac:chgData name="Carol" userId="a1e8b6b6-a10a-448d-8575-31f0d51494b9" providerId="ADAL" clId="{90A249ED-40CF-4D2C-A98D-78394F1FDA05}" dt="2021-05-21T22:49:45.022" v="1891" actId="478"/>
          <ac:picMkLst>
            <pc:docMk/>
            <pc:sldMk cId="3622628643" sldId="324"/>
            <ac:picMk id="5" creationId="{B073EAB5-AB6B-424E-BB6B-E52D2F0F5513}"/>
          </ac:picMkLst>
        </pc:picChg>
        <pc:picChg chg="add del">
          <ac:chgData name="Carol" userId="a1e8b6b6-a10a-448d-8575-31f0d51494b9" providerId="ADAL" clId="{90A249ED-40CF-4D2C-A98D-78394F1FDA05}" dt="2021-05-24T00:57:04.144" v="5991"/>
          <ac:picMkLst>
            <pc:docMk/>
            <pc:sldMk cId="3622628643" sldId="324"/>
            <ac:picMk id="2050" creationId="{76C98414-0BB1-46F3-8B32-525FA1281BB1}"/>
          </ac:picMkLst>
        </pc:picChg>
      </pc:sldChg>
      <pc:sldChg chg="addSp delSp modSp new del mod">
        <pc:chgData name="Carol" userId="a1e8b6b6-a10a-448d-8575-31f0d51494b9" providerId="ADAL" clId="{90A249ED-40CF-4D2C-A98D-78394F1FDA05}" dt="2021-05-21T23:21:42.218" v="2409" actId="2696"/>
        <pc:sldMkLst>
          <pc:docMk/>
          <pc:sldMk cId="2018391259" sldId="325"/>
        </pc:sldMkLst>
        <pc:spChg chg="mod">
          <ac:chgData name="Carol" userId="a1e8b6b6-a10a-448d-8575-31f0d51494b9" providerId="ADAL" clId="{90A249ED-40CF-4D2C-A98D-78394F1FDA05}" dt="2021-05-21T22:43:25.682" v="1853" actId="20577"/>
          <ac:spMkLst>
            <pc:docMk/>
            <pc:sldMk cId="2018391259" sldId="325"/>
            <ac:spMk id="2" creationId="{10FB329B-016D-4D04-9497-1C5E63ACCA3D}"/>
          </ac:spMkLst>
        </pc:spChg>
        <pc:spChg chg="mod">
          <ac:chgData name="Carol" userId="a1e8b6b6-a10a-448d-8575-31f0d51494b9" providerId="ADAL" clId="{90A249ED-40CF-4D2C-A98D-78394F1FDA05}" dt="2021-05-21T22:44:15.066" v="1871" actId="27636"/>
          <ac:spMkLst>
            <pc:docMk/>
            <pc:sldMk cId="2018391259" sldId="325"/>
            <ac:spMk id="3" creationId="{5DBD5326-E554-4B2D-8856-D0717F98BFB8}"/>
          </ac:spMkLst>
        </pc:spChg>
        <pc:picChg chg="add del mod modCrop">
          <ac:chgData name="Carol" userId="a1e8b6b6-a10a-448d-8575-31f0d51494b9" providerId="ADAL" clId="{90A249ED-40CF-4D2C-A98D-78394F1FDA05}" dt="2021-05-21T22:42:11.159" v="1819" actId="478"/>
          <ac:picMkLst>
            <pc:docMk/>
            <pc:sldMk cId="2018391259" sldId="325"/>
            <ac:picMk id="5" creationId="{796B861B-72B5-4C9B-A7EE-3DB2624BDC53}"/>
          </ac:picMkLst>
        </pc:picChg>
      </pc:sldChg>
      <pc:sldChg chg="modSp new del mod">
        <pc:chgData name="Carol" userId="a1e8b6b6-a10a-448d-8575-31f0d51494b9" providerId="ADAL" clId="{90A249ED-40CF-4D2C-A98D-78394F1FDA05}" dt="2021-05-21T23:21:44.618" v="2410" actId="2696"/>
        <pc:sldMkLst>
          <pc:docMk/>
          <pc:sldMk cId="4005535794" sldId="326"/>
        </pc:sldMkLst>
        <pc:spChg chg="mod">
          <ac:chgData name="Carol" userId="a1e8b6b6-a10a-448d-8575-31f0d51494b9" providerId="ADAL" clId="{90A249ED-40CF-4D2C-A98D-78394F1FDA05}" dt="2021-05-21T22:35:27.112" v="1532" actId="20577"/>
          <ac:spMkLst>
            <pc:docMk/>
            <pc:sldMk cId="4005535794" sldId="326"/>
            <ac:spMk id="2" creationId="{508B1AD1-3E85-46EC-AE7D-C84A63661557}"/>
          </ac:spMkLst>
        </pc:spChg>
      </pc:sldChg>
      <pc:sldChg chg="addSp modSp add del mod">
        <pc:chgData name="Carol" userId="a1e8b6b6-a10a-448d-8575-31f0d51494b9" providerId="ADAL" clId="{90A249ED-40CF-4D2C-A98D-78394F1FDA05}" dt="2021-05-25T01:14:05.751" v="7997" actId="47"/>
        <pc:sldMkLst>
          <pc:docMk/>
          <pc:sldMk cId="3253797652" sldId="327"/>
        </pc:sldMkLst>
        <pc:spChg chg="mod">
          <ac:chgData name="Carol" userId="a1e8b6b6-a10a-448d-8575-31f0d51494b9" providerId="ADAL" clId="{90A249ED-40CF-4D2C-A98D-78394F1FDA05}" dt="2021-05-24T01:41:54.761" v="6841" actId="403"/>
          <ac:spMkLst>
            <pc:docMk/>
            <pc:sldMk cId="3253797652" sldId="327"/>
            <ac:spMk id="2" creationId="{5FB7204A-595F-4D97-BBE3-BC48393202DF}"/>
          </ac:spMkLst>
        </pc:spChg>
        <pc:spChg chg="mod">
          <ac:chgData name="Carol" userId="a1e8b6b6-a10a-448d-8575-31f0d51494b9" providerId="ADAL" clId="{90A249ED-40CF-4D2C-A98D-78394F1FDA05}" dt="2021-05-21T23:20:00.661" v="2398" actId="403"/>
          <ac:spMkLst>
            <pc:docMk/>
            <pc:sldMk cId="3253797652" sldId="327"/>
            <ac:spMk id="3" creationId="{E21FC222-EE94-4A37-BB6B-49835827A894}"/>
          </ac:spMkLst>
        </pc:spChg>
        <pc:spChg chg="add mod">
          <ac:chgData name="Carol" userId="a1e8b6b6-a10a-448d-8575-31f0d51494b9" providerId="ADAL" clId="{90A249ED-40CF-4D2C-A98D-78394F1FDA05}" dt="2021-05-24T01:00:01.537" v="6135" actId="20577"/>
          <ac:spMkLst>
            <pc:docMk/>
            <pc:sldMk cId="3253797652" sldId="327"/>
            <ac:spMk id="6" creationId="{398AB6DF-62FB-4BD2-854D-12CDA1C60E14}"/>
          </ac:spMkLst>
        </pc:spChg>
        <pc:picChg chg="mod">
          <ac:chgData name="Carol" userId="a1e8b6b6-a10a-448d-8575-31f0d51494b9" providerId="ADAL" clId="{90A249ED-40CF-4D2C-A98D-78394F1FDA05}" dt="2021-05-21T23:21:28.442" v="2408" actId="1076"/>
          <ac:picMkLst>
            <pc:docMk/>
            <pc:sldMk cId="3253797652" sldId="327"/>
            <ac:picMk id="5" creationId="{B073EAB5-AB6B-424E-BB6B-E52D2F0F5513}"/>
          </ac:picMkLst>
        </pc:picChg>
      </pc:sldChg>
      <pc:sldChg chg="addSp delSp modSp add del mod modNotesTx">
        <pc:chgData name="Carol" userId="a1e8b6b6-a10a-448d-8575-31f0d51494b9" providerId="ADAL" clId="{90A249ED-40CF-4D2C-A98D-78394F1FDA05}" dt="2021-05-25T01:14:05.751" v="7997" actId="47"/>
        <pc:sldMkLst>
          <pc:docMk/>
          <pc:sldMk cId="617031290" sldId="328"/>
        </pc:sldMkLst>
        <pc:spChg chg="mod ord">
          <ac:chgData name="Carol" userId="a1e8b6b6-a10a-448d-8575-31f0d51494b9" providerId="ADAL" clId="{90A249ED-40CF-4D2C-A98D-78394F1FDA05}" dt="2021-05-23T16:57:50.123" v="3709" actId="27636"/>
          <ac:spMkLst>
            <pc:docMk/>
            <pc:sldMk cId="617031290" sldId="328"/>
            <ac:spMk id="2" creationId="{5FB7204A-595F-4D97-BBE3-BC48393202DF}"/>
          </ac:spMkLst>
        </pc:spChg>
        <pc:spChg chg="mod">
          <ac:chgData name="Carol" userId="a1e8b6b6-a10a-448d-8575-31f0d51494b9" providerId="ADAL" clId="{90A249ED-40CF-4D2C-A98D-78394F1FDA05}" dt="2021-05-21T23:02:47.794" v="2211" actId="114"/>
          <ac:spMkLst>
            <pc:docMk/>
            <pc:sldMk cId="617031290" sldId="328"/>
            <ac:spMk id="3" creationId="{E21FC222-EE94-4A37-BB6B-49835827A894}"/>
          </ac:spMkLst>
        </pc:spChg>
        <pc:picChg chg="add del mod">
          <ac:chgData name="Carol" userId="a1e8b6b6-a10a-448d-8575-31f0d51494b9" providerId="ADAL" clId="{90A249ED-40CF-4D2C-A98D-78394F1FDA05}" dt="2021-05-21T22:57:42.022" v="2082" actId="478"/>
          <ac:picMkLst>
            <pc:docMk/>
            <pc:sldMk cId="617031290" sldId="328"/>
            <ac:picMk id="4" creationId="{396CF5A4-E106-443E-BDDC-9BFF8BC194C9}"/>
          </ac:picMkLst>
        </pc:picChg>
        <pc:picChg chg="del">
          <ac:chgData name="Carol" userId="a1e8b6b6-a10a-448d-8575-31f0d51494b9" providerId="ADAL" clId="{90A249ED-40CF-4D2C-A98D-78394F1FDA05}" dt="2021-05-21T22:51:24.376" v="1924" actId="478"/>
          <ac:picMkLst>
            <pc:docMk/>
            <pc:sldMk cId="617031290" sldId="328"/>
            <ac:picMk id="5" creationId="{B073EAB5-AB6B-424E-BB6B-E52D2F0F5513}"/>
          </ac:picMkLst>
        </pc:picChg>
        <pc:picChg chg="add mod ord modCrop">
          <ac:chgData name="Carol" userId="a1e8b6b6-a10a-448d-8575-31f0d51494b9" providerId="ADAL" clId="{90A249ED-40CF-4D2C-A98D-78394F1FDA05}" dt="2021-05-21T23:02:16.762" v="2207" actId="14100"/>
          <ac:picMkLst>
            <pc:docMk/>
            <pc:sldMk cId="617031290" sldId="328"/>
            <ac:picMk id="6" creationId="{183C4B13-0116-4421-9F42-42FE1C33AEF2}"/>
          </ac:picMkLst>
        </pc:picChg>
        <pc:picChg chg="add del mod">
          <ac:chgData name="Carol" userId="a1e8b6b6-a10a-448d-8575-31f0d51494b9" providerId="ADAL" clId="{90A249ED-40CF-4D2C-A98D-78394F1FDA05}" dt="2021-05-21T23:01:35.692" v="2197" actId="478"/>
          <ac:picMkLst>
            <pc:docMk/>
            <pc:sldMk cId="617031290" sldId="328"/>
            <ac:picMk id="2050" creationId="{9CBA02C2-8509-425D-8393-111C27FEF69B}"/>
          </ac:picMkLst>
        </pc:picChg>
      </pc:sldChg>
      <pc:sldChg chg="addSp delSp modSp new mod setBg">
        <pc:chgData name="Carol" userId="a1e8b6b6-a10a-448d-8575-31f0d51494b9" providerId="ADAL" clId="{90A249ED-40CF-4D2C-A98D-78394F1FDA05}" dt="2021-05-23T19:37:57.686" v="5850" actId="14861"/>
        <pc:sldMkLst>
          <pc:docMk/>
          <pc:sldMk cId="3074850128" sldId="329"/>
        </pc:sldMkLst>
        <pc:spChg chg="mod">
          <ac:chgData name="Carol" userId="a1e8b6b6-a10a-448d-8575-31f0d51494b9" providerId="ADAL" clId="{90A249ED-40CF-4D2C-A98D-78394F1FDA05}" dt="2021-05-23T19:37:57.686" v="5850" actId="14861"/>
          <ac:spMkLst>
            <pc:docMk/>
            <pc:sldMk cId="3074850128" sldId="329"/>
            <ac:spMk id="2" creationId="{02CD5FB7-066B-40ED-9C2E-16C0FA695EAF}"/>
          </ac:spMkLst>
        </pc:spChg>
        <pc:spChg chg="del">
          <ac:chgData name="Carol" userId="a1e8b6b6-a10a-448d-8575-31f0d51494b9" providerId="ADAL" clId="{90A249ED-40CF-4D2C-A98D-78394F1FDA05}" dt="2021-05-21T23:45:39.502" v="2997" actId="22"/>
          <ac:spMkLst>
            <pc:docMk/>
            <pc:sldMk cId="3074850128" sldId="329"/>
            <ac:spMk id="3" creationId="{D91EF00D-4DB8-4899-9065-C01665912B70}"/>
          </ac:spMkLst>
        </pc:spChg>
        <pc:spChg chg="add">
          <ac:chgData name="Carol" userId="a1e8b6b6-a10a-448d-8575-31f0d51494b9" providerId="ADAL" clId="{90A249ED-40CF-4D2C-A98D-78394F1FDA05}" dt="2021-05-21T23:46:11.633" v="3027" actId="26606"/>
          <ac:spMkLst>
            <pc:docMk/>
            <pc:sldMk cId="3074850128" sldId="329"/>
            <ac:spMk id="10" creationId="{5CEBAAEF-3E73-4D85-9A3C-E40FEAFAEE6C}"/>
          </ac:spMkLst>
        </pc:spChg>
        <pc:picChg chg="add mod ord modCrop">
          <ac:chgData name="Carol" userId="a1e8b6b6-a10a-448d-8575-31f0d51494b9" providerId="ADAL" clId="{90A249ED-40CF-4D2C-A98D-78394F1FDA05}" dt="2021-05-21T23:46:16.367" v="3028" actId="732"/>
          <ac:picMkLst>
            <pc:docMk/>
            <pc:sldMk cId="3074850128" sldId="329"/>
            <ac:picMk id="5" creationId="{F5A98070-3F60-4747-BF44-98A131FD9E4F}"/>
          </ac:picMkLst>
        </pc:picChg>
      </pc:sldChg>
      <pc:sldChg chg="addSp delSp modSp new add del mod setBg modNotesTx">
        <pc:chgData name="Carol" userId="a1e8b6b6-a10a-448d-8575-31f0d51494b9" providerId="ADAL" clId="{90A249ED-40CF-4D2C-A98D-78394F1FDA05}" dt="2021-05-25T01:14:06.839" v="7998" actId="47"/>
        <pc:sldMkLst>
          <pc:docMk/>
          <pc:sldMk cId="3639153087" sldId="330"/>
        </pc:sldMkLst>
        <pc:spChg chg="mod">
          <ac:chgData name="Carol" userId="a1e8b6b6-a10a-448d-8575-31f0d51494b9" providerId="ADAL" clId="{90A249ED-40CF-4D2C-A98D-78394F1FDA05}" dt="2021-05-21T23:52:35.218" v="3109"/>
          <ac:spMkLst>
            <pc:docMk/>
            <pc:sldMk cId="3639153087" sldId="330"/>
            <ac:spMk id="2" creationId="{18A08B90-D339-48B5-9F6A-9FB333962CC5}"/>
          </ac:spMkLst>
        </pc:spChg>
        <pc:spChg chg="del">
          <ac:chgData name="Carol" userId="a1e8b6b6-a10a-448d-8575-31f0d51494b9" providerId="ADAL" clId="{90A249ED-40CF-4D2C-A98D-78394F1FDA05}" dt="2021-05-21T23:51:57.748" v="3058"/>
          <ac:spMkLst>
            <pc:docMk/>
            <pc:sldMk cId="3639153087" sldId="330"/>
            <ac:spMk id="3" creationId="{E40B645B-7159-49E5-B1CC-0CA0096D0F6A}"/>
          </ac:spMkLst>
        </pc:spChg>
        <pc:spChg chg="add del mod">
          <ac:chgData name="Carol" userId="a1e8b6b6-a10a-448d-8575-31f0d51494b9" providerId="ADAL" clId="{90A249ED-40CF-4D2C-A98D-78394F1FDA05}" dt="2021-05-23T16:47:10.488" v="3679" actId="478"/>
          <ac:spMkLst>
            <pc:docMk/>
            <pc:sldMk cId="3639153087" sldId="330"/>
            <ac:spMk id="8" creationId="{468FEFF4-5916-4D13-9F38-90D93B7BC96F}"/>
          </ac:spMkLst>
        </pc:spChg>
        <pc:spChg chg="add">
          <ac:chgData name="Carol" userId="a1e8b6b6-a10a-448d-8575-31f0d51494b9" providerId="ADAL" clId="{90A249ED-40CF-4D2C-A98D-78394F1FDA05}" dt="2021-05-21T23:52:01.564" v="3060" actId="26606"/>
          <ac:spMkLst>
            <pc:docMk/>
            <pc:sldMk cId="3639153087" sldId="330"/>
            <ac:spMk id="9" creationId="{A23ECA13-0683-4504-832C-16B913962270}"/>
          </ac:spMkLst>
        </pc:spChg>
        <pc:spChg chg="add del mod">
          <ac:chgData name="Carol" userId="a1e8b6b6-a10a-448d-8575-31f0d51494b9" providerId="ADAL" clId="{90A249ED-40CF-4D2C-A98D-78394F1FDA05}" dt="2021-05-23T16:46:59.231" v="3675" actId="21"/>
          <ac:spMkLst>
            <pc:docMk/>
            <pc:sldMk cId="3639153087" sldId="330"/>
            <ac:spMk id="10" creationId="{8A4B19DE-C129-4512-8750-9C271F3E547F}"/>
          </ac:spMkLst>
        </pc:spChg>
        <pc:spChg chg="add">
          <ac:chgData name="Carol" userId="a1e8b6b6-a10a-448d-8575-31f0d51494b9" providerId="ADAL" clId="{90A249ED-40CF-4D2C-A98D-78394F1FDA05}" dt="2021-05-21T23:52:01.564" v="3060" actId="26606"/>
          <ac:spMkLst>
            <pc:docMk/>
            <pc:sldMk cId="3639153087" sldId="330"/>
            <ac:spMk id="11" creationId="{195FD4C0-669C-4A18-B817-741931AA02B5}"/>
          </ac:spMkLst>
        </pc:spChg>
        <pc:spChg chg="add">
          <ac:chgData name="Carol" userId="a1e8b6b6-a10a-448d-8575-31f0d51494b9" providerId="ADAL" clId="{90A249ED-40CF-4D2C-A98D-78394F1FDA05}" dt="2021-05-21T23:52:01.564" v="3060" actId="26606"/>
          <ac:spMkLst>
            <pc:docMk/>
            <pc:sldMk cId="3639153087" sldId="330"/>
            <ac:spMk id="13" creationId="{550DFD65-2024-431D-B707-1F4B559728DD}"/>
          </ac:spMkLst>
        </pc:spChg>
        <pc:picChg chg="add mod">
          <ac:chgData name="Carol" userId="a1e8b6b6-a10a-448d-8575-31f0d51494b9" providerId="ADAL" clId="{90A249ED-40CF-4D2C-A98D-78394F1FDA05}" dt="2021-05-21T23:52:45.940" v="3110" actId="14861"/>
          <ac:picMkLst>
            <pc:docMk/>
            <pc:sldMk cId="3639153087" sldId="330"/>
            <ac:picMk id="4" creationId="{0A957499-2258-4BD5-ADEE-3D4F50C1BB38}"/>
          </ac:picMkLst>
        </pc:picChg>
      </pc:sldChg>
      <pc:sldChg chg="addSp delSp modSp new add del mod ord setBg modNotesTx">
        <pc:chgData name="Carol" userId="a1e8b6b6-a10a-448d-8575-31f0d51494b9" providerId="ADAL" clId="{90A249ED-40CF-4D2C-A98D-78394F1FDA05}" dt="2021-05-25T01:14:06.839" v="7998" actId="47"/>
        <pc:sldMkLst>
          <pc:docMk/>
          <pc:sldMk cId="861120137" sldId="331"/>
        </pc:sldMkLst>
        <pc:spChg chg="mod ord">
          <ac:chgData name="Carol" userId="a1e8b6b6-a10a-448d-8575-31f0d51494b9" providerId="ADAL" clId="{90A249ED-40CF-4D2C-A98D-78394F1FDA05}" dt="2021-05-22T00:17:30.740" v="3150" actId="1076"/>
          <ac:spMkLst>
            <pc:docMk/>
            <pc:sldMk cId="861120137" sldId="331"/>
            <ac:spMk id="2" creationId="{232C24C3-E22B-41B2-824D-ED14919C1ABE}"/>
          </ac:spMkLst>
        </pc:spChg>
        <pc:spChg chg="del">
          <ac:chgData name="Carol" userId="a1e8b6b6-a10a-448d-8575-31f0d51494b9" providerId="ADAL" clId="{90A249ED-40CF-4D2C-A98D-78394F1FDA05}" dt="2021-05-22T00:16:27.901" v="3131" actId="931"/>
          <ac:spMkLst>
            <pc:docMk/>
            <pc:sldMk cId="861120137" sldId="331"/>
            <ac:spMk id="3" creationId="{03D20DAC-4B93-4980-9DF4-8CF7FF4AF0F0}"/>
          </ac:spMkLst>
        </pc:spChg>
        <pc:spChg chg="add del">
          <ac:chgData name="Carol" userId="a1e8b6b6-a10a-448d-8575-31f0d51494b9" providerId="ADAL" clId="{90A249ED-40CF-4D2C-A98D-78394F1FDA05}" dt="2021-05-22T00:17:11.944" v="3146" actId="26606"/>
          <ac:spMkLst>
            <pc:docMk/>
            <pc:sldMk cId="861120137" sldId="331"/>
            <ac:spMk id="10" creationId="{A23ECA13-0683-4504-832C-16B913962270}"/>
          </ac:spMkLst>
        </pc:spChg>
        <pc:spChg chg="add del">
          <ac:chgData name="Carol" userId="a1e8b6b6-a10a-448d-8575-31f0d51494b9" providerId="ADAL" clId="{90A249ED-40CF-4D2C-A98D-78394F1FDA05}" dt="2021-05-22T00:17:11.944" v="3146" actId="26606"/>
          <ac:spMkLst>
            <pc:docMk/>
            <pc:sldMk cId="861120137" sldId="331"/>
            <ac:spMk id="12" creationId="{195FD4C0-669C-4A18-B817-741931AA02B5}"/>
          </ac:spMkLst>
        </pc:spChg>
        <pc:spChg chg="add del">
          <ac:chgData name="Carol" userId="a1e8b6b6-a10a-448d-8575-31f0d51494b9" providerId="ADAL" clId="{90A249ED-40CF-4D2C-A98D-78394F1FDA05}" dt="2021-05-22T00:17:11.944" v="3146" actId="26606"/>
          <ac:spMkLst>
            <pc:docMk/>
            <pc:sldMk cId="861120137" sldId="331"/>
            <ac:spMk id="14" creationId="{550DFD65-2024-431D-B707-1F4B559728DD}"/>
          </ac:spMkLst>
        </pc:spChg>
        <pc:spChg chg="add">
          <ac:chgData name="Carol" userId="a1e8b6b6-a10a-448d-8575-31f0d51494b9" providerId="ADAL" clId="{90A249ED-40CF-4D2C-A98D-78394F1FDA05}" dt="2021-05-22T00:17:11.944" v="3146" actId="26606"/>
          <ac:spMkLst>
            <pc:docMk/>
            <pc:sldMk cId="861120137" sldId="331"/>
            <ac:spMk id="19" creationId="{CE42A05A-58C6-49C2-AAD5-40DD45663871}"/>
          </ac:spMkLst>
        </pc:spChg>
        <pc:picChg chg="add mod">
          <ac:chgData name="Carol" userId="a1e8b6b6-a10a-448d-8575-31f0d51494b9" providerId="ADAL" clId="{90A249ED-40CF-4D2C-A98D-78394F1FDA05}" dt="2021-05-22T00:17:11.944" v="3146" actId="26606"/>
          <ac:picMkLst>
            <pc:docMk/>
            <pc:sldMk cId="861120137" sldId="331"/>
            <ac:picMk id="5" creationId="{A493DA56-824F-4CC5-AD11-16A9D7FF4E5B}"/>
          </ac:picMkLst>
        </pc:picChg>
      </pc:sldChg>
      <pc:sldChg chg="addSp modSp new add del mod setBg setClrOvrMap">
        <pc:chgData name="Carol" userId="a1e8b6b6-a10a-448d-8575-31f0d51494b9" providerId="ADAL" clId="{90A249ED-40CF-4D2C-A98D-78394F1FDA05}" dt="2021-05-25T01:14:06.839" v="7998" actId="47"/>
        <pc:sldMkLst>
          <pc:docMk/>
          <pc:sldMk cId="3989290343" sldId="332"/>
        </pc:sldMkLst>
        <pc:spChg chg="mod">
          <ac:chgData name="Carol" userId="a1e8b6b6-a10a-448d-8575-31f0d51494b9" providerId="ADAL" clId="{90A249ED-40CF-4D2C-A98D-78394F1FDA05}" dt="2021-05-22T00:46:20.953" v="3654" actId="26606"/>
          <ac:spMkLst>
            <pc:docMk/>
            <pc:sldMk cId="3989290343" sldId="332"/>
            <ac:spMk id="2" creationId="{C7B12178-FFB1-4AC2-B641-92DC5A7E77A6}"/>
          </ac:spMkLst>
        </pc:spChg>
        <pc:spChg chg="mod">
          <ac:chgData name="Carol" userId="a1e8b6b6-a10a-448d-8575-31f0d51494b9" providerId="ADAL" clId="{90A249ED-40CF-4D2C-A98D-78394F1FDA05}" dt="2021-05-25T00:36:10.484" v="7261" actId="27636"/>
          <ac:spMkLst>
            <pc:docMk/>
            <pc:sldMk cId="3989290343" sldId="332"/>
            <ac:spMk id="3" creationId="{A077F9B8-A6CF-498C-A2D0-A285D9443334}"/>
          </ac:spMkLst>
        </pc:spChg>
        <pc:picChg chg="add mod ord">
          <ac:chgData name="Carol" userId="a1e8b6b6-a10a-448d-8575-31f0d51494b9" providerId="ADAL" clId="{90A249ED-40CF-4D2C-A98D-78394F1FDA05}" dt="2021-05-22T00:46:53.972" v="3665" actId="29295"/>
          <ac:picMkLst>
            <pc:docMk/>
            <pc:sldMk cId="3989290343" sldId="332"/>
            <ac:picMk id="5" creationId="{B1EDB76D-912F-4AFB-81D3-C7014BE24929}"/>
          </ac:picMkLst>
        </pc:picChg>
      </pc:sldChg>
      <pc:sldChg chg="delSp add del setBg delDesignElem">
        <pc:chgData name="Carol" userId="a1e8b6b6-a10a-448d-8575-31f0d51494b9" providerId="ADAL" clId="{90A249ED-40CF-4D2C-A98D-78394F1FDA05}" dt="2021-05-25T01:14:05.751" v="7997" actId="47"/>
        <pc:sldMkLst>
          <pc:docMk/>
          <pc:sldMk cId="4002893308" sldId="333"/>
        </pc:sldMkLst>
        <pc:spChg chg="del">
          <ac:chgData name="Carol" userId="a1e8b6b6-a10a-448d-8575-31f0d51494b9" providerId="ADAL" clId="{90A249ED-40CF-4D2C-A98D-78394F1FDA05}" dt="2021-05-23T16:54:44.133" v="3689"/>
          <ac:spMkLst>
            <pc:docMk/>
            <pc:sldMk cId="4002893308" sldId="333"/>
            <ac:spMk id="9" creationId="{A23ECA13-0683-4504-832C-16B913962270}"/>
          </ac:spMkLst>
        </pc:spChg>
        <pc:spChg chg="del">
          <ac:chgData name="Carol" userId="a1e8b6b6-a10a-448d-8575-31f0d51494b9" providerId="ADAL" clId="{90A249ED-40CF-4D2C-A98D-78394F1FDA05}" dt="2021-05-23T16:54:44.133" v="3689"/>
          <ac:spMkLst>
            <pc:docMk/>
            <pc:sldMk cId="4002893308" sldId="333"/>
            <ac:spMk id="11" creationId="{195FD4C0-669C-4A18-B817-741931AA02B5}"/>
          </ac:spMkLst>
        </pc:spChg>
        <pc:spChg chg="del">
          <ac:chgData name="Carol" userId="a1e8b6b6-a10a-448d-8575-31f0d51494b9" providerId="ADAL" clId="{90A249ED-40CF-4D2C-A98D-78394F1FDA05}" dt="2021-05-23T16:54:44.133" v="3689"/>
          <ac:spMkLst>
            <pc:docMk/>
            <pc:sldMk cId="4002893308" sldId="333"/>
            <ac:spMk id="13" creationId="{550DFD65-2024-431D-B707-1F4B559728DD}"/>
          </ac:spMkLst>
        </pc:spChg>
      </pc:sldChg>
      <pc:sldChg chg="new del">
        <pc:chgData name="Carol" userId="a1e8b6b6-a10a-448d-8575-31f0d51494b9" providerId="ADAL" clId="{90A249ED-40CF-4D2C-A98D-78394F1FDA05}" dt="2021-05-23T18:37:15.411" v="3984" actId="47"/>
        <pc:sldMkLst>
          <pc:docMk/>
          <pc:sldMk cId="3676034601" sldId="334"/>
        </pc:sldMkLst>
      </pc:sldChg>
      <pc:sldChg chg="del">
        <pc:chgData name="Carol" userId="a1e8b6b6-a10a-448d-8575-31f0d51494b9" providerId="ADAL" clId="{90A249ED-40CF-4D2C-A98D-78394F1FDA05}" dt="2021-05-18T22:45:12.979" v="42" actId="47"/>
        <pc:sldMkLst>
          <pc:docMk/>
          <pc:sldMk cId="2820074335" sldId="337"/>
        </pc:sldMkLst>
      </pc:sldChg>
      <pc:sldChg chg="del">
        <pc:chgData name="Carol" userId="a1e8b6b6-a10a-448d-8575-31f0d51494b9" providerId="ADAL" clId="{90A249ED-40CF-4D2C-A98D-78394F1FDA05}" dt="2021-05-18T22:45:18.646" v="44" actId="47"/>
        <pc:sldMkLst>
          <pc:docMk/>
          <pc:sldMk cId="3828016353" sldId="344"/>
        </pc:sldMkLst>
      </pc:sldChg>
      <pc:sldChg chg="del">
        <pc:chgData name="Carol" userId="a1e8b6b6-a10a-448d-8575-31f0d51494b9" providerId="ADAL" clId="{90A249ED-40CF-4D2C-A98D-78394F1FDA05}" dt="2021-05-18T22:45:26.596" v="47" actId="47"/>
        <pc:sldMkLst>
          <pc:docMk/>
          <pc:sldMk cId="3830497745" sldId="345"/>
        </pc:sldMkLst>
      </pc:sldChg>
      <pc:sldChg chg="del">
        <pc:chgData name="Carol" userId="a1e8b6b6-a10a-448d-8575-31f0d51494b9" providerId="ADAL" clId="{90A249ED-40CF-4D2C-A98D-78394F1FDA05}" dt="2021-05-18T22:45:27.530" v="48" actId="47"/>
        <pc:sldMkLst>
          <pc:docMk/>
          <pc:sldMk cId="2042247272" sldId="346"/>
        </pc:sldMkLst>
      </pc:sldChg>
      <pc:sldChg chg="addSp delSp modSp add mod setBg modAnim delDesignElem modNotesTx">
        <pc:chgData name="Carol" userId="a1e8b6b6-a10a-448d-8575-31f0d51494b9" providerId="ADAL" clId="{90A249ED-40CF-4D2C-A98D-78394F1FDA05}" dt="2021-05-25T05:19:18.631" v="8447" actId="20577"/>
        <pc:sldMkLst>
          <pc:docMk/>
          <pc:sldMk cId="3406405392" sldId="352"/>
        </pc:sldMkLst>
        <pc:spChg chg="mod">
          <ac:chgData name="Carol" userId="a1e8b6b6-a10a-448d-8575-31f0d51494b9" providerId="ADAL" clId="{90A249ED-40CF-4D2C-A98D-78394F1FDA05}" dt="2021-05-23T18:58:40.525" v="4490" actId="14861"/>
          <ac:spMkLst>
            <pc:docMk/>
            <pc:sldMk cId="3406405392" sldId="352"/>
            <ac:spMk id="2" creationId="{5BC6A1B0-7368-4CF9-A93D-C63481892C18}"/>
          </ac:spMkLst>
        </pc:spChg>
        <pc:spChg chg="mod">
          <ac:chgData name="Carol" userId="a1e8b6b6-a10a-448d-8575-31f0d51494b9" providerId="ADAL" clId="{90A249ED-40CF-4D2C-A98D-78394F1FDA05}" dt="2021-05-25T05:19:18.631" v="8447" actId="20577"/>
          <ac:spMkLst>
            <pc:docMk/>
            <pc:sldMk cId="3406405392" sldId="352"/>
            <ac:spMk id="3" creationId="{B432EAC0-88D5-4A56-A7BE-B482976160C8}"/>
          </ac:spMkLst>
        </pc:spChg>
        <pc:spChg chg="del">
          <ac:chgData name="Carol" userId="a1e8b6b6-a10a-448d-8575-31f0d51494b9" providerId="ADAL" clId="{90A249ED-40CF-4D2C-A98D-78394F1FDA05}" dt="2021-05-23T18:37:12.009" v="3983"/>
          <ac:spMkLst>
            <pc:docMk/>
            <pc:sldMk cId="3406405392" sldId="352"/>
            <ac:spMk id="25" creationId="{3BBEBD03-E4CE-4B72-8DF2-6E737BDDFBD4}"/>
          </ac:spMkLst>
        </pc:spChg>
        <pc:spChg chg="del">
          <ac:chgData name="Carol" userId="a1e8b6b6-a10a-448d-8575-31f0d51494b9" providerId="ADAL" clId="{90A249ED-40CF-4D2C-A98D-78394F1FDA05}" dt="2021-05-23T18:37:12.009" v="3983"/>
          <ac:spMkLst>
            <pc:docMk/>
            <pc:sldMk cId="3406405392" sldId="352"/>
            <ac:spMk id="27" creationId="{77221359-7E5B-428B-8817-A7C5104279C4}"/>
          </ac:spMkLst>
        </pc:spChg>
        <pc:picChg chg="add del mod">
          <ac:chgData name="Carol" userId="a1e8b6b6-a10a-448d-8575-31f0d51494b9" providerId="ADAL" clId="{90A249ED-40CF-4D2C-A98D-78394F1FDA05}" dt="2021-05-23T18:54:25.139" v="4483" actId="478"/>
          <ac:picMkLst>
            <pc:docMk/>
            <pc:sldMk cId="3406405392" sldId="352"/>
            <ac:picMk id="5" creationId="{1B6646B7-AC61-4872-90E9-D399C78729DD}"/>
          </ac:picMkLst>
        </pc:picChg>
        <pc:picChg chg="del">
          <ac:chgData name="Carol" userId="a1e8b6b6-a10a-448d-8575-31f0d51494b9" providerId="ADAL" clId="{90A249ED-40CF-4D2C-A98D-78394F1FDA05}" dt="2021-05-23T18:38:24.349" v="4075" actId="478"/>
          <ac:picMkLst>
            <pc:docMk/>
            <pc:sldMk cId="3406405392" sldId="352"/>
            <ac:picMk id="7" creationId="{B9E70B69-FE39-450C-89C6-B80A827CBA51}"/>
          </ac:picMkLst>
        </pc:picChg>
        <pc:picChg chg="add mod">
          <ac:chgData name="Carol" userId="a1e8b6b6-a10a-448d-8575-31f0d51494b9" providerId="ADAL" clId="{90A249ED-40CF-4D2C-A98D-78394F1FDA05}" dt="2021-05-23T19:36:59.221" v="5847" actId="1076"/>
          <ac:picMkLst>
            <pc:docMk/>
            <pc:sldMk cId="3406405392" sldId="352"/>
            <ac:picMk id="8" creationId="{2BB55696-9BC7-40D4-8172-3B2C0285F997}"/>
          </ac:picMkLst>
        </pc:picChg>
      </pc:sldChg>
      <pc:sldChg chg="addSp delSp modSp new add del mod modAnim modNotesTx">
        <pc:chgData name="Carol" userId="a1e8b6b6-a10a-448d-8575-31f0d51494b9" providerId="ADAL" clId="{90A249ED-40CF-4D2C-A98D-78394F1FDA05}" dt="2021-05-25T14:46:04.575" v="8816" actId="20577"/>
        <pc:sldMkLst>
          <pc:docMk/>
          <pc:sldMk cId="1995378357" sldId="353"/>
        </pc:sldMkLst>
        <pc:spChg chg="mod">
          <ac:chgData name="Carol" userId="a1e8b6b6-a10a-448d-8575-31f0d51494b9" providerId="ADAL" clId="{90A249ED-40CF-4D2C-A98D-78394F1FDA05}" dt="2021-05-23T19:26:26.819" v="5607" actId="1076"/>
          <ac:spMkLst>
            <pc:docMk/>
            <pc:sldMk cId="1995378357" sldId="353"/>
            <ac:spMk id="2" creationId="{3A9DBF2E-0625-411A-AA9B-DC55CB3C4160}"/>
          </ac:spMkLst>
        </pc:spChg>
        <pc:spChg chg="mod">
          <ac:chgData name="Carol" userId="a1e8b6b6-a10a-448d-8575-31f0d51494b9" providerId="ADAL" clId="{90A249ED-40CF-4D2C-A98D-78394F1FDA05}" dt="2021-05-25T14:46:04.575" v="8816" actId="20577"/>
          <ac:spMkLst>
            <pc:docMk/>
            <pc:sldMk cId="1995378357" sldId="353"/>
            <ac:spMk id="3" creationId="{095F1BC1-C26D-4913-873F-0E40C0A9CE90}"/>
          </ac:spMkLst>
        </pc:spChg>
        <pc:spChg chg="add mod">
          <ac:chgData name="Carol" userId="a1e8b6b6-a10a-448d-8575-31f0d51494b9" providerId="ADAL" clId="{90A249ED-40CF-4D2C-A98D-78394F1FDA05}" dt="2021-05-25T14:41:59.821" v="8784" actId="20577"/>
          <ac:spMkLst>
            <pc:docMk/>
            <pc:sldMk cId="1995378357" sldId="353"/>
            <ac:spMk id="4" creationId="{1CBC0D94-04AC-4C5D-8841-FC26D66AB717}"/>
          </ac:spMkLst>
        </pc:spChg>
        <pc:spChg chg="add del mod">
          <ac:chgData name="Carol" userId="a1e8b6b6-a10a-448d-8575-31f0d51494b9" providerId="ADAL" clId="{90A249ED-40CF-4D2C-A98D-78394F1FDA05}" dt="2021-05-23T19:22:52.617" v="5452" actId="478"/>
          <ac:spMkLst>
            <pc:docMk/>
            <pc:sldMk cId="1995378357" sldId="353"/>
            <ac:spMk id="5" creationId="{D092D05A-B3DF-4471-9281-94E9EB29B8C6}"/>
          </ac:spMkLst>
        </pc:spChg>
        <pc:spChg chg="add mod">
          <ac:chgData name="Carol" userId="a1e8b6b6-a10a-448d-8575-31f0d51494b9" providerId="ADAL" clId="{90A249ED-40CF-4D2C-A98D-78394F1FDA05}" dt="2021-05-23T19:26:06.535" v="5606" actId="1076"/>
          <ac:spMkLst>
            <pc:docMk/>
            <pc:sldMk cId="1995378357" sldId="353"/>
            <ac:spMk id="6" creationId="{6C8D2CF4-C166-4029-BE09-BA873ED7D9E4}"/>
          </ac:spMkLst>
        </pc:spChg>
      </pc:sldChg>
      <pc:sldChg chg="addSp delSp modSp new add del mod setBg modNotesTx">
        <pc:chgData name="Carol" userId="a1e8b6b6-a10a-448d-8575-31f0d51494b9" providerId="ADAL" clId="{90A249ED-40CF-4D2C-A98D-78394F1FDA05}" dt="2021-05-25T01:14:05.751" v="7997" actId="47"/>
        <pc:sldMkLst>
          <pc:docMk/>
          <pc:sldMk cId="2149660870" sldId="354"/>
        </pc:sldMkLst>
        <pc:spChg chg="mod">
          <ac:chgData name="Carol" userId="a1e8b6b6-a10a-448d-8575-31f0d51494b9" providerId="ADAL" clId="{90A249ED-40CF-4D2C-A98D-78394F1FDA05}" dt="2021-05-23T23:46:38.006" v="5979" actId="26606"/>
          <ac:spMkLst>
            <pc:docMk/>
            <pc:sldMk cId="2149660870" sldId="354"/>
            <ac:spMk id="2" creationId="{393276D9-64F7-4462-91B7-C25437A346A7}"/>
          </ac:spMkLst>
        </pc:spChg>
        <pc:spChg chg="del">
          <ac:chgData name="Carol" userId="a1e8b6b6-a10a-448d-8575-31f0d51494b9" providerId="ADAL" clId="{90A249ED-40CF-4D2C-A98D-78394F1FDA05}" dt="2021-05-23T23:12:16.392" v="5884"/>
          <ac:spMkLst>
            <pc:docMk/>
            <pc:sldMk cId="2149660870" sldId="354"/>
            <ac:spMk id="3" creationId="{2EF2A66C-7333-4CBE-84BD-AE1DB3498D2A}"/>
          </ac:spMkLst>
        </pc:spChg>
        <pc:spChg chg="add del">
          <ac:chgData name="Carol" userId="a1e8b6b6-a10a-448d-8575-31f0d51494b9" providerId="ADAL" clId="{90A249ED-40CF-4D2C-A98D-78394F1FDA05}" dt="2021-05-23T23:46:38.006" v="5979" actId="26606"/>
          <ac:spMkLst>
            <pc:docMk/>
            <pc:sldMk cId="2149660870" sldId="354"/>
            <ac:spMk id="71" creationId="{5CEBAAEF-3E73-4D85-9A3C-E40FEAFAEE6C}"/>
          </ac:spMkLst>
        </pc:spChg>
        <pc:spChg chg="add del">
          <ac:chgData name="Carol" userId="a1e8b6b6-a10a-448d-8575-31f0d51494b9" providerId="ADAL" clId="{90A249ED-40CF-4D2C-A98D-78394F1FDA05}" dt="2021-05-23T23:46:38.006" v="5979" actId="26606"/>
          <ac:spMkLst>
            <pc:docMk/>
            <pc:sldMk cId="2149660870" sldId="354"/>
            <ac:spMk id="135" creationId="{A23ECA13-0683-4504-832C-16B913962270}"/>
          </ac:spMkLst>
        </pc:spChg>
        <pc:spChg chg="add del">
          <ac:chgData name="Carol" userId="a1e8b6b6-a10a-448d-8575-31f0d51494b9" providerId="ADAL" clId="{90A249ED-40CF-4D2C-A98D-78394F1FDA05}" dt="2021-05-23T23:46:38.006" v="5979" actId="26606"/>
          <ac:spMkLst>
            <pc:docMk/>
            <pc:sldMk cId="2149660870" sldId="354"/>
            <ac:spMk id="137" creationId="{195FD4C0-669C-4A18-B817-741931AA02B5}"/>
          </ac:spMkLst>
        </pc:spChg>
        <pc:spChg chg="add del">
          <ac:chgData name="Carol" userId="a1e8b6b6-a10a-448d-8575-31f0d51494b9" providerId="ADAL" clId="{90A249ED-40CF-4D2C-A98D-78394F1FDA05}" dt="2021-05-23T23:46:38.006" v="5979" actId="26606"/>
          <ac:spMkLst>
            <pc:docMk/>
            <pc:sldMk cId="2149660870" sldId="354"/>
            <ac:spMk id="139" creationId="{550DFD65-2024-431D-B707-1F4B559728DD}"/>
          </ac:spMkLst>
        </pc:spChg>
        <pc:picChg chg="add mod">
          <ac:chgData name="Carol" userId="a1e8b6b6-a10a-448d-8575-31f0d51494b9" providerId="ADAL" clId="{90A249ED-40CF-4D2C-A98D-78394F1FDA05}" dt="2021-05-23T23:46:38.006" v="5979" actId="26606"/>
          <ac:picMkLst>
            <pc:docMk/>
            <pc:sldMk cId="2149660870" sldId="354"/>
            <ac:picMk id="1026" creationId="{EEF3D5D2-F76A-48E4-B910-704B18BFE8B2}"/>
          </ac:picMkLst>
        </pc:picChg>
      </pc:sldChg>
      <pc:sldChg chg="addSp delSp modSp new add del mod modAnim">
        <pc:chgData name="Carol" userId="a1e8b6b6-a10a-448d-8575-31f0d51494b9" providerId="ADAL" clId="{90A249ED-40CF-4D2C-A98D-78394F1FDA05}" dt="2021-05-25T01:14:06.839" v="7998" actId="47"/>
        <pc:sldMkLst>
          <pc:docMk/>
          <pc:sldMk cId="1347868719" sldId="355"/>
        </pc:sldMkLst>
        <pc:spChg chg="mod">
          <ac:chgData name="Carol" userId="a1e8b6b6-a10a-448d-8575-31f0d51494b9" providerId="ADAL" clId="{90A249ED-40CF-4D2C-A98D-78394F1FDA05}" dt="2021-05-25T00:46:59.597" v="7905" actId="14100"/>
          <ac:spMkLst>
            <pc:docMk/>
            <pc:sldMk cId="1347868719" sldId="355"/>
            <ac:spMk id="2" creationId="{13EFA92B-ACD1-4B93-BADA-3BD22BCAE971}"/>
          </ac:spMkLst>
        </pc:spChg>
        <pc:spChg chg="del">
          <ac:chgData name="Carol" userId="a1e8b6b6-a10a-448d-8575-31f0d51494b9" providerId="ADAL" clId="{90A249ED-40CF-4D2C-A98D-78394F1FDA05}" dt="2021-05-25T00:36:25.650" v="7267" actId="478"/>
          <ac:spMkLst>
            <pc:docMk/>
            <pc:sldMk cId="1347868719" sldId="355"/>
            <ac:spMk id="3" creationId="{F3171183-DD9F-46AC-B25E-63B3FC99364C}"/>
          </ac:spMkLst>
        </pc:spChg>
        <pc:spChg chg="add mod">
          <ac:chgData name="Carol" userId="a1e8b6b6-a10a-448d-8575-31f0d51494b9" providerId="ADAL" clId="{90A249ED-40CF-4D2C-A98D-78394F1FDA05}" dt="2021-05-25T00:52:01.579" v="7994" actId="20577"/>
          <ac:spMkLst>
            <pc:docMk/>
            <pc:sldMk cId="1347868719" sldId="355"/>
            <ac:spMk id="5" creationId="{DA846FA0-2E5B-49EA-8ED0-57F018B8CB9A}"/>
          </ac:spMkLst>
        </pc:spChg>
        <pc:spChg chg="add mod">
          <ac:chgData name="Carol" userId="a1e8b6b6-a10a-448d-8575-31f0d51494b9" providerId="ADAL" clId="{90A249ED-40CF-4D2C-A98D-78394F1FDA05}" dt="2021-05-25T00:46:18.858" v="7894" actId="1076"/>
          <ac:spMkLst>
            <pc:docMk/>
            <pc:sldMk cId="1347868719" sldId="355"/>
            <ac:spMk id="7" creationId="{7E54AA0E-9226-48A4-B4E8-8A2E3C2E9678}"/>
          </ac:spMkLst>
        </pc:spChg>
        <pc:picChg chg="add mod">
          <ac:chgData name="Carol" userId="a1e8b6b6-a10a-448d-8575-31f0d51494b9" providerId="ADAL" clId="{90A249ED-40CF-4D2C-A98D-78394F1FDA05}" dt="2021-05-25T00:50:33.365" v="7957" actId="14100"/>
          <ac:picMkLst>
            <pc:docMk/>
            <pc:sldMk cId="1347868719" sldId="355"/>
            <ac:picMk id="9" creationId="{8AECAC72-A3F5-417F-BFEF-C7481FA2A403}"/>
          </ac:picMkLst>
        </pc:picChg>
      </pc:sldChg>
      <pc:sldChg chg="addSp delSp modSp new mod modClrScheme modAnim chgLayout">
        <pc:chgData name="Carol" userId="a1e8b6b6-a10a-448d-8575-31f0d51494b9" providerId="ADAL" clId="{90A249ED-40CF-4D2C-A98D-78394F1FDA05}" dt="2021-05-25T05:39:17.266" v="8733" actId="14100"/>
        <pc:sldMkLst>
          <pc:docMk/>
          <pc:sldMk cId="3860929555" sldId="356"/>
        </pc:sldMkLst>
        <pc:spChg chg="del">
          <ac:chgData name="Carol" userId="a1e8b6b6-a10a-448d-8575-31f0d51494b9" providerId="ADAL" clId="{90A249ED-40CF-4D2C-A98D-78394F1FDA05}" dt="2021-05-25T04:05:47.504" v="8002" actId="700"/>
          <ac:spMkLst>
            <pc:docMk/>
            <pc:sldMk cId="3860929555" sldId="356"/>
            <ac:spMk id="2" creationId="{D0C39174-141B-445D-B5C2-AF7CEBE9BA17}"/>
          </ac:spMkLst>
        </pc:spChg>
        <pc:spChg chg="del">
          <ac:chgData name="Carol" userId="a1e8b6b6-a10a-448d-8575-31f0d51494b9" providerId="ADAL" clId="{90A249ED-40CF-4D2C-A98D-78394F1FDA05}" dt="2021-05-25T04:05:47.504" v="8002" actId="700"/>
          <ac:spMkLst>
            <pc:docMk/>
            <pc:sldMk cId="3860929555" sldId="356"/>
            <ac:spMk id="3" creationId="{67F8F775-9DC1-470B-BC5A-E5FD326643BC}"/>
          </ac:spMkLst>
        </pc:spChg>
        <pc:spChg chg="add mod">
          <ac:chgData name="Carol" userId="a1e8b6b6-a10a-448d-8575-31f0d51494b9" providerId="ADAL" clId="{90A249ED-40CF-4D2C-A98D-78394F1FDA05}" dt="2021-05-25T04:13:08.235" v="8192" actId="1076"/>
          <ac:spMkLst>
            <pc:docMk/>
            <pc:sldMk cId="3860929555" sldId="356"/>
            <ac:spMk id="5" creationId="{B6BB9858-1A46-4368-8A86-3D2B7CDAAFEF}"/>
          </ac:spMkLst>
        </pc:spChg>
        <pc:spChg chg="add mod">
          <ac:chgData name="Carol" userId="a1e8b6b6-a10a-448d-8575-31f0d51494b9" providerId="ADAL" clId="{90A249ED-40CF-4D2C-A98D-78394F1FDA05}" dt="2021-05-25T05:16:07.016" v="8444" actId="20577"/>
          <ac:spMkLst>
            <pc:docMk/>
            <pc:sldMk cId="3860929555" sldId="356"/>
            <ac:spMk id="7" creationId="{E240C08F-2EAF-402F-B42C-474FC2D7A0EF}"/>
          </ac:spMkLst>
        </pc:spChg>
        <pc:spChg chg="add mod">
          <ac:chgData name="Carol" userId="a1e8b6b6-a10a-448d-8575-31f0d51494b9" providerId="ADAL" clId="{90A249ED-40CF-4D2C-A98D-78394F1FDA05}" dt="2021-05-25T05:39:17.266" v="8733" actId="14100"/>
          <ac:spMkLst>
            <pc:docMk/>
            <pc:sldMk cId="3860929555" sldId="356"/>
            <ac:spMk id="9" creationId="{8490DC33-1A01-4454-8D9A-374C0EB64A23}"/>
          </ac:spMkLst>
        </pc:spChg>
      </pc:sldChg>
      <pc:sldChg chg="addSp modSp new mod">
        <pc:chgData name="Carol" userId="a1e8b6b6-a10a-448d-8575-31f0d51494b9" providerId="ADAL" clId="{90A249ED-40CF-4D2C-A98D-78394F1FDA05}" dt="2021-05-25T04:43:04.599" v="8236" actId="20577"/>
        <pc:sldMkLst>
          <pc:docMk/>
          <pc:sldMk cId="1071389371" sldId="357"/>
        </pc:sldMkLst>
        <pc:spChg chg="add mod">
          <ac:chgData name="Carol" userId="a1e8b6b6-a10a-448d-8575-31f0d51494b9" providerId="ADAL" clId="{90A249ED-40CF-4D2C-A98D-78394F1FDA05}" dt="2021-05-25T04:43:04.599" v="8236" actId="20577"/>
          <ac:spMkLst>
            <pc:docMk/>
            <pc:sldMk cId="1071389371" sldId="357"/>
            <ac:spMk id="3" creationId="{E4240B76-0EC2-465F-9C55-7FF791795202}"/>
          </ac:spMkLst>
        </pc:spChg>
      </pc:sldChg>
      <pc:sldChg chg="addSp delSp modSp new mod setBg">
        <pc:chgData name="Carol" userId="a1e8b6b6-a10a-448d-8575-31f0d51494b9" providerId="ADAL" clId="{90A249ED-40CF-4D2C-A98D-78394F1FDA05}" dt="2021-05-25T15:29:06.787" v="8836" actId="1076"/>
        <pc:sldMkLst>
          <pc:docMk/>
          <pc:sldMk cId="970014526" sldId="358"/>
        </pc:sldMkLst>
        <pc:spChg chg="mod">
          <ac:chgData name="Carol" userId="a1e8b6b6-a10a-448d-8575-31f0d51494b9" providerId="ADAL" clId="{90A249ED-40CF-4D2C-A98D-78394F1FDA05}" dt="2021-05-25T05:37:23.646" v="8714" actId="1076"/>
          <ac:spMkLst>
            <pc:docMk/>
            <pc:sldMk cId="970014526" sldId="358"/>
            <ac:spMk id="2" creationId="{BA1212AC-7C92-4D02-82CF-96A047470B5C}"/>
          </ac:spMkLst>
        </pc:spChg>
        <pc:spChg chg="mod">
          <ac:chgData name="Carol" userId="a1e8b6b6-a10a-448d-8575-31f0d51494b9" providerId="ADAL" clId="{90A249ED-40CF-4D2C-A98D-78394F1FDA05}" dt="2021-05-25T15:28:56.153" v="8835" actId="20577"/>
          <ac:spMkLst>
            <pc:docMk/>
            <pc:sldMk cId="970014526" sldId="358"/>
            <ac:spMk id="3" creationId="{5FA7CDA9-B337-4AA7-92AF-2239526EAA6A}"/>
          </ac:spMkLst>
        </pc:spChg>
        <pc:spChg chg="add mod ord">
          <ac:chgData name="Carol" userId="a1e8b6b6-a10a-448d-8575-31f0d51494b9" providerId="ADAL" clId="{90A249ED-40CF-4D2C-A98D-78394F1FDA05}" dt="2021-05-25T15:29:06.787" v="8836" actId="1076"/>
          <ac:spMkLst>
            <pc:docMk/>
            <pc:sldMk cId="970014526" sldId="358"/>
            <ac:spMk id="5" creationId="{786E5726-B83D-4089-827A-BDC02652D3A4}"/>
          </ac:spMkLst>
        </pc:spChg>
        <pc:spChg chg="add del">
          <ac:chgData name="Carol" userId="a1e8b6b6-a10a-448d-8575-31f0d51494b9" providerId="ADAL" clId="{90A249ED-40CF-4D2C-A98D-78394F1FDA05}" dt="2021-05-25T05:37:18.947" v="8713" actId="26606"/>
          <ac:spMkLst>
            <pc:docMk/>
            <pc:sldMk cId="970014526" sldId="358"/>
            <ac:spMk id="12" creationId="{A4CD5757-70DF-4A72-B8BA-D5E5ACAA82A0}"/>
          </ac:spMkLst>
        </pc:spChg>
        <pc:spChg chg="add del">
          <ac:chgData name="Carol" userId="a1e8b6b6-a10a-448d-8575-31f0d51494b9" providerId="ADAL" clId="{90A249ED-40CF-4D2C-A98D-78394F1FDA05}" dt="2021-05-25T05:37:18.947" v="8713" actId="26606"/>
          <ac:spMkLst>
            <pc:docMk/>
            <pc:sldMk cId="970014526" sldId="358"/>
            <ac:spMk id="14" creationId="{4EA93A49-7FC9-4173-84F4-14FF7005DE61}"/>
          </ac:spMkLst>
        </pc:spChg>
        <pc:spChg chg="add">
          <ac:chgData name="Carol" userId="a1e8b6b6-a10a-448d-8575-31f0d51494b9" providerId="ADAL" clId="{90A249ED-40CF-4D2C-A98D-78394F1FDA05}" dt="2021-05-25T05:37:18.947" v="8713" actId="26606"/>
          <ac:spMkLst>
            <pc:docMk/>
            <pc:sldMk cId="970014526" sldId="358"/>
            <ac:spMk id="19" creationId="{589C13E0-A0AB-4979-A673-61A952E6893B}"/>
          </ac:spMkLst>
        </pc:spChg>
        <pc:spChg chg="add">
          <ac:chgData name="Carol" userId="a1e8b6b6-a10a-448d-8575-31f0d51494b9" providerId="ADAL" clId="{90A249ED-40CF-4D2C-A98D-78394F1FDA05}" dt="2021-05-25T05:37:18.947" v="8713" actId="26606"/>
          <ac:spMkLst>
            <pc:docMk/>
            <pc:sldMk cId="970014526" sldId="358"/>
            <ac:spMk id="21" creationId="{00169BEC-1553-45B5-AD39-2DB483F1B28F}"/>
          </ac:spMkLst>
        </pc:spChg>
        <pc:spChg chg="add">
          <ac:chgData name="Carol" userId="a1e8b6b6-a10a-448d-8575-31f0d51494b9" providerId="ADAL" clId="{90A249ED-40CF-4D2C-A98D-78394F1FDA05}" dt="2021-05-25T05:37:18.947" v="8713" actId="26606"/>
          <ac:spMkLst>
            <pc:docMk/>
            <pc:sldMk cId="970014526" sldId="358"/>
            <ac:spMk id="23" creationId="{BCFBB66E-6A34-42D5-B208-87DFFC5507CB}"/>
          </ac:spMkLst>
        </pc:spChg>
        <pc:picChg chg="add mod">
          <ac:chgData name="Carol" userId="a1e8b6b6-a10a-448d-8575-31f0d51494b9" providerId="ADAL" clId="{90A249ED-40CF-4D2C-A98D-78394F1FDA05}" dt="2021-05-25T05:37:18.947" v="8713" actId="26606"/>
          <ac:picMkLst>
            <pc:docMk/>
            <pc:sldMk cId="970014526" sldId="358"/>
            <ac:picMk id="7" creationId="{E232BCE7-C824-4C55-A2FF-231A7E353995}"/>
          </ac:picMkLst>
        </pc:picChg>
      </pc:sldChg>
    </pc:docChg>
  </pc:docChgLst>
  <pc:docChgLst>
    <pc:chgData name="Matthew Atherton" userId="S::matherto@csusm.edu::8f799798-2d82-459f-b92c-d3e781147e6e" providerId="AD" clId="Web-{FE3534FA-F5CE-141B-447D-754C561D2586}"/>
    <pc:docChg chg="addSld modSld sldOrd">
      <pc:chgData name="Matthew Atherton" userId="S::matherto@csusm.edu::8f799798-2d82-459f-b92c-d3e781147e6e" providerId="AD" clId="Web-{FE3534FA-F5CE-141B-447D-754C561D2586}" dt="2022-06-14T19:31:35.920" v="112" actId="20577"/>
      <pc:docMkLst>
        <pc:docMk/>
      </pc:docMkLst>
      <pc:sldChg chg="modNotes">
        <pc:chgData name="Matthew Atherton" userId="S::matherto@csusm.edu::8f799798-2d82-459f-b92c-d3e781147e6e" providerId="AD" clId="Web-{FE3534FA-F5CE-141B-447D-754C561D2586}" dt="2022-06-14T18:50:58.248" v="86"/>
        <pc:sldMkLst>
          <pc:docMk/>
          <pc:sldMk cId="4042763188" sldId="318"/>
        </pc:sldMkLst>
      </pc:sldChg>
      <pc:sldChg chg="ord addAnim delAnim modAnim">
        <pc:chgData name="Matthew Atherton" userId="S::matherto@csusm.edu::8f799798-2d82-459f-b92c-d3e781147e6e" providerId="AD" clId="Web-{FE3534FA-F5CE-141B-447D-754C561D2586}" dt="2022-06-14T19:21:17.040" v="106"/>
        <pc:sldMkLst>
          <pc:docMk/>
          <pc:sldMk cId="738430910" sldId="359"/>
        </pc:sldMkLst>
      </pc:sldChg>
      <pc:sldChg chg="modSp add replId">
        <pc:chgData name="Matthew Atherton" userId="S::matherto@csusm.edu::8f799798-2d82-459f-b92c-d3e781147e6e" providerId="AD" clId="Web-{FE3534FA-F5CE-141B-447D-754C561D2586}" dt="2022-06-14T19:31:35.920" v="112" actId="20577"/>
        <pc:sldMkLst>
          <pc:docMk/>
          <pc:sldMk cId="2264417539" sldId="360"/>
        </pc:sldMkLst>
        <pc:spChg chg="mod">
          <ac:chgData name="Matthew Atherton" userId="S::matherto@csusm.edu::8f799798-2d82-459f-b92c-d3e781147e6e" providerId="AD" clId="Web-{FE3534FA-F5CE-141B-447D-754C561D2586}" dt="2022-06-14T19:31:35.920" v="112" actId="20577"/>
          <ac:spMkLst>
            <pc:docMk/>
            <pc:sldMk cId="2264417539" sldId="360"/>
            <ac:spMk id="3" creationId="{5FC1817A-8F9E-4636-A00E-202DE9AED523}"/>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32F54F-A677-47E4-9D62-B0D7F20D8C1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2E95041-EC1A-4ADE-9EAB-63F9BF534221}">
      <dgm:prSet custT="1"/>
      <dgm:spPr/>
      <dgm:t>
        <a:bodyPr/>
        <a:lstStyle/>
        <a:p>
          <a:pPr>
            <a:lnSpc>
              <a:spcPct val="100000"/>
            </a:lnSpc>
          </a:pPr>
          <a:r>
            <a:rPr lang="en-US" sz="2800" b="1" i="1" baseline="0"/>
            <a:t>Determining</a:t>
          </a:r>
          <a:r>
            <a:rPr lang="en-US" sz="2800" b="0" i="0" baseline="0"/>
            <a:t> the desired outcomes: learning goals and associated objectives</a:t>
          </a:r>
          <a:endParaRPr lang="en-US" sz="2800"/>
        </a:p>
      </dgm:t>
    </dgm:pt>
    <dgm:pt modelId="{B459AAA8-FD50-4B8E-9B37-7D7BB8B66CB0}" type="parTrans" cxnId="{3CC21302-02D3-4423-91D1-D35BD1173DEA}">
      <dgm:prSet/>
      <dgm:spPr/>
      <dgm:t>
        <a:bodyPr/>
        <a:lstStyle/>
        <a:p>
          <a:endParaRPr lang="en-US"/>
        </a:p>
      </dgm:t>
    </dgm:pt>
    <dgm:pt modelId="{8ADD3556-D5B5-41FE-85A1-66CAC6747905}" type="sibTrans" cxnId="{3CC21302-02D3-4423-91D1-D35BD1173DEA}">
      <dgm:prSet/>
      <dgm:spPr/>
      <dgm:t>
        <a:bodyPr/>
        <a:lstStyle/>
        <a:p>
          <a:endParaRPr lang="en-US"/>
        </a:p>
      </dgm:t>
    </dgm:pt>
    <dgm:pt modelId="{CCF2D512-CBB9-4869-A44F-7F8CA0620313}">
      <dgm:prSet custT="1"/>
      <dgm:spPr/>
      <dgm:t>
        <a:bodyPr/>
        <a:lstStyle/>
        <a:p>
          <a:pPr>
            <a:lnSpc>
              <a:spcPct val="100000"/>
            </a:lnSpc>
          </a:pPr>
          <a:r>
            <a:rPr lang="en-US" sz="2800" b="1" i="1" baseline="0"/>
            <a:t>Designing</a:t>
          </a:r>
          <a:r>
            <a:rPr lang="en-US" sz="2800" b="0" i="0" baseline="0"/>
            <a:t> reflection to achieve those outcomes</a:t>
          </a:r>
          <a:endParaRPr lang="en-US" sz="2800"/>
        </a:p>
      </dgm:t>
    </dgm:pt>
    <dgm:pt modelId="{EB717B78-B76E-4589-8962-4C22E241CBF7}" type="parTrans" cxnId="{472F0024-092A-4B77-BD25-3685B2B61DFA}">
      <dgm:prSet/>
      <dgm:spPr/>
      <dgm:t>
        <a:bodyPr/>
        <a:lstStyle/>
        <a:p>
          <a:endParaRPr lang="en-US"/>
        </a:p>
      </dgm:t>
    </dgm:pt>
    <dgm:pt modelId="{46DD16BF-4CCA-40D9-B0C9-4216216803B5}" type="sibTrans" cxnId="{472F0024-092A-4B77-BD25-3685B2B61DFA}">
      <dgm:prSet/>
      <dgm:spPr/>
      <dgm:t>
        <a:bodyPr/>
        <a:lstStyle/>
        <a:p>
          <a:endParaRPr lang="en-US"/>
        </a:p>
      </dgm:t>
    </dgm:pt>
    <dgm:pt modelId="{BA623149-8C80-4211-B62C-22B7011CC48D}">
      <dgm:prSet/>
      <dgm:spPr/>
      <dgm:t>
        <a:bodyPr/>
        <a:lstStyle/>
        <a:p>
          <a:pPr>
            <a:lnSpc>
              <a:spcPct val="100000"/>
            </a:lnSpc>
          </a:pPr>
          <a:r>
            <a:rPr lang="en-US" b="1" i="1" baseline="0"/>
            <a:t>Integrating</a:t>
          </a:r>
          <a:r>
            <a:rPr lang="en-US" b="0" i="0" baseline="0"/>
            <a:t> formative and summative assessment into the reflection process</a:t>
          </a:r>
          <a:endParaRPr lang="en-US"/>
        </a:p>
      </dgm:t>
    </dgm:pt>
    <dgm:pt modelId="{3EB32CC7-5D12-45B2-83CF-F07F1EB4870E}" type="parTrans" cxnId="{0575A58B-840A-44BF-8645-A0BD91D6B7BB}">
      <dgm:prSet/>
      <dgm:spPr/>
      <dgm:t>
        <a:bodyPr/>
        <a:lstStyle/>
        <a:p>
          <a:endParaRPr lang="en-US"/>
        </a:p>
      </dgm:t>
    </dgm:pt>
    <dgm:pt modelId="{4DA4FEA4-5C51-4E79-A1D8-9AB6FD599054}" type="sibTrans" cxnId="{0575A58B-840A-44BF-8645-A0BD91D6B7BB}">
      <dgm:prSet/>
      <dgm:spPr/>
      <dgm:t>
        <a:bodyPr/>
        <a:lstStyle/>
        <a:p>
          <a:endParaRPr lang="en-US"/>
        </a:p>
      </dgm:t>
    </dgm:pt>
    <dgm:pt modelId="{319AF8E1-8CDD-4C9A-95A7-1490C43FA28F}" type="pres">
      <dgm:prSet presAssocID="{B632F54F-A677-47E4-9D62-B0D7F20D8C1E}" presName="root" presStyleCnt="0">
        <dgm:presLayoutVars>
          <dgm:dir/>
          <dgm:resizeHandles val="exact"/>
        </dgm:presLayoutVars>
      </dgm:prSet>
      <dgm:spPr/>
    </dgm:pt>
    <dgm:pt modelId="{D66334A0-F21B-4135-AC6A-9CADAAB611EB}" type="pres">
      <dgm:prSet presAssocID="{72E95041-EC1A-4ADE-9EAB-63F9BF534221}" presName="compNode" presStyleCnt="0"/>
      <dgm:spPr/>
    </dgm:pt>
    <dgm:pt modelId="{ADF75B0B-91A8-4F52-95E9-52A194663A75}" type="pres">
      <dgm:prSet presAssocID="{72E95041-EC1A-4ADE-9EAB-63F9BF534221}" presName="bgRect" presStyleLbl="bgShp" presStyleIdx="0" presStyleCnt="3" custLinFactNeighborX="-812" custLinFactNeighborY="-4349"/>
      <dgm:spPr/>
    </dgm:pt>
    <dgm:pt modelId="{C266D070-7C7A-4250-8978-428A86E3ADFF}" type="pres">
      <dgm:prSet presAssocID="{72E95041-EC1A-4ADE-9EAB-63F9BF53422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arget"/>
        </a:ext>
      </dgm:extLst>
    </dgm:pt>
    <dgm:pt modelId="{DBA25831-68A7-467B-8D07-D36787A65738}" type="pres">
      <dgm:prSet presAssocID="{72E95041-EC1A-4ADE-9EAB-63F9BF534221}" presName="spaceRect" presStyleCnt="0"/>
      <dgm:spPr/>
    </dgm:pt>
    <dgm:pt modelId="{173D5E1B-7AE0-4DBE-8F4B-8545C42A82E4}" type="pres">
      <dgm:prSet presAssocID="{72E95041-EC1A-4ADE-9EAB-63F9BF534221}" presName="parTx" presStyleLbl="revTx" presStyleIdx="0" presStyleCnt="3">
        <dgm:presLayoutVars>
          <dgm:chMax val="0"/>
          <dgm:chPref val="0"/>
        </dgm:presLayoutVars>
      </dgm:prSet>
      <dgm:spPr/>
    </dgm:pt>
    <dgm:pt modelId="{564EB99B-FD35-4716-AB07-D8DC70B44D9E}" type="pres">
      <dgm:prSet presAssocID="{8ADD3556-D5B5-41FE-85A1-66CAC6747905}" presName="sibTrans" presStyleCnt="0"/>
      <dgm:spPr/>
    </dgm:pt>
    <dgm:pt modelId="{955371E8-0B36-4CD6-8426-65B17B46BD40}" type="pres">
      <dgm:prSet presAssocID="{CCF2D512-CBB9-4869-A44F-7F8CA0620313}" presName="compNode" presStyleCnt="0"/>
      <dgm:spPr/>
    </dgm:pt>
    <dgm:pt modelId="{1DAEBF26-D7A8-4C19-B493-A9816CB58CFB}" type="pres">
      <dgm:prSet presAssocID="{CCF2D512-CBB9-4869-A44F-7F8CA0620313}" presName="bgRect" presStyleLbl="bgShp" presStyleIdx="1" presStyleCnt="3"/>
      <dgm:spPr/>
    </dgm:pt>
    <dgm:pt modelId="{B309EA0E-A574-471B-A27D-7D8A1339ECA9}" type="pres">
      <dgm:prSet presAssocID="{CCF2D512-CBB9-4869-A44F-7F8CA062031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ight Bulb and Gear"/>
        </a:ext>
      </dgm:extLst>
    </dgm:pt>
    <dgm:pt modelId="{0B16BB54-BB90-4AB8-92E7-6C499C65AA02}" type="pres">
      <dgm:prSet presAssocID="{CCF2D512-CBB9-4869-A44F-7F8CA0620313}" presName="spaceRect" presStyleCnt="0"/>
      <dgm:spPr/>
    </dgm:pt>
    <dgm:pt modelId="{C1B98F5B-5055-4394-AE5D-7999E18C87D4}" type="pres">
      <dgm:prSet presAssocID="{CCF2D512-CBB9-4869-A44F-7F8CA0620313}" presName="parTx" presStyleLbl="revTx" presStyleIdx="1" presStyleCnt="3">
        <dgm:presLayoutVars>
          <dgm:chMax val="0"/>
          <dgm:chPref val="0"/>
        </dgm:presLayoutVars>
      </dgm:prSet>
      <dgm:spPr/>
    </dgm:pt>
    <dgm:pt modelId="{57A597E1-A364-41F2-A13F-45113C8C31ED}" type="pres">
      <dgm:prSet presAssocID="{46DD16BF-4CCA-40D9-B0C9-4216216803B5}" presName="sibTrans" presStyleCnt="0"/>
      <dgm:spPr/>
    </dgm:pt>
    <dgm:pt modelId="{7381EB9C-8708-43B3-A213-ADEEDF4912A1}" type="pres">
      <dgm:prSet presAssocID="{BA623149-8C80-4211-B62C-22B7011CC48D}" presName="compNode" presStyleCnt="0"/>
      <dgm:spPr/>
    </dgm:pt>
    <dgm:pt modelId="{657E967A-8F53-4CAB-AABC-2679BC9EF9D7}" type="pres">
      <dgm:prSet presAssocID="{BA623149-8C80-4211-B62C-22B7011CC48D}" presName="bgRect" presStyleLbl="bgShp" presStyleIdx="2" presStyleCnt="3"/>
      <dgm:spPr/>
    </dgm:pt>
    <dgm:pt modelId="{41486F90-1F6A-4346-BBB4-C6CB993FB509}" type="pres">
      <dgm:prSet presAssocID="{BA623149-8C80-4211-B62C-22B7011CC48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6714FE3A-10FF-47D7-AC96-B31D6BF0992C}" type="pres">
      <dgm:prSet presAssocID="{BA623149-8C80-4211-B62C-22B7011CC48D}" presName="spaceRect" presStyleCnt="0"/>
      <dgm:spPr/>
    </dgm:pt>
    <dgm:pt modelId="{3D4409B6-B5F8-4490-A616-83E8DE248B29}" type="pres">
      <dgm:prSet presAssocID="{BA623149-8C80-4211-B62C-22B7011CC48D}" presName="parTx" presStyleLbl="revTx" presStyleIdx="2" presStyleCnt="3">
        <dgm:presLayoutVars>
          <dgm:chMax val="0"/>
          <dgm:chPref val="0"/>
        </dgm:presLayoutVars>
      </dgm:prSet>
      <dgm:spPr/>
    </dgm:pt>
  </dgm:ptLst>
  <dgm:cxnLst>
    <dgm:cxn modelId="{3CC21302-02D3-4423-91D1-D35BD1173DEA}" srcId="{B632F54F-A677-47E4-9D62-B0D7F20D8C1E}" destId="{72E95041-EC1A-4ADE-9EAB-63F9BF534221}" srcOrd="0" destOrd="0" parTransId="{B459AAA8-FD50-4B8E-9B37-7D7BB8B66CB0}" sibTransId="{8ADD3556-D5B5-41FE-85A1-66CAC6747905}"/>
    <dgm:cxn modelId="{472F0024-092A-4B77-BD25-3685B2B61DFA}" srcId="{B632F54F-A677-47E4-9D62-B0D7F20D8C1E}" destId="{CCF2D512-CBB9-4869-A44F-7F8CA0620313}" srcOrd="1" destOrd="0" parTransId="{EB717B78-B76E-4589-8962-4C22E241CBF7}" sibTransId="{46DD16BF-4CCA-40D9-B0C9-4216216803B5}"/>
    <dgm:cxn modelId="{25B1042D-AB02-4DF8-B1AB-3524B55472A1}" type="presOf" srcId="{72E95041-EC1A-4ADE-9EAB-63F9BF534221}" destId="{173D5E1B-7AE0-4DBE-8F4B-8545C42A82E4}" srcOrd="0" destOrd="0" presId="urn:microsoft.com/office/officeart/2018/2/layout/IconVerticalSolidList"/>
    <dgm:cxn modelId="{BA84DE5B-F1FA-4953-928E-8567E397C43F}" type="presOf" srcId="{BA623149-8C80-4211-B62C-22B7011CC48D}" destId="{3D4409B6-B5F8-4490-A616-83E8DE248B29}" srcOrd="0" destOrd="0" presId="urn:microsoft.com/office/officeart/2018/2/layout/IconVerticalSolidList"/>
    <dgm:cxn modelId="{0575A58B-840A-44BF-8645-A0BD91D6B7BB}" srcId="{B632F54F-A677-47E4-9D62-B0D7F20D8C1E}" destId="{BA623149-8C80-4211-B62C-22B7011CC48D}" srcOrd="2" destOrd="0" parTransId="{3EB32CC7-5D12-45B2-83CF-F07F1EB4870E}" sibTransId="{4DA4FEA4-5C51-4E79-A1D8-9AB6FD599054}"/>
    <dgm:cxn modelId="{9A6D7AB8-A058-416C-99DF-A3A14A7B88BD}" type="presOf" srcId="{CCF2D512-CBB9-4869-A44F-7F8CA0620313}" destId="{C1B98F5B-5055-4394-AE5D-7999E18C87D4}" srcOrd="0" destOrd="0" presId="urn:microsoft.com/office/officeart/2018/2/layout/IconVerticalSolidList"/>
    <dgm:cxn modelId="{772CAFF4-F3F3-407B-B376-724CD8C08226}" type="presOf" srcId="{B632F54F-A677-47E4-9D62-B0D7F20D8C1E}" destId="{319AF8E1-8CDD-4C9A-95A7-1490C43FA28F}" srcOrd="0" destOrd="0" presId="urn:microsoft.com/office/officeart/2018/2/layout/IconVerticalSolidList"/>
    <dgm:cxn modelId="{CD9EA544-0E49-4F4B-A7D1-A2EA769EB35D}" type="presParOf" srcId="{319AF8E1-8CDD-4C9A-95A7-1490C43FA28F}" destId="{D66334A0-F21B-4135-AC6A-9CADAAB611EB}" srcOrd="0" destOrd="0" presId="urn:microsoft.com/office/officeart/2018/2/layout/IconVerticalSolidList"/>
    <dgm:cxn modelId="{FE249790-2547-4ACB-8125-74AC262364F2}" type="presParOf" srcId="{D66334A0-F21B-4135-AC6A-9CADAAB611EB}" destId="{ADF75B0B-91A8-4F52-95E9-52A194663A75}" srcOrd="0" destOrd="0" presId="urn:microsoft.com/office/officeart/2018/2/layout/IconVerticalSolidList"/>
    <dgm:cxn modelId="{CA05E396-62EA-4BE9-8094-BF6748AEE6B1}" type="presParOf" srcId="{D66334A0-F21B-4135-AC6A-9CADAAB611EB}" destId="{C266D070-7C7A-4250-8978-428A86E3ADFF}" srcOrd="1" destOrd="0" presId="urn:microsoft.com/office/officeart/2018/2/layout/IconVerticalSolidList"/>
    <dgm:cxn modelId="{8C066341-BD3F-44B6-B7E3-CDE7F8F169F5}" type="presParOf" srcId="{D66334A0-F21B-4135-AC6A-9CADAAB611EB}" destId="{DBA25831-68A7-467B-8D07-D36787A65738}" srcOrd="2" destOrd="0" presId="urn:microsoft.com/office/officeart/2018/2/layout/IconVerticalSolidList"/>
    <dgm:cxn modelId="{BC04EB87-C969-4AD3-A43A-96E081531F3B}" type="presParOf" srcId="{D66334A0-F21B-4135-AC6A-9CADAAB611EB}" destId="{173D5E1B-7AE0-4DBE-8F4B-8545C42A82E4}" srcOrd="3" destOrd="0" presId="urn:microsoft.com/office/officeart/2018/2/layout/IconVerticalSolidList"/>
    <dgm:cxn modelId="{10ED7177-0C3A-433F-9B55-97A48AA0A578}" type="presParOf" srcId="{319AF8E1-8CDD-4C9A-95A7-1490C43FA28F}" destId="{564EB99B-FD35-4716-AB07-D8DC70B44D9E}" srcOrd="1" destOrd="0" presId="urn:microsoft.com/office/officeart/2018/2/layout/IconVerticalSolidList"/>
    <dgm:cxn modelId="{0659DDEF-1726-4BE2-BB24-578CB479CE72}" type="presParOf" srcId="{319AF8E1-8CDD-4C9A-95A7-1490C43FA28F}" destId="{955371E8-0B36-4CD6-8426-65B17B46BD40}" srcOrd="2" destOrd="0" presId="urn:microsoft.com/office/officeart/2018/2/layout/IconVerticalSolidList"/>
    <dgm:cxn modelId="{F39CD71B-E357-4312-BDFE-F1ADA940CD7E}" type="presParOf" srcId="{955371E8-0B36-4CD6-8426-65B17B46BD40}" destId="{1DAEBF26-D7A8-4C19-B493-A9816CB58CFB}" srcOrd="0" destOrd="0" presId="urn:microsoft.com/office/officeart/2018/2/layout/IconVerticalSolidList"/>
    <dgm:cxn modelId="{783D0A29-2579-4445-BB65-55C9F4836A22}" type="presParOf" srcId="{955371E8-0B36-4CD6-8426-65B17B46BD40}" destId="{B309EA0E-A574-471B-A27D-7D8A1339ECA9}" srcOrd="1" destOrd="0" presId="urn:microsoft.com/office/officeart/2018/2/layout/IconVerticalSolidList"/>
    <dgm:cxn modelId="{E758688F-B20D-4237-AE79-A17312B3F731}" type="presParOf" srcId="{955371E8-0B36-4CD6-8426-65B17B46BD40}" destId="{0B16BB54-BB90-4AB8-92E7-6C499C65AA02}" srcOrd="2" destOrd="0" presId="urn:microsoft.com/office/officeart/2018/2/layout/IconVerticalSolidList"/>
    <dgm:cxn modelId="{A1EE2FA7-EA39-47FF-94BD-A98F0DEC2E57}" type="presParOf" srcId="{955371E8-0B36-4CD6-8426-65B17B46BD40}" destId="{C1B98F5B-5055-4394-AE5D-7999E18C87D4}" srcOrd="3" destOrd="0" presId="urn:microsoft.com/office/officeart/2018/2/layout/IconVerticalSolidList"/>
    <dgm:cxn modelId="{70BD8098-F9DD-4B6C-AF78-EDCA5C022903}" type="presParOf" srcId="{319AF8E1-8CDD-4C9A-95A7-1490C43FA28F}" destId="{57A597E1-A364-41F2-A13F-45113C8C31ED}" srcOrd="3" destOrd="0" presId="urn:microsoft.com/office/officeart/2018/2/layout/IconVerticalSolidList"/>
    <dgm:cxn modelId="{33CF9843-B494-44BD-A8AF-1D6F94D931FB}" type="presParOf" srcId="{319AF8E1-8CDD-4C9A-95A7-1490C43FA28F}" destId="{7381EB9C-8708-43B3-A213-ADEEDF4912A1}" srcOrd="4" destOrd="0" presId="urn:microsoft.com/office/officeart/2018/2/layout/IconVerticalSolidList"/>
    <dgm:cxn modelId="{94F9FA48-5D8F-48EC-B17B-F27DBDDDF380}" type="presParOf" srcId="{7381EB9C-8708-43B3-A213-ADEEDF4912A1}" destId="{657E967A-8F53-4CAB-AABC-2679BC9EF9D7}" srcOrd="0" destOrd="0" presId="urn:microsoft.com/office/officeart/2018/2/layout/IconVerticalSolidList"/>
    <dgm:cxn modelId="{9828D3F7-60E1-48E9-87FB-817AE099DE00}" type="presParOf" srcId="{7381EB9C-8708-43B3-A213-ADEEDF4912A1}" destId="{41486F90-1F6A-4346-BBB4-C6CB993FB509}" srcOrd="1" destOrd="0" presId="urn:microsoft.com/office/officeart/2018/2/layout/IconVerticalSolidList"/>
    <dgm:cxn modelId="{116358A7-9E5B-424C-8631-2C0580D8B8E1}" type="presParOf" srcId="{7381EB9C-8708-43B3-A213-ADEEDF4912A1}" destId="{6714FE3A-10FF-47D7-AC96-B31D6BF0992C}" srcOrd="2" destOrd="0" presId="urn:microsoft.com/office/officeart/2018/2/layout/IconVerticalSolidList"/>
    <dgm:cxn modelId="{A670DA19-7C8F-4F43-A702-4178D0E56C30}" type="presParOf" srcId="{7381EB9C-8708-43B3-A213-ADEEDF4912A1}" destId="{3D4409B6-B5F8-4490-A616-83E8DE248B2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F75B0B-91A8-4F52-95E9-52A194663A75}">
      <dsp:nvSpPr>
        <dsp:cNvPr id="0" name=""/>
        <dsp:cNvSpPr/>
      </dsp:nvSpPr>
      <dsp:spPr>
        <a:xfrm>
          <a:off x="0" y="0"/>
          <a:ext cx="9517488" cy="11845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66D070-7C7A-4250-8978-428A86E3ADFF}">
      <dsp:nvSpPr>
        <dsp:cNvPr id="0" name=""/>
        <dsp:cNvSpPr/>
      </dsp:nvSpPr>
      <dsp:spPr>
        <a:xfrm>
          <a:off x="358314" y="267020"/>
          <a:ext cx="651480" cy="6514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3D5E1B-7AE0-4DBE-8F4B-8545C42A82E4}">
      <dsp:nvSpPr>
        <dsp:cNvPr id="0" name=""/>
        <dsp:cNvSpPr/>
      </dsp:nvSpPr>
      <dsp:spPr>
        <a:xfrm>
          <a:off x="1368109" y="506"/>
          <a:ext cx="8149378" cy="1184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361" tIns="125361" rIns="125361" bIns="125361" numCol="1" spcCol="1270" anchor="ctr" anchorCtr="0">
          <a:noAutofit/>
        </a:bodyPr>
        <a:lstStyle/>
        <a:p>
          <a:pPr marL="0" lvl="0" indent="0" algn="l" defTabSz="1244600">
            <a:lnSpc>
              <a:spcPct val="100000"/>
            </a:lnSpc>
            <a:spcBef>
              <a:spcPct val="0"/>
            </a:spcBef>
            <a:spcAft>
              <a:spcPct val="35000"/>
            </a:spcAft>
            <a:buNone/>
          </a:pPr>
          <a:r>
            <a:rPr lang="en-US" sz="2800" b="1" i="1" kern="1200" baseline="0"/>
            <a:t>Determining</a:t>
          </a:r>
          <a:r>
            <a:rPr lang="en-US" sz="2800" b="0" i="0" kern="1200" baseline="0"/>
            <a:t> the desired outcomes: learning goals and associated objectives</a:t>
          </a:r>
          <a:endParaRPr lang="en-US" sz="2800" kern="1200"/>
        </a:p>
      </dsp:txBody>
      <dsp:txXfrm>
        <a:off x="1368109" y="506"/>
        <a:ext cx="8149378" cy="1184510"/>
      </dsp:txXfrm>
    </dsp:sp>
    <dsp:sp modelId="{1DAEBF26-D7A8-4C19-B493-A9816CB58CFB}">
      <dsp:nvSpPr>
        <dsp:cNvPr id="0" name=""/>
        <dsp:cNvSpPr/>
      </dsp:nvSpPr>
      <dsp:spPr>
        <a:xfrm>
          <a:off x="0" y="1481143"/>
          <a:ext cx="9517488" cy="11845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09EA0E-A574-471B-A27D-7D8A1339ECA9}">
      <dsp:nvSpPr>
        <dsp:cNvPr id="0" name=""/>
        <dsp:cNvSpPr/>
      </dsp:nvSpPr>
      <dsp:spPr>
        <a:xfrm>
          <a:off x="358314" y="1747658"/>
          <a:ext cx="651480" cy="6514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B98F5B-5055-4394-AE5D-7999E18C87D4}">
      <dsp:nvSpPr>
        <dsp:cNvPr id="0" name=""/>
        <dsp:cNvSpPr/>
      </dsp:nvSpPr>
      <dsp:spPr>
        <a:xfrm>
          <a:off x="1368109" y="1481143"/>
          <a:ext cx="8149378" cy="1184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361" tIns="125361" rIns="125361" bIns="125361" numCol="1" spcCol="1270" anchor="ctr" anchorCtr="0">
          <a:noAutofit/>
        </a:bodyPr>
        <a:lstStyle/>
        <a:p>
          <a:pPr marL="0" lvl="0" indent="0" algn="l" defTabSz="1244600">
            <a:lnSpc>
              <a:spcPct val="100000"/>
            </a:lnSpc>
            <a:spcBef>
              <a:spcPct val="0"/>
            </a:spcBef>
            <a:spcAft>
              <a:spcPct val="35000"/>
            </a:spcAft>
            <a:buNone/>
          </a:pPr>
          <a:r>
            <a:rPr lang="en-US" sz="2800" b="1" i="1" kern="1200" baseline="0"/>
            <a:t>Designing</a:t>
          </a:r>
          <a:r>
            <a:rPr lang="en-US" sz="2800" b="0" i="0" kern="1200" baseline="0"/>
            <a:t> reflection to achieve those outcomes</a:t>
          </a:r>
          <a:endParaRPr lang="en-US" sz="2800" kern="1200"/>
        </a:p>
      </dsp:txBody>
      <dsp:txXfrm>
        <a:off x="1368109" y="1481143"/>
        <a:ext cx="8149378" cy="1184510"/>
      </dsp:txXfrm>
    </dsp:sp>
    <dsp:sp modelId="{657E967A-8F53-4CAB-AABC-2679BC9EF9D7}">
      <dsp:nvSpPr>
        <dsp:cNvPr id="0" name=""/>
        <dsp:cNvSpPr/>
      </dsp:nvSpPr>
      <dsp:spPr>
        <a:xfrm>
          <a:off x="0" y="2961781"/>
          <a:ext cx="9517488" cy="11845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486F90-1F6A-4346-BBB4-C6CB993FB509}">
      <dsp:nvSpPr>
        <dsp:cNvPr id="0" name=""/>
        <dsp:cNvSpPr/>
      </dsp:nvSpPr>
      <dsp:spPr>
        <a:xfrm>
          <a:off x="358314" y="3228296"/>
          <a:ext cx="651480" cy="6514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4409B6-B5F8-4490-A616-83E8DE248B29}">
      <dsp:nvSpPr>
        <dsp:cNvPr id="0" name=""/>
        <dsp:cNvSpPr/>
      </dsp:nvSpPr>
      <dsp:spPr>
        <a:xfrm>
          <a:off x="1368109" y="2961781"/>
          <a:ext cx="8149378" cy="1184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361" tIns="125361" rIns="125361" bIns="125361" numCol="1" spcCol="1270" anchor="ctr" anchorCtr="0">
          <a:noAutofit/>
        </a:bodyPr>
        <a:lstStyle/>
        <a:p>
          <a:pPr marL="0" lvl="0" indent="0" algn="l" defTabSz="1111250">
            <a:lnSpc>
              <a:spcPct val="100000"/>
            </a:lnSpc>
            <a:spcBef>
              <a:spcPct val="0"/>
            </a:spcBef>
            <a:spcAft>
              <a:spcPct val="35000"/>
            </a:spcAft>
            <a:buNone/>
          </a:pPr>
          <a:r>
            <a:rPr lang="en-US" sz="2500" b="1" i="1" kern="1200" baseline="0"/>
            <a:t>Integrating</a:t>
          </a:r>
          <a:r>
            <a:rPr lang="en-US" sz="2500" b="0" i="0" kern="1200" baseline="0"/>
            <a:t> formative and summative assessment into the reflection process</a:t>
          </a:r>
          <a:endParaRPr lang="en-US" sz="2500" kern="1200"/>
        </a:p>
      </dsp:txBody>
      <dsp:txXfrm>
        <a:off x="1368109" y="2961781"/>
        <a:ext cx="8149378" cy="118451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Shape 3">
            <a:extLst>
              <a:ext uri="{FF2B5EF4-FFF2-40B4-BE49-F238E27FC236}">
                <a16:creationId xmlns:a16="http://schemas.microsoft.com/office/drawing/2014/main" id="{5A273B3B-D543-4668-91CE-478626ED4E75}"/>
              </a:ext>
            </a:extLst>
          </p:cNvPr>
          <p:cNvSpPr>
            <a:spLocks noGrp="1" noRot="1" noChangeAspect="1"/>
          </p:cNvSpPr>
          <p:nvPr>
            <p:ph type="sldImg" idx="2"/>
          </p:nvPr>
        </p:nvSpPr>
        <p:spPr bwMode="auto">
          <a:xfrm>
            <a:off x="-18262600" y="5165725"/>
            <a:ext cx="45913675" cy="25827038"/>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 name="Shape 4">
            <a:extLst>
              <a:ext uri="{FF2B5EF4-FFF2-40B4-BE49-F238E27FC236}">
                <a16:creationId xmlns:a16="http://schemas.microsoft.com/office/drawing/2014/main" id="{904D578E-D616-4046-8C16-B7CE77D8AB0A}"/>
              </a:ext>
            </a:extLst>
          </p:cNvPr>
          <p:cNvSpPr txBox="1">
            <a:spLocks noGrp="1"/>
          </p:cNvSpPr>
          <p:nvPr>
            <p:ph type="body" idx="1"/>
          </p:nvPr>
        </p:nvSpPr>
        <p:spPr>
          <a:xfrm>
            <a:off x="938848" y="32714430"/>
            <a:ext cx="7510780" cy="30992618"/>
          </a:xfrm>
          <a:prstGeom prst="rect">
            <a:avLst/>
          </a:prstGeom>
          <a:noFill/>
          <a:ln>
            <a:noFill/>
          </a:ln>
        </p:spPr>
        <p:txBody>
          <a:bodyPr lIns="193263" tIns="193263" rIns="193263" bIns="193263"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pPr lvl="0"/>
            <a:endParaRPr noProof="0"/>
          </a:p>
        </p:txBody>
      </p:sp>
    </p:spTree>
  </p:cSld>
  <p:clrMap bg1="lt1" tx1="dk1" bg2="dk2" tx2="lt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742950" indent="-28575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62600" y="5165725"/>
            <a:ext cx="45913675" cy="25827038"/>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31952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Organizations may have this background information on their website and/or provide it to students during orientation/training. Have students make note of this!</a:t>
            </a:r>
          </a:p>
        </p:txBody>
      </p:sp>
    </p:spTree>
    <p:extLst>
      <p:ext uri="{BB962C8B-B14F-4D97-AF65-F5344CB8AC3E}">
        <p14:creationId xmlns:p14="http://schemas.microsoft.com/office/powerpoint/2010/main" val="678330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62600" y="5165725"/>
            <a:ext cx="45913675" cy="25827038"/>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00035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Design reflection activities intentionally</a:t>
            </a:r>
          </a:p>
        </p:txBody>
      </p:sp>
    </p:spTree>
    <p:extLst>
      <p:ext uri="{BB962C8B-B14F-4D97-AF65-F5344CB8AC3E}">
        <p14:creationId xmlns:p14="http://schemas.microsoft.com/office/powerpoint/2010/main" val="2923308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Follow the principles of backward design</a:t>
            </a:r>
          </a:p>
        </p:txBody>
      </p:sp>
    </p:spTree>
    <p:extLst>
      <p:ext uri="{BB962C8B-B14F-4D97-AF65-F5344CB8AC3E}">
        <p14:creationId xmlns:p14="http://schemas.microsoft.com/office/powerpoint/2010/main" val="85731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Bloom’s taxonomy to move through the levels of complexity</a:t>
            </a:r>
          </a:p>
        </p:txBody>
      </p:sp>
    </p:spTree>
    <p:extLst>
      <p:ext uri="{BB962C8B-B14F-4D97-AF65-F5344CB8AC3E}">
        <p14:creationId xmlns:p14="http://schemas.microsoft.com/office/powerpoint/2010/main" val="1859140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US" sz="1100" b="0" i="0" u="none" strike="noStrike" baseline="0">
                <a:latin typeface="Times-Roman"/>
              </a:rPr>
              <a:t>Kolb (1984)</a:t>
            </a:r>
            <a:endParaRPr lang="en-US"/>
          </a:p>
          <a:p>
            <a:endParaRPr lang="en-US"/>
          </a:p>
        </p:txBody>
      </p:sp>
    </p:spTree>
    <p:extLst>
      <p:ext uri="{BB962C8B-B14F-4D97-AF65-F5344CB8AC3E}">
        <p14:creationId xmlns:p14="http://schemas.microsoft.com/office/powerpoint/2010/main" val="1223812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a:solidFill>
                  <a:srgbClr val="231F20"/>
                </a:solidFill>
                <a:latin typeface="Times-Roman"/>
              </a:rPr>
              <a:t>Each step of this model requires specific prompts</a:t>
            </a:r>
            <a:endParaRPr lang="en-US"/>
          </a:p>
        </p:txBody>
      </p:sp>
    </p:spTree>
    <p:extLst>
      <p:ext uri="{BB962C8B-B14F-4D97-AF65-F5344CB8AC3E}">
        <p14:creationId xmlns:p14="http://schemas.microsoft.com/office/powerpoint/2010/main" val="1577564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DEAL model does not begin but ends with the question “What did you learn?”</a:t>
            </a:r>
          </a:p>
          <a:p>
            <a:pPr marL="285750" indent="-285750" algn="l">
              <a:buFont typeface="Arial" panose="020B0604020202020204" pitchFamily="34" charset="0"/>
              <a:buChar char="•"/>
            </a:pPr>
            <a:r>
              <a:rPr lang="en-US" sz="1800" b="0" i="0" u="none" strike="noStrike" baseline="0">
                <a:solidFill>
                  <a:srgbClr val="231F20"/>
                </a:solidFill>
                <a:latin typeface="Times-Roman"/>
              </a:rPr>
              <a:t>Can be used to guide critical reflection online, in an oral discussion, in a written journal entry or essay, or in any combination of mechanisms. For example, Description might be done online by each student individually, Examination orally by a group of students, and Articulation of Learning as a written essay.</a:t>
            </a:r>
            <a:endParaRPr lang="en-US"/>
          </a:p>
        </p:txBody>
      </p:sp>
    </p:spTree>
    <p:extLst>
      <p:ext uri="{BB962C8B-B14F-4D97-AF65-F5344CB8AC3E}">
        <p14:creationId xmlns:p14="http://schemas.microsoft.com/office/powerpoint/2010/main" val="396847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03397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600" b="1">
                <a:solidFill>
                  <a:srgbClr val="FF0000"/>
                </a:solidFill>
              </a:rPr>
              <a:t>Can use the DEAL model to move an idea through Bloom’s Taxonomy</a:t>
            </a:r>
          </a:p>
          <a:p>
            <a:pPr marL="0" indent="0">
              <a:buNone/>
            </a:pPr>
            <a:r>
              <a:rPr lang="en-US" sz="1600" b="1">
                <a:solidFill>
                  <a:srgbClr val="0070C0"/>
                </a:solidFill>
              </a:rPr>
              <a:t>D</a:t>
            </a:r>
            <a:r>
              <a:rPr lang="en-US" sz="1100" b="1"/>
              <a:t>escribe the activity</a:t>
            </a:r>
            <a:r>
              <a:rPr lang="en-US" sz="1100"/>
              <a:t>—</a:t>
            </a:r>
            <a:r>
              <a:rPr lang="en-US" sz="1100" i="1">
                <a:solidFill>
                  <a:srgbClr val="FF0000"/>
                </a:solidFill>
              </a:rPr>
              <a:t>Based on the description, identify a few key ideas</a:t>
            </a:r>
          </a:p>
          <a:p>
            <a:pPr marL="0" indent="0">
              <a:buNone/>
            </a:pPr>
            <a:r>
              <a:rPr lang="en-US" sz="1600" b="1">
                <a:solidFill>
                  <a:srgbClr val="0070C0"/>
                </a:solidFill>
              </a:rPr>
              <a:t>E</a:t>
            </a:r>
            <a:r>
              <a:rPr lang="en-US" sz="1100" b="1"/>
              <a:t>xamine the activity</a:t>
            </a:r>
            <a:r>
              <a:rPr lang="en-US" sz="1100"/>
              <a:t>—</a:t>
            </a:r>
            <a:r>
              <a:rPr lang="en-US" sz="1100" i="1">
                <a:solidFill>
                  <a:srgbClr val="FF0000"/>
                </a:solidFill>
              </a:rPr>
              <a:t>Choose one key idea and move through application and analysis.</a:t>
            </a:r>
          </a:p>
          <a:p>
            <a:pPr marL="0" indent="0">
              <a:buNone/>
            </a:pPr>
            <a:r>
              <a:rPr lang="en-US" sz="1600" b="1">
                <a:solidFill>
                  <a:srgbClr val="0070C0"/>
                </a:solidFill>
              </a:rPr>
              <a:t>A</a:t>
            </a:r>
            <a:r>
              <a:rPr lang="en-US" sz="1100" b="1"/>
              <a:t>rticulate </a:t>
            </a:r>
            <a:r>
              <a:rPr lang="en-US" sz="1600" b="1">
                <a:solidFill>
                  <a:srgbClr val="0070C0"/>
                </a:solidFill>
              </a:rPr>
              <a:t>L</a:t>
            </a:r>
            <a:r>
              <a:rPr lang="en-US" sz="1100" b="1"/>
              <a:t>earning</a:t>
            </a:r>
            <a:r>
              <a:rPr lang="en-US" sz="1100"/>
              <a:t>—</a:t>
            </a:r>
            <a:r>
              <a:rPr lang="en-US" sz="1100" i="1">
                <a:solidFill>
                  <a:srgbClr val="FF0000"/>
                </a:solidFill>
              </a:rPr>
              <a:t>Synthesize a new understanding of the key idea and evaluate your changes in thinking.</a:t>
            </a:r>
          </a:p>
          <a:p>
            <a:endParaRPr lang="en-US"/>
          </a:p>
        </p:txBody>
      </p:sp>
    </p:spTree>
    <p:extLst>
      <p:ext uri="{BB962C8B-B14F-4D97-AF65-F5344CB8AC3E}">
        <p14:creationId xmlns:p14="http://schemas.microsoft.com/office/powerpoint/2010/main" val="3620510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Transforms experience into learning</a:t>
            </a:r>
          </a:p>
          <a:p>
            <a:r>
              <a:rPr lang="en-US"/>
              <a:t>Deeper learning</a:t>
            </a:r>
          </a:p>
          <a:p>
            <a:r>
              <a:rPr lang="en-US"/>
              <a:t>Enhances understanding of course topics</a:t>
            </a:r>
          </a:p>
          <a:p>
            <a:r>
              <a:rPr lang="en-US"/>
              <a:t>Allows us to assess our values, goals, changes in perspective</a:t>
            </a:r>
          </a:p>
          <a:p>
            <a:r>
              <a:rPr lang="en-US"/>
              <a:t>Improves critical thinking and (collective) problem solving</a:t>
            </a:r>
          </a:p>
          <a:p>
            <a:r>
              <a:rPr lang="en-US"/>
              <a:t>Address negative experiences, emotions; challenge stereotypes; grow empathy</a:t>
            </a:r>
          </a:p>
          <a:p>
            <a:r>
              <a:rPr lang="en-US"/>
              <a:t>Allows us to improve our service, plan future action, after gaining new perspectives </a:t>
            </a:r>
          </a:p>
        </p:txBody>
      </p:sp>
    </p:spTree>
    <p:extLst>
      <p:ext uri="{BB962C8B-B14F-4D97-AF65-F5344CB8AC3E}">
        <p14:creationId xmlns:p14="http://schemas.microsoft.com/office/powerpoint/2010/main" val="998433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a:latin typeface="AdvTR"/>
              </a:rPr>
              <a:t>Written reflection was found to make a stronger contribution to learning outcomes than discussion type reflection when it was used to move learners beyond sharing feelings to a deeper level of intellectual analysis (</a:t>
            </a:r>
            <a:r>
              <a:rPr lang="en-US" sz="1800" b="0" i="0" u="none" strike="noStrike" baseline="0" err="1">
                <a:latin typeface="AdvTR"/>
              </a:rPr>
              <a:t>Eyler</a:t>
            </a:r>
            <a:r>
              <a:rPr lang="en-US" sz="1800" b="0" i="0" u="none" strike="noStrike" baseline="0">
                <a:latin typeface="AdvTR"/>
              </a:rPr>
              <a:t> and Giles 1999)</a:t>
            </a:r>
            <a:endParaRPr lang="en-US"/>
          </a:p>
        </p:txBody>
      </p:sp>
    </p:spTree>
    <p:extLst>
      <p:ext uri="{BB962C8B-B14F-4D97-AF65-F5344CB8AC3E}">
        <p14:creationId xmlns:p14="http://schemas.microsoft.com/office/powerpoint/2010/main" val="3753615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US" sz="1100" b="0" i="0" u="none" strike="noStrike" baseline="0">
                <a:latin typeface="Times-Roman"/>
              </a:rPr>
              <a:t>David Kolb (1984)</a:t>
            </a:r>
            <a:endParaRPr lang="en-US"/>
          </a:p>
          <a:p>
            <a:r>
              <a:rPr lang="en-US"/>
              <a:t>We have a concrete experience, we reflect on it, we draw conclusions, we adapt our behavior and thinking base on these conclusions</a:t>
            </a:r>
          </a:p>
        </p:txBody>
      </p:sp>
    </p:spTree>
    <p:extLst>
      <p:ext uri="{BB962C8B-B14F-4D97-AF65-F5344CB8AC3E}">
        <p14:creationId xmlns:p14="http://schemas.microsoft.com/office/powerpoint/2010/main" val="1990904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62600" y="5165725"/>
            <a:ext cx="45913675" cy="25827038"/>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18057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Critical reflection is not a summary nor is </a:t>
            </a:r>
            <a:r>
              <a:rPr lang="en-US" err="1">
                <a:latin typeface="Calibri"/>
                <a:cs typeface="Calibri"/>
              </a:rPr>
              <a:t>is</a:t>
            </a:r>
            <a:r>
              <a:rPr lang="en-US">
                <a:latin typeface="Calibri"/>
                <a:cs typeface="Calibri"/>
              </a:rPr>
              <a:t> it just about how students felt during an experience</a:t>
            </a:r>
          </a:p>
        </p:txBody>
      </p:sp>
    </p:spTree>
    <p:extLst>
      <p:ext uri="{BB962C8B-B14F-4D97-AF65-F5344CB8AC3E}">
        <p14:creationId xmlns:p14="http://schemas.microsoft.com/office/powerpoint/2010/main" val="1798320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a:latin typeface="TimesNewRomanPS"/>
              </a:rPr>
              <a:t>Many of us who practice service-learning may sympathetically resist causing our students discomfort. It is, however, crucial for us to remember that ultimately the student’s existential response to his or her experience matters only when their discomfort impedes learning. On their own, perplexity, uncertainty, suspense, and even a certain emotional pain are prods to thought, and it is our role as educators not to be caretakers, but provocateurs, not therapists, but critical facilitators of learning.</a:t>
            </a:r>
            <a:endParaRPr lang="en-US"/>
          </a:p>
        </p:txBody>
      </p:sp>
    </p:spTree>
    <p:extLst>
      <p:ext uri="{BB962C8B-B14F-4D97-AF65-F5344CB8AC3E}">
        <p14:creationId xmlns:p14="http://schemas.microsoft.com/office/powerpoint/2010/main" val="1500430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a:latin typeface="TimesNewRomanPS"/>
              </a:rPr>
              <a:t>Many of us who practice service-learning may sympathetically resist causing our students discomfort. It is, however, crucial for us to remember that ultimately the student’s existential response to his or her experience matters only when their discomfort impedes learning. On their own, perplexity, uncertainty, suspense, and even a certain emotional pain are prods to thought, and it is our role as educators not to be caretakers, but provocateurs, not therapists, but critical facilitators of learning.</a:t>
            </a:r>
            <a:endParaRPr lang="en-US"/>
          </a:p>
        </p:txBody>
      </p:sp>
    </p:spTree>
    <p:extLst>
      <p:ext uri="{BB962C8B-B14F-4D97-AF65-F5344CB8AC3E}">
        <p14:creationId xmlns:p14="http://schemas.microsoft.com/office/powerpoint/2010/main" val="3614166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a:latin typeface="AdvTR"/>
              </a:rPr>
              <a:t>Taking time to scaffold reflection prior to the experience will encourage learner agency early in the process enabling less scaffolding during and after the learning experience. This may not be easy: learning to reflect takes time</a:t>
            </a:r>
            <a:endParaRPr lang="en-US"/>
          </a:p>
        </p:txBody>
      </p:sp>
    </p:spTree>
    <p:extLst>
      <p:ext uri="{BB962C8B-B14F-4D97-AF65-F5344CB8AC3E}">
        <p14:creationId xmlns:p14="http://schemas.microsoft.com/office/powerpoint/2010/main" val="1543064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36551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C29002BA-CE7A-4375-A6AA-30537C5DD931}" type="datetimeFigureOut">
              <a:rPr lang="en-US" smtClean="0"/>
              <a:pPr>
                <a:defRPr/>
              </a:pPr>
              <a:t>6/14/2022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6E3BCB7-EAE9-46B4-9F14-8A2950014483}" type="slidenum">
              <a:rPr lang="en-US" smtClean="0"/>
              <a:pPr>
                <a:defRPr/>
              </a:pPr>
              <a:t>‹#›</a:t>
            </a:fld>
            <a:endParaRPr lang="en-US"/>
          </a:p>
        </p:txBody>
      </p:sp>
    </p:spTree>
    <p:extLst>
      <p:ext uri="{BB962C8B-B14F-4D97-AF65-F5344CB8AC3E}">
        <p14:creationId xmlns:p14="http://schemas.microsoft.com/office/powerpoint/2010/main" val="2344603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936B8C-BA38-4B5B-9964-328EA6847992}" type="datetimeFigureOut">
              <a:rPr lang="en-US" smtClean="0"/>
              <a:pPr>
                <a:defRPr/>
              </a:pPr>
              <a:t>6/14/2022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85C3E46-E344-4BCD-B962-DAAC10504878}" type="slidenum">
              <a:rPr lang="en-US" smtClean="0"/>
              <a:pPr>
                <a:defRPr/>
              </a:pPr>
              <a:t>‹#›</a:t>
            </a:fld>
            <a:endParaRPr lang="en-US"/>
          </a:p>
        </p:txBody>
      </p:sp>
    </p:spTree>
    <p:extLst>
      <p:ext uri="{BB962C8B-B14F-4D97-AF65-F5344CB8AC3E}">
        <p14:creationId xmlns:p14="http://schemas.microsoft.com/office/powerpoint/2010/main" val="313502223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936B8C-BA38-4B5B-9964-328EA6847992}" type="datetimeFigureOut">
              <a:rPr lang="en-US" smtClean="0"/>
              <a:pPr>
                <a:defRPr/>
              </a:pPr>
              <a:t>6/14/2022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85C3E46-E344-4BCD-B962-DAAC10504878}" type="slidenum">
              <a:rPr lang="en-US" smtClean="0"/>
              <a:pPr>
                <a:defRPr/>
              </a:pPr>
              <a:t>‹#›</a:t>
            </a:fld>
            <a:endParaRPr lang="en-US"/>
          </a:p>
        </p:txBody>
      </p:sp>
    </p:spTree>
    <p:extLst>
      <p:ext uri="{BB962C8B-B14F-4D97-AF65-F5344CB8AC3E}">
        <p14:creationId xmlns:p14="http://schemas.microsoft.com/office/powerpoint/2010/main" val="395708237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18936B8C-BA38-4B5B-9964-328EA6847992}" type="datetimeFigureOut">
              <a:rPr lang="en-US" smtClean="0"/>
              <a:pPr>
                <a:defRPr/>
              </a:pPr>
              <a:t>6/14/2022</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85C3E46-E344-4BCD-B962-DAAC10504878}" type="slidenum">
              <a:rPr lang="en-US" smtClean="0"/>
              <a:pPr>
                <a:defRPr/>
              </a:pPr>
              <a:t>‹#›</a:t>
            </a:fld>
            <a:endParaRPr lang="en-US"/>
          </a:p>
        </p:txBody>
      </p:sp>
    </p:spTree>
    <p:extLst>
      <p:ext uri="{BB962C8B-B14F-4D97-AF65-F5344CB8AC3E}">
        <p14:creationId xmlns:p14="http://schemas.microsoft.com/office/powerpoint/2010/main" val="354658365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7FD09D58-EEA0-4174-8ADB-1E97D0D445E2}" type="datetimeFigureOut">
              <a:rPr lang="en-US" smtClean="0"/>
              <a:pPr>
                <a:defRPr/>
              </a:pPr>
              <a:t>6/14/2022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BE71D33-5E40-4442-A05B-D0CEA3EAF491}" type="slidenum">
              <a:rPr lang="en-US" smtClean="0"/>
              <a:pPr>
                <a:defRPr/>
              </a:pPr>
              <a:t>‹#›</a:t>
            </a:fld>
            <a:endParaRPr lang="en-US"/>
          </a:p>
        </p:txBody>
      </p:sp>
    </p:spTree>
    <p:extLst>
      <p:ext uri="{BB962C8B-B14F-4D97-AF65-F5344CB8AC3E}">
        <p14:creationId xmlns:p14="http://schemas.microsoft.com/office/powerpoint/2010/main" val="395082330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pPr>
              <a:defRPr/>
            </a:pPr>
            <a:fld id="{18936B8C-BA38-4B5B-9964-328EA6847992}" type="datetimeFigureOut">
              <a:rPr lang="en-US" smtClean="0"/>
              <a:pPr>
                <a:defRPr/>
              </a:pPr>
              <a:t>6/14/2022</a:t>
            </a:fld>
            <a:endParaRPr lang="en-US"/>
          </a:p>
        </p:txBody>
      </p:sp>
      <p:sp>
        <p:nvSpPr>
          <p:cNvPr id="9" name="Footer Placeholder 8"/>
          <p:cNvSpPr>
            <a:spLocks noGrp="1"/>
          </p:cNvSpPr>
          <p:nvPr>
            <p:ph type="ftr" sz="quarter" idx="11"/>
          </p:nvPr>
        </p:nvSpPr>
        <p:spPr/>
        <p:txBody>
          <a:bodyPr/>
          <a:lstStyle/>
          <a:p>
            <a:pPr>
              <a:defRPr/>
            </a:pPr>
            <a:endParaRPr lang="en-US"/>
          </a:p>
        </p:txBody>
      </p:sp>
      <p:sp>
        <p:nvSpPr>
          <p:cNvPr id="10" name="Slide Number Placeholder 9"/>
          <p:cNvSpPr>
            <a:spLocks noGrp="1"/>
          </p:cNvSpPr>
          <p:nvPr>
            <p:ph type="sldNum" sz="quarter" idx="12"/>
          </p:nvPr>
        </p:nvSpPr>
        <p:spPr/>
        <p:txBody>
          <a:bodyPr/>
          <a:lstStyle/>
          <a:p>
            <a:pPr>
              <a:defRPr/>
            </a:pPr>
            <a:fld id="{B85C3E46-E344-4BCD-B962-DAAC10504878}" type="slidenum">
              <a:rPr lang="en-US" smtClean="0"/>
              <a:pPr>
                <a:defRPr/>
              </a:pPr>
              <a:t>‹#›</a:t>
            </a:fld>
            <a:endParaRPr lang="en-US"/>
          </a:p>
        </p:txBody>
      </p:sp>
    </p:spTree>
    <p:extLst>
      <p:ext uri="{BB962C8B-B14F-4D97-AF65-F5344CB8AC3E}">
        <p14:creationId xmlns:p14="http://schemas.microsoft.com/office/powerpoint/2010/main" val="274215076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pPr>
              <a:defRPr/>
            </a:pPr>
            <a:fld id="{18936B8C-BA38-4B5B-9964-328EA6847992}" type="datetimeFigureOut">
              <a:rPr lang="en-US" smtClean="0"/>
              <a:pPr>
                <a:defRPr/>
              </a:pPr>
              <a:t>6/14/2022</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85C3E46-E344-4BCD-B962-DAAC10504878}" type="slidenum">
              <a:rPr lang="en-US" smtClean="0"/>
              <a:pPr>
                <a:defRPr/>
              </a:pPr>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9093373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53C36123-679A-4142-97B3-DDDC1E8497FA}" type="datetimeFigureOut">
              <a:rPr lang="en-US" smtClean="0"/>
              <a:pPr>
                <a:defRPr/>
              </a:pPr>
              <a:t>6/14/2022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88771325-4EE9-44E1-A834-F0FDB84DF3AA}" type="slidenum">
              <a:rPr lang="en-US" smtClean="0"/>
              <a:pPr>
                <a:defRPr/>
              </a:pPr>
              <a:t>‹#›</a:t>
            </a:fld>
            <a:endParaRPr lang="en-US"/>
          </a:p>
        </p:txBody>
      </p:sp>
    </p:spTree>
    <p:extLst>
      <p:ext uri="{BB962C8B-B14F-4D97-AF65-F5344CB8AC3E}">
        <p14:creationId xmlns:p14="http://schemas.microsoft.com/office/powerpoint/2010/main" val="405611336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6E13EC0-279A-4BF6-88EE-F3BDAFC973A2}" type="datetimeFigureOut">
              <a:rPr lang="en-US" smtClean="0"/>
              <a:pPr>
                <a:defRPr/>
              </a:pPr>
              <a:t>6/14/2022</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4B57A6A0-04C1-4763-B81C-6DEE94039A7C}" type="slidenum">
              <a:rPr lang="en-US" smtClean="0"/>
              <a:pPr>
                <a:defRPr/>
              </a:pPr>
              <a:t>‹#›</a:t>
            </a:fld>
            <a:endParaRPr lang="en-US"/>
          </a:p>
        </p:txBody>
      </p:sp>
    </p:spTree>
    <p:extLst>
      <p:ext uri="{BB962C8B-B14F-4D97-AF65-F5344CB8AC3E}">
        <p14:creationId xmlns:p14="http://schemas.microsoft.com/office/powerpoint/2010/main" val="71930346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pPr>
              <a:defRPr/>
            </a:pPr>
            <a:fld id="{18936B8C-BA38-4B5B-9964-328EA6847992}" type="datetimeFigureOut">
              <a:rPr lang="en-US" smtClean="0"/>
              <a:pPr>
                <a:defRPr/>
              </a:pPr>
              <a:t>6/14/2022</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pPr>
              <a:defRPr/>
            </a:pPr>
            <a:endParaRPr lang="en-US"/>
          </a:p>
        </p:txBody>
      </p:sp>
      <p:sp>
        <p:nvSpPr>
          <p:cNvPr id="11" name="Slide Number Placeholder 10"/>
          <p:cNvSpPr>
            <a:spLocks noGrp="1"/>
          </p:cNvSpPr>
          <p:nvPr>
            <p:ph type="sldNum" sz="quarter" idx="12"/>
          </p:nvPr>
        </p:nvSpPr>
        <p:spPr/>
        <p:txBody>
          <a:bodyPr/>
          <a:lstStyle/>
          <a:p>
            <a:pPr>
              <a:defRPr/>
            </a:pPr>
            <a:fld id="{B85C3E46-E344-4BCD-B962-DAAC10504878}" type="slidenum">
              <a:rPr lang="en-US" smtClean="0"/>
              <a:pPr>
                <a:defRPr/>
              </a:pPr>
              <a:t>‹#›</a:t>
            </a:fld>
            <a:endParaRPr lang="en-US"/>
          </a:p>
        </p:txBody>
      </p:sp>
    </p:spTree>
    <p:extLst>
      <p:ext uri="{BB962C8B-B14F-4D97-AF65-F5344CB8AC3E}">
        <p14:creationId xmlns:p14="http://schemas.microsoft.com/office/powerpoint/2010/main" val="268753899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85000"/>
            </a:schemeClr>
          </a:solidFill>
        </p:spPr>
        <p:txBody>
          <a:bodyPr anchor="t"/>
          <a:lstStyle>
            <a:lvl1pPr marL="0" indent="0">
              <a:buNone/>
              <a:defRPr sz="32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pPr>
              <a:defRPr/>
            </a:pPr>
            <a:fld id="{18936B8C-BA38-4B5B-9964-328EA6847992}" type="datetimeFigureOut">
              <a:rPr lang="en-US" smtClean="0"/>
              <a:pPr>
                <a:defRPr/>
              </a:pPr>
              <a:t>6/14/2022</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en-US"/>
          </a:p>
        </p:txBody>
      </p:sp>
      <p:sp>
        <p:nvSpPr>
          <p:cNvPr id="10" name="Slide Number Placeholder 9"/>
          <p:cNvSpPr>
            <a:spLocks noGrp="1"/>
          </p:cNvSpPr>
          <p:nvPr>
            <p:ph type="sldNum" sz="quarter" idx="12"/>
          </p:nvPr>
        </p:nvSpPr>
        <p:spPr/>
        <p:txBody>
          <a:bodyPr/>
          <a:lstStyle/>
          <a:p>
            <a:pPr>
              <a:defRPr/>
            </a:pPr>
            <a:fld id="{B85C3E46-E344-4BCD-B962-DAAC10504878}" type="slidenum">
              <a:rPr lang="en-US" smtClean="0"/>
              <a:pPr>
                <a:defRPr/>
              </a:pPr>
              <a:t>‹#›</a:t>
            </a:fld>
            <a:endParaRPr lang="en-US"/>
          </a:p>
        </p:txBody>
      </p:sp>
    </p:spTree>
    <p:extLst>
      <p:ext uri="{BB962C8B-B14F-4D97-AF65-F5344CB8AC3E}">
        <p14:creationId xmlns:p14="http://schemas.microsoft.com/office/powerpoint/2010/main" val="301123517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pPr>
              <a:defRPr/>
            </a:pPr>
            <a:fld id="{18936B8C-BA38-4B5B-9964-328EA6847992}" type="datetimeFigureOut">
              <a:rPr lang="en-US" smtClean="0"/>
              <a:pPr>
                <a:defRPr/>
              </a:pPr>
              <a:t>6/14/2022</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pPr>
              <a:defRPr/>
            </a:pPr>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pPr>
              <a:defRPr/>
            </a:pPr>
            <a:fld id="{B85C3E46-E344-4BCD-B962-DAAC10504878}" type="slidenum">
              <a:rPr lang="en-US" smtClean="0"/>
              <a:pPr>
                <a:defRPr/>
              </a:pPr>
              <a:t>‹#›</a:t>
            </a:fld>
            <a:endParaRPr lang="en-US"/>
          </a:p>
        </p:txBody>
      </p:sp>
    </p:spTree>
    <p:extLst>
      <p:ext uri="{BB962C8B-B14F-4D97-AF65-F5344CB8AC3E}">
        <p14:creationId xmlns:p14="http://schemas.microsoft.com/office/powerpoint/2010/main" val="2334288950"/>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hf sldNum="0"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hyperlink" Target="https://tinyurl.com/tt98v73s"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3F8DB-A713-4DC5-A118-DCFD6D5A23FD}"/>
              </a:ext>
            </a:extLst>
          </p:cNvPr>
          <p:cNvSpPr>
            <a:spLocks noGrp="1"/>
          </p:cNvSpPr>
          <p:nvPr>
            <p:ph type="ctrTitle"/>
          </p:nvPr>
        </p:nvSpPr>
        <p:spPr>
          <a:xfrm>
            <a:off x="344546" y="527756"/>
            <a:ext cx="3901957" cy="2369538"/>
          </a:xfrm>
          <a:solidFill>
            <a:schemeClr val="accent6">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fontScale="90000"/>
          </a:bodyPr>
          <a:lstStyle/>
          <a:p>
            <a:pPr algn="ctr" eaLnBrk="1" fontAlgn="auto" hangingPunct="1">
              <a:spcAft>
                <a:spcPts val="0"/>
              </a:spcAft>
              <a:defRPr/>
            </a:pPr>
            <a:r>
              <a:rPr lang="en-US" sz="4400">
                <a:solidFill>
                  <a:srgbClr val="FFFFFF"/>
                </a:solidFill>
                <a:effectLst>
                  <a:outerShdw blurRad="38100" dist="38100" dir="2700000" algn="tl">
                    <a:srgbClr val="000000">
                      <a:alpha val="43137"/>
                    </a:srgbClr>
                  </a:outerShdw>
                </a:effectLst>
                <a:latin typeface="Maiandra GD"/>
                <a:cs typeface="Arial"/>
              </a:rPr>
              <a:t>Reflecting on Service Learning</a:t>
            </a:r>
            <a:endParaRPr lang="en-US" sz="4400">
              <a:solidFill>
                <a:srgbClr val="FFFFFF"/>
              </a:solidFill>
              <a:effectLst>
                <a:outerShdw blurRad="38100" dist="38100" dir="2700000" algn="tl">
                  <a:srgbClr val="000000">
                    <a:alpha val="43137"/>
                  </a:srgbClr>
                </a:outerShdw>
              </a:effectLst>
              <a:latin typeface="Maiandra GD" panose="020E0502030308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AE34F53-72B7-4CF2-80A2-BFE9044B4A13}"/>
              </a:ext>
            </a:extLst>
          </p:cNvPr>
          <p:cNvPicPr>
            <a:picLocks noChangeAspect="1"/>
          </p:cNvPicPr>
          <p:nvPr/>
        </p:nvPicPr>
        <p:blipFill>
          <a:blip r:embed="rId3"/>
          <a:stretch>
            <a:fillRect/>
          </a:stretch>
        </p:blipFill>
        <p:spPr>
          <a:xfrm>
            <a:off x="406433" y="3262361"/>
            <a:ext cx="3771900" cy="291465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 name="Picture 5" descr="Graphical user interface&#10;&#10;Description automatically generated with medium confidence">
            <a:extLst>
              <a:ext uri="{FF2B5EF4-FFF2-40B4-BE49-F238E27FC236}">
                <a16:creationId xmlns:a16="http://schemas.microsoft.com/office/drawing/2014/main" id="{5B7C9C2F-3FFA-4360-9C5A-FF162119ED0D}"/>
              </a:ext>
            </a:extLst>
          </p:cNvPr>
          <p:cNvPicPr>
            <a:picLocks noChangeAspect="1"/>
          </p:cNvPicPr>
          <p:nvPr/>
        </p:nvPicPr>
        <p:blipFill>
          <a:blip r:embed="rId4"/>
          <a:stretch>
            <a:fillRect/>
          </a:stretch>
        </p:blipFill>
        <p:spPr>
          <a:xfrm>
            <a:off x="4352165" y="527756"/>
            <a:ext cx="7594833" cy="5696125"/>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23A6B-40AE-4911-B31B-8B9557EABD58}"/>
              </a:ext>
            </a:extLst>
          </p:cNvPr>
          <p:cNvSpPr>
            <a:spLocks noGrp="1"/>
          </p:cNvSpPr>
          <p:nvPr>
            <p:ph type="title"/>
          </p:nvPr>
        </p:nvSpPr>
        <p:spPr>
          <a:xfrm>
            <a:off x="6096000" y="770432"/>
            <a:ext cx="4368122" cy="1174991"/>
          </a:xfrm>
        </p:spPr>
        <p:txBody>
          <a:bodyPr>
            <a:normAutofit fontScale="90000"/>
          </a:bodyPr>
          <a:lstStyle/>
          <a:p>
            <a:r>
              <a:rPr lang="en-US" sz="3200">
                <a:effectLst>
                  <a:outerShdw blurRad="38100" dist="38100" dir="2700000" algn="tl">
                    <a:srgbClr val="000000">
                      <a:alpha val="43137"/>
                    </a:srgbClr>
                  </a:outerShdw>
                </a:effectLst>
              </a:rPr>
              <a:t>Learning can feel uncomfortable</a:t>
            </a:r>
          </a:p>
        </p:txBody>
      </p:sp>
      <p:pic>
        <p:nvPicPr>
          <p:cNvPr id="3074" name="Picture 2" descr="Learning Is Supposed to Feel Uncomfortable">
            <a:extLst>
              <a:ext uri="{FF2B5EF4-FFF2-40B4-BE49-F238E27FC236}">
                <a16:creationId xmlns:a16="http://schemas.microsoft.com/office/drawing/2014/main" id="{75722EB4-C6A6-43B8-BB43-79FAFB944F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68" r="44232"/>
          <a:stretch/>
        </p:blipFill>
        <p:spPr bwMode="auto">
          <a:xfrm>
            <a:off x="20" y="10"/>
            <a:ext cx="4657325"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FC1817A-8F9E-4636-A00E-202DE9AED523}"/>
              </a:ext>
            </a:extLst>
          </p:cNvPr>
          <p:cNvSpPr>
            <a:spLocks noGrp="1"/>
          </p:cNvSpPr>
          <p:nvPr>
            <p:ph idx="1"/>
          </p:nvPr>
        </p:nvSpPr>
        <p:spPr>
          <a:xfrm>
            <a:off x="5590572" y="2222339"/>
            <a:ext cx="6041985" cy="4456253"/>
          </a:xfrm>
        </p:spPr>
        <p:txBody>
          <a:bodyPr>
            <a:normAutofit fontScale="92500" lnSpcReduction="10000"/>
          </a:bodyPr>
          <a:lstStyle/>
          <a:p>
            <a:pPr marL="0" indent="0">
              <a:buNone/>
            </a:pPr>
            <a:r>
              <a:rPr lang="en-US" sz="3200" b="0" i="0" u="none" strike="noStrike" baseline="0">
                <a:latin typeface="TimesNewRomanPS"/>
              </a:rPr>
              <a:t>What we ask students to do in reflection is not reorder existing cognitive categories, but to determine whether a new disruptive experience can be assimilated into present frameworks, or if—more radically—one set of ideas must be put to rest so that new ones can take their place.</a:t>
            </a:r>
          </a:p>
          <a:p>
            <a:pPr marL="0" indent="0">
              <a:buNone/>
            </a:pPr>
            <a:endParaRPr lang="en-US" sz="2400" b="1" i="0" u="none" strike="noStrike" baseline="0">
              <a:latin typeface="TimesNewRomanPS-Bold"/>
            </a:endParaRPr>
          </a:p>
          <a:p>
            <a:pPr marL="0" indent="0">
              <a:buNone/>
            </a:pPr>
            <a:r>
              <a:rPr lang="en-US" sz="2400" b="1" i="0" u="none" strike="noStrike" baseline="0">
                <a:latin typeface="TimesNewRomanPS-Bold"/>
              </a:rPr>
              <a:t>Maddux &amp; </a:t>
            </a:r>
            <a:r>
              <a:rPr lang="en-US" sz="2400" b="1" i="0" u="none" strike="noStrike" baseline="0" err="1">
                <a:latin typeface="TimesNewRomanPS-Bold"/>
              </a:rPr>
              <a:t>Donnet</a:t>
            </a:r>
            <a:r>
              <a:rPr lang="en-US" sz="2400" b="1" i="0" u="none" strike="noStrike" baseline="0">
                <a:latin typeface="TimesNewRomanPS-Bold"/>
              </a:rPr>
              <a:t> (2015)</a:t>
            </a:r>
            <a:endParaRPr lang="en-US" sz="2400"/>
          </a:p>
        </p:txBody>
      </p:sp>
      <p:sp>
        <p:nvSpPr>
          <p:cNvPr id="4" name="Flowchart: Sequential Access Storage 3">
            <a:extLst>
              <a:ext uri="{FF2B5EF4-FFF2-40B4-BE49-F238E27FC236}">
                <a16:creationId xmlns:a16="http://schemas.microsoft.com/office/drawing/2014/main" id="{43570291-95A5-4685-B6C1-58001A38D22B}"/>
              </a:ext>
            </a:extLst>
          </p:cNvPr>
          <p:cNvSpPr/>
          <p:nvPr/>
        </p:nvSpPr>
        <p:spPr>
          <a:xfrm rot="765894">
            <a:off x="675221" y="626511"/>
            <a:ext cx="1207823" cy="1019820"/>
          </a:xfrm>
          <a:prstGeom prst="flowChartMagneticTap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a:t>Ouch!</a:t>
            </a:r>
          </a:p>
        </p:txBody>
      </p:sp>
    </p:spTree>
    <p:extLst>
      <p:ext uri="{BB962C8B-B14F-4D97-AF65-F5344CB8AC3E}">
        <p14:creationId xmlns:p14="http://schemas.microsoft.com/office/powerpoint/2010/main" val="356275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23A6B-40AE-4911-B31B-8B9557EABD58}"/>
              </a:ext>
            </a:extLst>
          </p:cNvPr>
          <p:cNvSpPr>
            <a:spLocks noGrp="1"/>
          </p:cNvSpPr>
          <p:nvPr>
            <p:ph type="title"/>
          </p:nvPr>
        </p:nvSpPr>
        <p:spPr>
          <a:xfrm>
            <a:off x="6096000" y="770432"/>
            <a:ext cx="4368122" cy="1174991"/>
          </a:xfrm>
        </p:spPr>
        <p:txBody>
          <a:bodyPr>
            <a:normAutofit fontScale="90000"/>
          </a:bodyPr>
          <a:lstStyle/>
          <a:p>
            <a:r>
              <a:rPr lang="en-US" sz="3200">
                <a:effectLst>
                  <a:outerShdw blurRad="38100" dist="38100" dir="2700000" algn="tl">
                    <a:srgbClr val="000000">
                      <a:alpha val="43137"/>
                    </a:srgbClr>
                  </a:outerShdw>
                </a:effectLst>
              </a:rPr>
              <a:t>Learning can feel uncomfortable</a:t>
            </a:r>
          </a:p>
        </p:txBody>
      </p:sp>
      <p:pic>
        <p:nvPicPr>
          <p:cNvPr id="3074" name="Picture 2" descr="Learning Is Supposed to Feel Uncomfortable">
            <a:extLst>
              <a:ext uri="{FF2B5EF4-FFF2-40B4-BE49-F238E27FC236}">
                <a16:creationId xmlns:a16="http://schemas.microsoft.com/office/drawing/2014/main" id="{75722EB4-C6A6-43B8-BB43-79FAFB944F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68" r="44232"/>
          <a:stretch/>
        </p:blipFill>
        <p:spPr bwMode="auto">
          <a:xfrm>
            <a:off x="20" y="10"/>
            <a:ext cx="4657325"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FC1817A-8F9E-4636-A00E-202DE9AED523}"/>
              </a:ext>
            </a:extLst>
          </p:cNvPr>
          <p:cNvSpPr>
            <a:spLocks noGrp="1"/>
          </p:cNvSpPr>
          <p:nvPr>
            <p:ph idx="1"/>
          </p:nvPr>
        </p:nvSpPr>
        <p:spPr>
          <a:xfrm>
            <a:off x="5590572" y="2222339"/>
            <a:ext cx="6041985" cy="4456253"/>
          </a:xfrm>
        </p:spPr>
        <p:txBody>
          <a:bodyPr vert="horz" lIns="91440" tIns="45720" rIns="91440" bIns="45720" rtlCol="0" anchor="t">
            <a:normAutofit fontScale="77500" lnSpcReduction="20000"/>
          </a:bodyPr>
          <a:lstStyle/>
          <a:p>
            <a:pPr marL="0" indent="0">
              <a:buNone/>
            </a:pPr>
            <a:r>
              <a:rPr lang="en-US" sz="3200">
                <a:ea typeface="+mn-lt"/>
                <a:cs typeface="+mn-lt"/>
              </a:rPr>
              <a:t>"Instructors guide </a:t>
            </a:r>
            <a:r>
              <a:rPr lang="en-US" sz="3200" b="0" i="0" u="none" strike="noStrike" baseline="0">
                <a:ea typeface="+mn-lt"/>
                <a:cs typeface="+mn-lt"/>
              </a:rPr>
              <a:t>students to </a:t>
            </a:r>
            <a:r>
              <a:rPr lang="en-US" sz="3200">
                <a:ea typeface="+mn-lt"/>
                <a:cs typeface="+mn-lt"/>
              </a:rPr>
              <a:t>focus on </a:t>
            </a:r>
            <a:r>
              <a:rPr lang="en-US" sz="3200" b="1">
                <a:ea typeface="+mn-lt"/>
                <a:cs typeface="+mn-lt"/>
              </a:rPr>
              <a:t>dissonance</a:t>
            </a:r>
            <a:r>
              <a:rPr lang="en-US" sz="3200">
                <a:ea typeface="+mn-lt"/>
                <a:cs typeface="+mn-lt"/>
              </a:rPr>
              <a:t> in concrete experiences and to find and </a:t>
            </a:r>
            <a:r>
              <a:rPr lang="en-US" sz="3200" b="1">
                <a:ea typeface="+mn-lt"/>
                <a:cs typeface="+mn-lt"/>
              </a:rPr>
              <a:t>describe discrepancies</a:t>
            </a:r>
            <a:r>
              <a:rPr lang="en-US" sz="3200">
                <a:ea typeface="+mn-lt"/>
                <a:cs typeface="+mn-lt"/>
              </a:rPr>
              <a:t> </a:t>
            </a:r>
            <a:r>
              <a:rPr lang="en-US" sz="3200" b="0" i="0" u="none" strike="noStrike" baseline="0">
                <a:ea typeface="+mn-lt"/>
                <a:cs typeface="+mn-lt"/>
              </a:rPr>
              <a:t>in </a:t>
            </a:r>
            <a:r>
              <a:rPr lang="en-US" sz="3200">
                <a:ea typeface="+mn-lt"/>
                <a:cs typeface="+mn-lt"/>
              </a:rPr>
              <a:t>differences of views or backgrounds between those of students and others. It is not until deep </a:t>
            </a:r>
            <a:r>
              <a:rPr lang="en-US" sz="3200" b="0" i="0" u="none" strike="noStrike" baseline="0">
                <a:ea typeface="+mn-lt"/>
                <a:cs typeface="+mn-lt"/>
              </a:rPr>
              <a:t>reflection is </a:t>
            </a:r>
            <a:r>
              <a:rPr lang="en-US" sz="3200">
                <a:ea typeface="+mn-lt"/>
                <a:cs typeface="+mn-lt"/>
              </a:rPr>
              <a:t>achieved that students engage in outward exploration of those differences and inward exploration that leads </a:t>
            </a:r>
            <a:r>
              <a:rPr lang="en-US" sz="3200" b="0" i="0" u="none" strike="noStrike" baseline="0">
                <a:ea typeface="+mn-lt"/>
                <a:cs typeface="+mn-lt"/>
              </a:rPr>
              <a:t>to </a:t>
            </a:r>
            <a:r>
              <a:rPr lang="en-US" sz="3200">
                <a:ea typeface="+mn-lt"/>
                <a:cs typeface="+mn-lt"/>
              </a:rPr>
              <a:t>the construction </a:t>
            </a:r>
            <a:r>
              <a:rPr lang="en-US" sz="3200" b="0" i="0" u="none" strike="noStrike" baseline="0">
                <a:ea typeface="+mn-lt"/>
                <a:cs typeface="+mn-lt"/>
              </a:rPr>
              <a:t>of </a:t>
            </a:r>
            <a:r>
              <a:rPr lang="en-US" sz="3200">
                <a:ea typeface="+mn-lt"/>
                <a:cs typeface="+mn-lt"/>
              </a:rPr>
              <a:t>internal voices toward self-authorship. Instructors </a:t>
            </a:r>
            <a:r>
              <a:rPr lang="en-US" sz="3200" b="0" i="0" u="none" strike="noStrike" baseline="0">
                <a:ea typeface="+mn-lt"/>
                <a:cs typeface="+mn-lt"/>
              </a:rPr>
              <a:t>must </a:t>
            </a:r>
            <a:r>
              <a:rPr lang="en-US" sz="3200">
                <a:ea typeface="+mn-lt"/>
                <a:cs typeface="+mn-lt"/>
              </a:rPr>
              <a:t>also resist stopping at a superficial understanding of contradictions from these explorations</a:t>
            </a:r>
            <a:r>
              <a:rPr lang="en-US" sz="3200" b="0" i="0" u="none" strike="noStrike" baseline="0">
                <a:ea typeface="+mn-lt"/>
                <a:cs typeface="+mn-lt"/>
              </a:rPr>
              <a:t>.</a:t>
            </a:r>
            <a:endParaRPr lang="en-US">
              <a:ea typeface="+mn-lt"/>
              <a:cs typeface="+mn-lt"/>
            </a:endParaRPr>
          </a:p>
        </p:txBody>
      </p:sp>
      <p:sp>
        <p:nvSpPr>
          <p:cNvPr id="4" name="Flowchart: Sequential Access Storage 3">
            <a:extLst>
              <a:ext uri="{FF2B5EF4-FFF2-40B4-BE49-F238E27FC236}">
                <a16:creationId xmlns:a16="http://schemas.microsoft.com/office/drawing/2014/main" id="{43570291-95A5-4685-B6C1-58001A38D22B}"/>
              </a:ext>
            </a:extLst>
          </p:cNvPr>
          <p:cNvSpPr/>
          <p:nvPr/>
        </p:nvSpPr>
        <p:spPr>
          <a:xfrm rot="765894">
            <a:off x="675221" y="626511"/>
            <a:ext cx="1207823" cy="1019820"/>
          </a:xfrm>
          <a:prstGeom prst="flowChartMagneticTap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a:t>Ouch!</a:t>
            </a:r>
          </a:p>
        </p:txBody>
      </p:sp>
    </p:spTree>
    <p:extLst>
      <p:ext uri="{BB962C8B-B14F-4D97-AF65-F5344CB8AC3E}">
        <p14:creationId xmlns:p14="http://schemas.microsoft.com/office/powerpoint/2010/main" val="226441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17784-3AF6-4C28-9B8F-805F2D52B696}"/>
              </a:ext>
            </a:extLst>
          </p:cNvPr>
          <p:cNvSpPr>
            <a:spLocks noGrp="1"/>
          </p:cNvSpPr>
          <p:nvPr>
            <p:ph type="title"/>
          </p:nvPr>
        </p:nvSpPr>
        <p:spPr>
          <a:xfrm>
            <a:off x="1874448" y="613817"/>
            <a:ext cx="8443103" cy="1066126"/>
          </a:xfrm>
        </p:spPr>
        <p:txBody>
          <a:bodyPr>
            <a:noAutofit/>
          </a:bodyPr>
          <a:lstStyle/>
          <a:p>
            <a:r>
              <a:rPr lang="en-US" sz="3200" b="1" i="0">
                <a:solidFill>
                  <a:srgbClr val="000000"/>
                </a:solidFill>
                <a:effectLst/>
                <a:latin typeface="Source Serif Pro" panose="020B0604020202020204" pitchFamily="18" charset="0"/>
              </a:rPr>
              <a:t>The 4C’s of Critical Reflection</a:t>
            </a:r>
            <a:endParaRPr lang="en-US" sz="3200"/>
          </a:p>
        </p:txBody>
      </p:sp>
      <p:sp>
        <p:nvSpPr>
          <p:cNvPr id="3" name="Content Placeholder 2">
            <a:extLst>
              <a:ext uri="{FF2B5EF4-FFF2-40B4-BE49-F238E27FC236}">
                <a16:creationId xmlns:a16="http://schemas.microsoft.com/office/drawing/2014/main" id="{250EE2C0-DEBC-4FFB-9CCA-8C0DBE2665FC}"/>
              </a:ext>
            </a:extLst>
          </p:cNvPr>
          <p:cNvSpPr>
            <a:spLocks noGrp="1"/>
          </p:cNvSpPr>
          <p:nvPr>
            <p:ph idx="1"/>
          </p:nvPr>
        </p:nvSpPr>
        <p:spPr>
          <a:xfrm>
            <a:off x="746901" y="2306693"/>
            <a:ext cx="10698197" cy="3586615"/>
          </a:xfrm>
        </p:spPr>
        <p:txBody>
          <a:bodyPr>
            <a:normAutofit fontScale="92500" lnSpcReduction="20000"/>
          </a:bodyPr>
          <a:lstStyle/>
          <a:p>
            <a:pPr marL="0" indent="0">
              <a:spcAft>
                <a:spcPts val="1200"/>
              </a:spcAft>
              <a:buNone/>
            </a:pPr>
            <a:r>
              <a:rPr lang="en-US" sz="4000" b="1" i="0">
                <a:solidFill>
                  <a:srgbClr val="237BAD"/>
                </a:solidFill>
                <a:effectLst>
                  <a:outerShdw blurRad="38100" dist="38100" dir="2700000" algn="tl">
                    <a:srgbClr val="000000">
                      <a:alpha val="43137"/>
                    </a:srgbClr>
                  </a:outerShdw>
                </a:effectLst>
                <a:latin typeface="Source Serif Pro" panose="02040603050405020204" pitchFamily="18" charset="0"/>
              </a:rPr>
              <a:t>Continuous</a:t>
            </a:r>
            <a:r>
              <a:rPr lang="en-US" sz="3500" i="1"/>
              <a:t>—occurs before, during and after service</a:t>
            </a:r>
            <a:endParaRPr lang="en-US" sz="4000" b="1" i="1">
              <a:solidFill>
                <a:srgbClr val="000000"/>
              </a:solidFill>
              <a:effectLst/>
              <a:latin typeface="Source Serif Pro" panose="02040603050405020204" pitchFamily="18" charset="0"/>
            </a:endParaRPr>
          </a:p>
          <a:p>
            <a:pPr marL="0" indent="0">
              <a:spcAft>
                <a:spcPts val="1200"/>
              </a:spcAft>
              <a:buNone/>
            </a:pPr>
            <a:r>
              <a:rPr lang="en-US" sz="4000" b="1">
                <a:solidFill>
                  <a:srgbClr val="237BAD"/>
                </a:solidFill>
                <a:effectLst>
                  <a:outerShdw blurRad="38100" dist="38100" dir="2700000" algn="tl">
                    <a:srgbClr val="000000">
                      <a:alpha val="43137"/>
                    </a:srgbClr>
                  </a:outerShdw>
                </a:effectLst>
                <a:latin typeface="Source Serif Pro" panose="02040603050405020204" pitchFamily="18" charset="0"/>
              </a:rPr>
              <a:t>Connected</a:t>
            </a:r>
            <a:r>
              <a:rPr lang="en-US" sz="4000" b="1" i="0">
                <a:solidFill>
                  <a:srgbClr val="000000"/>
                </a:solidFill>
                <a:effectLst/>
                <a:latin typeface="Source Serif Pro" panose="02040603050405020204" pitchFamily="18" charset="0"/>
              </a:rPr>
              <a:t> </a:t>
            </a:r>
            <a:r>
              <a:rPr lang="en-US" sz="3500" i="1"/>
              <a:t>—directly links to course learning objectives</a:t>
            </a:r>
          </a:p>
          <a:p>
            <a:pPr marL="3148013" indent="-3148013">
              <a:spcAft>
                <a:spcPts val="1200"/>
              </a:spcAft>
              <a:buNone/>
            </a:pPr>
            <a:r>
              <a:rPr lang="en-US" sz="4000" b="1">
                <a:solidFill>
                  <a:srgbClr val="237BAD"/>
                </a:solidFill>
                <a:effectLst>
                  <a:outerShdw blurRad="38100" dist="38100" dir="2700000" algn="tl">
                    <a:srgbClr val="000000">
                      <a:alpha val="43137"/>
                    </a:srgbClr>
                  </a:outerShdw>
                </a:effectLst>
                <a:latin typeface="Source Serif Pro" panose="02040603050405020204" pitchFamily="18" charset="0"/>
              </a:rPr>
              <a:t>Challenging</a:t>
            </a:r>
            <a:r>
              <a:rPr lang="en-US" sz="4000" b="1" i="0">
                <a:solidFill>
                  <a:srgbClr val="000000"/>
                </a:solidFill>
                <a:effectLst/>
                <a:latin typeface="Source Serif Pro" panose="02040603050405020204" pitchFamily="18" charset="0"/>
              </a:rPr>
              <a:t> </a:t>
            </a:r>
            <a:r>
              <a:rPr lang="en-US" sz="3500" i="1"/>
              <a:t>—asks students to question assumptions, examine new perspectives, interrogate cause and effect</a:t>
            </a:r>
          </a:p>
          <a:p>
            <a:pPr marL="3775075" indent="-3775075">
              <a:spcAft>
                <a:spcPts val="1200"/>
              </a:spcAft>
              <a:buNone/>
            </a:pPr>
            <a:r>
              <a:rPr lang="en-US" sz="4000" b="1">
                <a:solidFill>
                  <a:srgbClr val="237BAD"/>
                </a:solidFill>
                <a:effectLst>
                  <a:outerShdw blurRad="38100" dist="38100" dir="2700000" algn="tl">
                    <a:srgbClr val="000000">
                      <a:alpha val="43137"/>
                    </a:srgbClr>
                  </a:outerShdw>
                </a:effectLst>
                <a:latin typeface="Source Serif Pro" panose="02040603050405020204" pitchFamily="18" charset="0"/>
              </a:rPr>
              <a:t>Contextualized</a:t>
            </a:r>
            <a:r>
              <a:rPr lang="en-US" sz="4000" b="1" i="0">
                <a:solidFill>
                  <a:srgbClr val="000000"/>
                </a:solidFill>
                <a:effectLst/>
                <a:latin typeface="Source Serif Pro" panose="02040603050405020204" pitchFamily="18" charset="0"/>
              </a:rPr>
              <a:t> </a:t>
            </a:r>
            <a:r>
              <a:rPr lang="en-US" sz="3500" i="1"/>
              <a:t>—relates to the course material and service experiences</a:t>
            </a:r>
          </a:p>
        </p:txBody>
      </p:sp>
      <p:sp>
        <p:nvSpPr>
          <p:cNvPr id="4" name="TextBox 3">
            <a:extLst>
              <a:ext uri="{FF2B5EF4-FFF2-40B4-BE49-F238E27FC236}">
                <a16:creationId xmlns:a16="http://schemas.microsoft.com/office/drawing/2014/main" id="{B1E1F961-2BD8-4DBE-B9E2-BA3D36F2B2D9}"/>
              </a:ext>
            </a:extLst>
          </p:cNvPr>
          <p:cNvSpPr txBox="1"/>
          <p:nvPr/>
        </p:nvSpPr>
        <p:spPr>
          <a:xfrm>
            <a:off x="434009" y="6224659"/>
            <a:ext cx="3594254" cy="369332"/>
          </a:xfrm>
          <a:prstGeom prst="rect">
            <a:avLst/>
          </a:prstGeom>
          <a:noFill/>
        </p:spPr>
        <p:txBody>
          <a:bodyPr wrap="none" rtlCol="0">
            <a:spAutoFit/>
          </a:bodyPr>
          <a:lstStyle/>
          <a:p>
            <a:r>
              <a:rPr lang="en-US" b="0" i="0" err="1">
                <a:solidFill>
                  <a:srgbClr val="000000"/>
                </a:solidFill>
                <a:effectLst/>
                <a:latin typeface="Source Serif Pro" panose="020B0604020202020204" pitchFamily="18" charset="0"/>
              </a:rPr>
              <a:t>Eiler</a:t>
            </a:r>
            <a:r>
              <a:rPr lang="en-US" b="0" i="0">
                <a:solidFill>
                  <a:srgbClr val="000000"/>
                </a:solidFill>
                <a:effectLst/>
                <a:latin typeface="Source Serif Pro" panose="020B0604020202020204" pitchFamily="18" charset="0"/>
              </a:rPr>
              <a:t>, Giles and </a:t>
            </a:r>
            <a:r>
              <a:rPr lang="en-US" b="0" i="0" err="1">
                <a:solidFill>
                  <a:srgbClr val="000000"/>
                </a:solidFill>
                <a:effectLst/>
                <a:latin typeface="Source Serif Pro" panose="020B0604020202020204" pitchFamily="18" charset="0"/>
              </a:rPr>
              <a:t>Schmiedes</a:t>
            </a:r>
            <a:r>
              <a:rPr lang="en-US" b="0" i="0">
                <a:solidFill>
                  <a:srgbClr val="000000"/>
                </a:solidFill>
                <a:effectLst/>
                <a:latin typeface="Source Serif Pro" panose="020B0604020202020204" pitchFamily="18" charset="0"/>
              </a:rPr>
              <a:t> (1996)</a:t>
            </a:r>
            <a:endParaRPr lang="en-US"/>
          </a:p>
        </p:txBody>
      </p:sp>
    </p:spTree>
    <p:extLst>
      <p:ext uri="{BB962C8B-B14F-4D97-AF65-F5344CB8AC3E}">
        <p14:creationId xmlns:p14="http://schemas.microsoft.com/office/powerpoint/2010/main" val="194497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F19173-7438-420A-AB40-8A9D6652849B}"/>
              </a:ext>
            </a:extLst>
          </p:cNvPr>
          <p:cNvPicPr>
            <a:picLocks noChangeAspect="1"/>
          </p:cNvPicPr>
          <p:nvPr/>
        </p:nvPicPr>
        <p:blipFill rotWithShape="1">
          <a:blip r:embed="rId3"/>
          <a:srcRect l="1313" t="19044" r="34575" b="18590"/>
          <a:stretch/>
        </p:blipFill>
        <p:spPr>
          <a:xfrm>
            <a:off x="83045" y="140515"/>
            <a:ext cx="12025910" cy="6576969"/>
          </a:xfrm>
          <a:prstGeom prst="rect">
            <a:avLst/>
          </a:prstGeom>
        </p:spPr>
      </p:pic>
    </p:spTree>
    <p:extLst>
      <p:ext uri="{BB962C8B-B14F-4D97-AF65-F5344CB8AC3E}">
        <p14:creationId xmlns:p14="http://schemas.microsoft.com/office/powerpoint/2010/main" val="2491833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DBF2E-0625-411A-AA9B-DC55CB3C4160}"/>
              </a:ext>
            </a:extLst>
          </p:cNvPr>
          <p:cNvSpPr>
            <a:spLocks noGrp="1"/>
          </p:cNvSpPr>
          <p:nvPr>
            <p:ph type="title"/>
          </p:nvPr>
        </p:nvSpPr>
        <p:spPr>
          <a:xfrm>
            <a:off x="2231136" y="405809"/>
            <a:ext cx="7729728" cy="1188720"/>
          </a:xfrm>
        </p:spPr>
        <p:txBody>
          <a:bodyPr>
            <a:normAutofit/>
          </a:bodyPr>
          <a:lstStyle/>
          <a:p>
            <a:r>
              <a:rPr lang="en-US" sz="4400" cap="none" spc="0">
                <a:ln w="0"/>
                <a:solidFill>
                  <a:schemeClr val="accent1"/>
                </a:solidFill>
                <a:effectLst>
                  <a:outerShdw blurRad="38100" dist="25400" dir="5400000" algn="ctr" rotWithShape="0">
                    <a:srgbClr val="6E747A">
                      <a:alpha val="43000"/>
                    </a:srgbClr>
                  </a:outerShdw>
                </a:effectLst>
              </a:rPr>
              <a:t>Contextualize the Reflections</a:t>
            </a:r>
          </a:p>
        </p:txBody>
      </p:sp>
      <p:sp>
        <p:nvSpPr>
          <p:cNvPr id="3" name="Content Placeholder 2">
            <a:extLst>
              <a:ext uri="{FF2B5EF4-FFF2-40B4-BE49-F238E27FC236}">
                <a16:creationId xmlns:a16="http://schemas.microsoft.com/office/drawing/2014/main" id="{095F1BC1-C26D-4913-873F-0E40C0A9CE90}"/>
              </a:ext>
            </a:extLst>
          </p:cNvPr>
          <p:cNvSpPr>
            <a:spLocks noGrp="1"/>
          </p:cNvSpPr>
          <p:nvPr>
            <p:ph idx="1"/>
          </p:nvPr>
        </p:nvSpPr>
        <p:spPr>
          <a:xfrm>
            <a:off x="671696" y="2082970"/>
            <a:ext cx="6994378" cy="3101983"/>
          </a:xfrm>
        </p:spPr>
        <p:txBody>
          <a:bodyPr>
            <a:normAutofit fontScale="92500"/>
          </a:bodyPr>
          <a:lstStyle/>
          <a:p>
            <a:r>
              <a:rPr lang="en-US" sz="2800"/>
              <a:t>Help students connect service to course topics by examining </a:t>
            </a:r>
            <a:r>
              <a:rPr lang="en-US" sz="2800" b="1"/>
              <a:t>root causes</a:t>
            </a:r>
            <a:r>
              <a:rPr lang="en-US" sz="2800"/>
              <a:t>.</a:t>
            </a:r>
          </a:p>
          <a:p>
            <a:r>
              <a:rPr lang="en-US" sz="2800"/>
              <a:t>Ask students to research the social issues that their site addresses.</a:t>
            </a:r>
          </a:p>
          <a:p>
            <a:r>
              <a:rPr lang="en-US" sz="2800"/>
              <a:t>Students can discuss with site supervisors. </a:t>
            </a:r>
          </a:p>
          <a:p>
            <a:r>
              <a:rPr lang="en-US" sz="2800"/>
              <a:t>Invite partners to class to provide background.</a:t>
            </a:r>
          </a:p>
          <a:p>
            <a:endParaRPr lang="en-US"/>
          </a:p>
        </p:txBody>
      </p:sp>
      <p:sp>
        <p:nvSpPr>
          <p:cNvPr id="4" name="TextBox 3">
            <a:extLst>
              <a:ext uri="{FF2B5EF4-FFF2-40B4-BE49-F238E27FC236}">
                <a16:creationId xmlns:a16="http://schemas.microsoft.com/office/drawing/2014/main" id="{1CBC0D94-04AC-4C5D-8841-FC26D66AB717}"/>
              </a:ext>
            </a:extLst>
          </p:cNvPr>
          <p:cNvSpPr txBox="1"/>
          <p:nvPr/>
        </p:nvSpPr>
        <p:spPr>
          <a:xfrm rot="214455">
            <a:off x="7682412" y="1745616"/>
            <a:ext cx="4167963" cy="4031873"/>
          </a:xfrm>
          <a:custGeom>
            <a:avLst/>
            <a:gdLst>
              <a:gd name="connsiteX0" fmla="*/ 0 w 4167963"/>
              <a:gd name="connsiteY0" fmla="*/ 0 h 4031873"/>
              <a:gd name="connsiteX1" fmla="*/ 678783 w 4167963"/>
              <a:gd name="connsiteY1" fmla="*/ 0 h 4031873"/>
              <a:gd name="connsiteX2" fmla="*/ 1357565 w 4167963"/>
              <a:gd name="connsiteY2" fmla="*/ 0 h 4031873"/>
              <a:gd name="connsiteX3" fmla="*/ 1952988 w 4167963"/>
              <a:gd name="connsiteY3" fmla="*/ 0 h 4031873"/>
              <a:gd name="connsiteX4" fmla="*/ 2590091 w 4167963"/>
              <a:gd name="connsiteY4" fmla="*/ 0 h 4031873"/>
              <a:gd name="connsiteX5" fmla="*/ 3143835 w 4167963"/>
              <a:gd name="connsiteY5" fmla="*/ 0 h 4031873"/>
              <a:gd name="connsiteX6" fmla="*/ 4167963 w 4167963"/>
              <a:gd name="connsiteY6" fmla="*/ 0 h 4031873"/>
              <a:gd name="connsiteX7" fmla="*/ 4167963 w 4167963"/>
              <a:gd name="connsiteY7" fmla="*/ 656619 h 4031873"/>
              <a:gd name="connsiteX8" fmla="*/ 4167963 w 4167963"/>
              <a:gd name="connsiteY8" fmla="*/ 1151964 h 4031873"/>
              <a:gd name="connsiteX9" fmla="*/ 4167963 w 4167963"/>
              <a:gd name="connsiteY9" fmla="*/ 1606989 h 4031873"/>
              <a:gd name="connsiteX10" fmla="*/ 4167963 w 4167963"/>
              <a:gd name="connsiteY10" fmla="*/ 2102334 h 4031873"/>
              <a:gd name="connsiteX11" fmla="*/ 4167963 w 4167963"/>
              <a:gd name="connsiteY11" fmla="*/ 2637997 h 4031873"/>
              <a:gd name="connsiteX12" fmla="*/ 4167963 w 4167963"/>
              <a:gd name="connsiteY12" fmla="*/ 3213979 h 4031873"/>
              <a:gd name="connsiteX13" fmla="*/ 4167963 w 4167963"/>
              <a:gd name="connsiteY13" fmla="*/ 4031873 h 4031873"/>
              <a:gd name="connsiteX14" fmla="*/ 3489180 w 4167963"/>
              <a:gd name="connsiteY14" fmla="*/ 4031873 h 4031873"/>
              <a:gd name="connsiteX15" fmla="*/ 2893757 w 4167963"/>
              <a:gd name="connsiteY15" fmla="*/ 4031873 h 4031873"/>
              <a:gd name="connsiteX16" fmla="*/ 2298334 w 4167963"/>
              <a:gd name="connsiteY16" fmla="*/ 4031873 h 4031873"/>
              <a:gd name="connsiteX17" fmla="*/ 1702911 w 4167963"/>
              <a:gd name="connsiteY17" fmla="*/ 4031873 h 4031873"/>
              <a:gd name="connsiteX18" fmla="*/ 1107487 w 4167963"/>
              <a:gd name="connsiteY18" fmla="*/ 4031873 h 4031873"/>
              <a:gd name="connsiteX19" fmla="*/ 553744 w 4167963"/>
              <a:gd name="connsiteY19" fmla="*/ 4031873 h 4031873"/>
              <a:gd name="connsiteX20" fmla="*/ 0 w 4167963"/>
              <a:gd name="connsiteY20" fmla="*/ 4031873 h 4031873"/>
              <a:gd name="connsiteX21" fmla="*/ 0 w 4167963"/>
              <a:gd name="connsiteY21" fmla="*/ 3455891 h 4031873"/>
              <a:gd name="connsiteX22" fmla="*/ 0 w 4167963"/>
              <a:gd name="connsiteY22" fmla="*/ 2839591 h 4031873"/>
              <a:gd name="connsiteX23" fmla="*/ 0 w 4167963"/>
              <a:gd name="connsiteY23" fmla="*/ 2223290 h 4031873"/>
              <a:gd name="connsiteX24" fmla="*/ 0 w 4167963"/>
              <a:gd name="connsiteY24" fmla="*/ 1566671 h 4031873"/>
              <a:gd name="connsiteX25" fmla="*/ 0 w 4167963"/>
              <a:gd name="connsiteY25" fmla="*/ 990689 h 4031873"/>
              <a:gd name="connsiteX26" fmla="*/ 0 w 4167963"/>
              <a:gd name="connsiteY26" fmla="*/ 0 h 403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67963" h="4031873" fill="none" extrusionOk="0">
                <a:moveTo>
                  <a:pt x="0" y="0"/>
                </a:moveTo>
                <a:cubicBezTo>
                  <a:pt x="214965" y="-1923"/>
                  <a:pt x="432215" y="81008"/>
                  <a:pt x="678783" y="0"/>
                </a:cubicBezTo>
                <a:cubicBezTo>
                  <a:pt x="925351" y="-81008"/>
                  <a:pt x="1145633" y="17434"/>
                  <a:pt x="1357565" y="0"/>
                </a:cubicBezTo>
                <a:cubicBezTo>
                  <a:pt x="1569497" y="-17434"/>
                  <a:pt x="1707546" y="26692"/>
                  <a:pt x="1952988" y="0"/>
                </a:cubicBezTo>
                <a:cubicBezTo>
                  <a:pt x="2198430" y="-26692"/>
                  <a:pt x="2460954" y="55450"/>
                  <a:pt x="2590091" y="0"/>
                </a:cubicBezTo>
                <a:cubicBezTo>
                  <a:pt x="2719228" y="-55450"/>
                  <a:pt x="2959160" y="47566"/>
                  <a:pt x="3143835" y="0"/>
                </a:cubicBezTo>
                <a:cubicBezTo>
                  <a:pt x="3328510" y="-47566"/>
                  <a:pt x="3727660" y="45240"/>
                  <a:pt x="4167963" y="0"/>
                </a:cubicBezTo>
                <a:cubicBezTo>
                  <a:pt x="4218839" y="250143"/>
                  <a:pt x="4127938" y="499765"/>
                  <a:pt x="4167963" y="656619"/>
                </a:cubicBezTo>
                <a:cubicBezTo>
                  <a:pt x="4207988" y="813473"/>
                  <a:pt x="4127418" y="998182"/>
                  <a:pt x="4167963" y="1151964"/>
                </a:cubicBezTo>
                <a:cubicBezTo>
                  <a:pt x="4208508" y="1305746"/>
                  <a:pt x="4149456" y="1459657"/>
                  <a:pt x="4167963" y="1606989"/>
                </a:cubicBezTo>
                <a:cubicBezTo>
                  <a:pt x="4186470" y="1754321"/>
                  <a:pt x="4122702" y="1917036"/>
                  <a:pt x="4167963" y="2102334"/>
                </a:cubicBezTo>
                <a:cubicBezTo>
                  <a:pt x="4213224" y="2287632"/>
                  <a:pt x="4120460" y="2395193"/>
                  <a:pt x="4167963" y="2637997"/>
                </a:cubicBezTo>
                <a:cubicBezTo>
                  <a:pt x="4215466" y="2880801"/>
                  <a:pt x="4129112" y="3031430"/>
                  <a:pt x="4167963" y="3213979"/>
                </a:cubicBezTo>
                <a:cubicBezTo>
                  <a:pt x="4206814" y="3396528"/>
                  <a:pt x="4134749" y="3777417"/>
                  <a:pt x="4167963" y="4031873"/>
                </a:cubicBezTo>
                <a:cubicBezTo>
                  <a:pt x="3886559" y="4046705"/>
                  <a:pt x="3717230" y="4022930"/>
                  <a:pt x="3489180" y="4031873"/>
                </a:cubicBezTo>
                <a:cubicBezTo>
                  <a:pt x="3261130" y="4040816"/>
                  <a:pt x="3144429" y="3969658"/>
                  <a:pt x="2893757" y="4031873"/>
                </a:cubicBezTo>
                <a:cubicBezTo>
                  <a:pt x="2643085" y="4094088"/>
                  <a:pt x="2482337" y="3987871"/>
                  <a:pt x="2298334" y="4031873"/>
                </a:cubicBezTo>
                <a:cubicBezTo>
                  <a:pt x="2114331" y="4075875"/>
                  <a:pt x="1947144" y="4029242"/>
                  <a:pt x="1702911" y="4031873"/>
                </a:cubicBezTo>
                <a:cubicBezTo>
                  <a:pt x="1458678" y="4034504"/>
                  <a:pt x="1240184" y="3995998"/>
                  <a:pt x="1107487" y="4031873"/>
                </a:cubicBezTo>
                <a:cubicBezTo>
                  <a:pt x="974790" y="4067748"/>
                  <a:pt x="723203" y="4011674"/>
                  <a:pt x="553744" y="4031873"/>
                </a:cubicBezTo>
                <a:cubicBezTo>
                  <a:pt x="384285" y="4052072"/>
                  <a:pt x="145235" y="3969326"/>
                  <a:pt x="0" y="4031873"/>
                </a:cubicBezTo>
                <a:cubicBezTo>
                  <a:pt x="-56642" y="3758444"/>
                  <a:pt x="68083" y="3603178"/>
                  <a:pt x="0" y="3455891"/>
                </a:cubicBezTo>
                <a:cubicBezTo>
                  <a:pt x="-68083" y="3308604"/>
                  <a:pt x="56601" y="2994982"/>
                  <a:pt x="0" y="2839591"/>
                </a:cubicBezTo>
                <a:cubicBezTo>
                  <a:pt x="-56601" y="2684200"/>
                  <a:pt x="57994" y="2348998"/>
                  <a:pt x="0" y="2223290"/>
                </a:cubicBezTo>
                <a:cubicBezTo>
                  <a:pt x="-57994" y="2097582"/>
                  <a:pt x="42335" y="1718601"/>
                  <a:pt x="0" y="1566671"/>
                </a:cubicBezTo>
                <a:cubicBezTo>
                  <a:pt x="-42335" y="1414741"/>
                  <a:pt x="51142" y="1215798"/>
                  <a:pt x="0" y="990689"/>
                </a:cubicBezTo>
                <a:cubicBezTo>
                  <a:pt x="-51142" y="765580"/>
                  <a:pt x="83904" y="399137"/>
                  <a:pt x="0" y="0"/>
                </a:cubicBezTo>
                <a:close/>
              </a:path>
              <a:path w="4167963" h="4031873" stroke="0" extrusionOk="0">
                <a:moveTo>
                  <a:pt x="0" y="0"/>
                </a:moveTo>
                <a:cubicBezTo>
                  <a:pt x="266652" y="-25989"/>
                  <a:pt x="407052" y="64553"/>
                  <a:pt x="553744" y="0"/>
                </a:cubicBezTo>
                <a:cubicBezTo>
                  <a:pt x="700436" y="-64553"/>
                  <a:pt x="854831" y="51512"/>
                  <a:pt x="1024128" y="0"/>
                </a:cubicBezTo>
                <a:cubicBezTo>
                  <a:pt x="1193425" y="-51512"/>
                  <a:pt x="1551495" y="40822"/>
                  <a:pt x="1702911" y="0"/>
                </a:cubicBezTo>
                <a:cubicBezTo>
                  <a:pt x="1854327" y="-40822"/>
                  <a:pt x="2020040" y="57947"/>
                  <a:pt x="2256654" y="0"/>
                </a:cubicBezTo>
                <a:cubicBezTo>
                  <a:pt x="2493268" y="-57947"/>
                  <a:pt x="2579464" y="20359"/>
                  <a:pt x="2810398" y="0"/>
                </a:cubicBezTo>
                <a:cubicBezTo>
                  <a:pt x="3041332" y="-20359"/>
                  <a:pt x="3282292" y="22728"/>
                  <a:pt x="3489180" y="0"/>
                </a:cubicBezTo>
                <a:cubicBezTo>
                  <a:pt x="3696068" y="-22728"/>
                  <a:pt x="3896369" y="50649"/>
                  <a:pt x="4167963" y="0"/>
                </a:cubicBezTo>
                <a:cubicBezTo>
                  <a:pt x="4238221" y="262253"/>
                  <a:pt x="4092923" y="430087"/>
                  <a:pt x="4167963" y="656619"/>
                </a:cubicBezTo>
                <a:cubicBezTo>
                  <a:pt x="4243003" y="883151"/>
                  <a:pt x="4143501" y="1022681"/>
                  <a:pt x="4167963" y="1151964"/>
                </a:cubicBezTo>
                <a:cubicBezTo>
                  <a:pt x="4192425" y="1281247"/>
                  <a:pt x="4138986" y="1485998"/>
                  <a:pt x="4167963" y="1647308"/>
                </a:cubicBezTo>
                <a:cubicBezTo>
                  <a:pt x="4196940" y="1808618"/>
                  <a:pt x="4142477" y="2101283"/>
                  <a:pt x="4167963" y="2223290"/>
                </a:cubicBezTo>
                <a:cubicBezTo>
                  <a:pt x="4193449" y="2345297"/>
                  <a:pt x="4097145" y="2601982"/>
                  <a:pt x="4167963" y="2839591"/>
                </a:cubicBezTo>
                <a:cubicBezTo>
                  <a:pt x="4238781" y="3077200"/>
                  <a:pt x="4160722" y="3129309"/>
                  <a:pt x="4167963" y="3294616"/>
                </a:cubicBezTo>
                <a:cubicBezTo>
                  <a:pt x="4175204" y="3459924"/>
                  <a:pt x="4087765" y="3862034"/>
                  <a:pt x="4167963" y="4031873"/>
                </a:cubicBezTo>
                <a:cubicBezTo>
                  <a:pt x="3912293" y="4102338"/>
                  <a:pt x="3847759" y="3975304"/>
                  <a:pt x="3572540" y="4031873"/>
                </a:cubicBezTo>
                <a:cubicBezTo>
                  <a:pt x="3297321" y="4088442"/>
                  <a:pt x="3202164" y="3978891"/>
                  <a:pt x="2977116" y="4031873"/>
                </a:cubicBezTo>
                <a:cubicBezTo>
                  <a:pt x="2752068" y="4084855"/>
                  <a:pt x="2495420" y="4007050"/>
                  <a:pt x="2298334" y="4031873"/>
                </a:cubicBezTo>
                <a:cubicBezTo>
                  <a:pt x="2101248" y="4056696"/>
                  <a:pt x="1861753" y="4012465"/>
                  <a:pt x="1702911" y="4031873"/>
                </a:cubicBezTo>
                <a:cubicBezTo>
                  <a:pt x="1544069" y="4051281"/>
                  <a:pt x="1395596" y="4004546"/>
                  <a:pt x="1232526" y="4031873"/>
                </a:cubicBezTo>
                <a:cubicBezTo>
                  <a:pt x="1069456" y="4059200"/>
                  <a:pt x="867535" y="4026157"/>
                  <a:pt x="720462" y="4031873"/>
                </a:cubicBezTo>
                <a:cubicBezTo>
                  <a:pt x="573389" y="4037589"/>
                  <a:pt x="320873" y="4011264"/>
                  <a:pt x="0" y="4031873"/>
                </a:cubicBezTo>
                <a:cubicBezTo>
                  <a:pt x="-59655" y="3858207"/>
                  <a:pt x="3322" y="3678852"/>
                  <a:pt x="0" y="3455891"/>
                </a:cubicBezTo>
                <a:cubicBezTo>
                  <a:pt x="-3322" y="3232930"/>
                  <a:pt x="19171" y="3125131"/>
                  <a:pt x="0" y="2879909"/>
                </a:cubicBezTo>
                <a:cubicBezTo>
                  <a:pt x="-19171" y="2634687"/>
                  <a:pt x="57437" y="2531790"/>
                  <a:pt x="0" y="2344246"/>
                </a:cubicBezTo>
                <a:cubicBezTo>
                  <a:pt x="-57437" y="2156702"/>
                  <a:pt x="648" y="2033211"/>
                  <a:pt x="0" y="1889220"/>
                </a:cubicBezTo>
                <a:cubicBezTo>
                  <a:pt x="-648" y="1745229"/>
                  <a:pt x="34493" y="1576650"/>
                  <a:pt x="0" y="1434195"/>
                </a:cubicBezTo>
                <a:cubicBezTo>
                  <a:pt x="-34493" y="1291741"/>
                  <a:pt x="64912" y="962344"/>
                  <a:pt x="0" y="817894"/>
                </a:cubicBezTo>
                <a:cubicBezTo>
                  <a:pt x="-64912" y="673444"/>
                  <a:pt x="32580" y="387153"/>
                  <a:pt x="0" y="0"/>
                </a:cubicBezTo>
                <a:close/>
              </a:path>
            </a:pathLst>
          </a:custGeom>
          <a:solidFill>
            <a:srgbClr val="90E0DC"/>
          </a:solidFill>
          <a:ln w="44450">
            <a:solidFill>
              <a:schemeClr val="accent6">
                <a:lumMod val="75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en-US" b="1"/>
              <a:t>Why is there a need for </a:t>
            </a:r>
            <a:r>
              <a:rPr lang="en-US" sz="2000" b="1">
                <a:solidFill>
                  <a:srgbClr val="C00000"/>
                </a:solidFill>
              </a:rPr>
              <a:t>Operation Hope </a:t>
            </a:r>
            <a:r>
              <a:rPr lang="en-US" b="1" u="sng"/>
              <a:t>women’s and family homeless shelter?</a:t>
            </a:r>
          </a:p>
          <a:p>
            <a:pPr marL="285750" indent="-285750">
              <a:buFont typeface="Arial" panose="020B0604020202020204" pitchFamily="34" charset="0"/>
              <a:buChar char="•"/>
            </a:pPr>
            <a:r>
              <a:rPr lang="en-US"/>
              <a:t>How many homeless people are in North County? </a:t>
            </a:r>
          </a:p>
          <a:p>
            <a:pPr marL="285750" indent="-285750">
              <a:buFont typeface="Arial" panose="020B0604020202020204" pitchFamily="34" charset="0"/>
              <a:buChar char="•"/>
            </a:pPr>
            <a:r>
              <a:rPr lang="en-US"/>
              <a:t>What are the primary causes of homelessness? </a:t>
            </a:r>
          </a:p>
          <a:p>
            <a:pPr marL="285750" indent="-285750">
              <a:buFont typeface="Arial" panose="020B0604020202020204" pitchFamily="34" charset="0"/>
              <a:buChar char="•"/>
            </a:pPr>
            <a:r>
              <a:rPr lang="en-US"/>
              <a:t>What is the relationship between homelessness and domestic abuse?</a:t>
            </a:r>
          </a:p>
          <a:p>
            <a:pPr marL="285750" indent="-285750">
              <a:buFont typeface="Arial" panose="020B0604020202020204" pitchFamily="34" charset="0"/>
              <a:buChar char="•"/>
            </a:pPr>
            <a:r>
              <a:rPr lang="en-US"/>
              <a:t>What is cost of living in North County? How has it risen in the past decade?</a:t>
            </a:r>
          </a:p>
          <a:p>
            <a:pPr marL="285750" indent="-285750">
              <a:buFont typeface="Arial" panose="020B0604020202020204" pitchFamily="34" charset="0"/>
              <a:buChar char="•"/>
            </a:pPr>
            <a:r>
              <a:rPr lang="en-US"/>
              <a:t>How could this relate to the gender wage gap?</a:t>
            </a:r>
          </a:p>
          <a:p>
            <a:endParaRPr lang="en-US"/>
          </a:p>
        </p:txBody>
      </p:sp>
      <p:sp>
        <p:nvSpPr>
          <p:cNvPr id="6" name="Rectangle 5">
            <a:extLst>
              <a:ext uri="{FF2B5EF4-FFF2-40B4-BE49-F238E27FC236}">
                <a16:creationId xmlns:a16="http://schemas.microsoft.com/office/drawing/2014/main" id="{6C8D2CF4-C166-4029-BE09-BA873ED7D9E4}"/>
              </a:ext>
            </a:extLst>
          </p:cNvPr>
          <p:cNvSpPr/>
          <p:nvPr/>
        </p:nvSpPr>
        <p:spPr>
          <a:xfrm>
            <a:off x="1088507" y="5652092"/>
            <a:ext cx="10014986" cy="923330"/>
          </a:xfrm>
          <a:prstGeom prst="rect">
            <a:avLst/>
          </a:prstGeom>
          <a:noFill/>
        </p:spPr>
        <p:txBody>
          <a:bodyPr wrap="none" lIns="91440" tIns="45720" rIns="91440" bIns="45720">
            <a:spAutoFit/>
          </a:bodyPr>
          <a:lstStyle/>
          <a:p>
            <a:pPr algn="ctr"/>
            <a:r>
              <a:rPr lang="en-US" sz="5400" b="0" cap="none" spc="0">
                <a:ln w="0"/>
                <a:solidFill>
                  <a:schemeClr val="accent1"/>
                </a:solidFill>
                <a:effectLst>
                  <a:outerShdw blurRad="38100" dist="25400" dir="5400000" algn="ctr" rotWithShape="0">
                    <a:srgbClr val="6E747A">
                      <a:alpha val="43000"/>
                    </a:srgbClr>
                  </a:outerShdw>
                </a:effectLst>
              </a:rPr>
              <a:t>Community Partner=Co-educator </a:t>
            </a:r>
          </a:p>
        </p:txBody>
      </p:sp>
    </p:spTree>
    <p:extLst>
      <p:ext uri="{BB962C8B-B14F-4D97-AF65-F5344CB8AC3E}">
        <p14:creationId xmlns:p14="http://schemas.microsoft.com/office/powerpoint/2010/main" val="199537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E6ADC-C668-486B-9E6D-EA46560C1C5C}"/>
              </a:ext>
            </a:extLst>
          </p:cNvPr>
          <p:cNvSpPr>
            <a:spLocks noGrp="1"/>
          </p:cNvSpPr>
          <p:nvPr>
            <p:ph type="title"/>
          </p:nvPr>
        </p:nvSpPr>
        <p:spPr>
          <a:xfrm>
            <a:off x="3031698" y="426050"/>
            <a:ext cx="6128603" cy="1125923"/>
          </a:xfrm>
          <a:effectLst>
            <a:outerShdw blurRad="50800" dist="38100" dir="2700000" algn="tl" rotWithShape="0">
              <a:prstClr val="black">
                <a:alpha val="40000"/>
              </a:prstClr>
            </a:outerShdw>
          </a:effectLst>
        </p:spPr>
        <p:txBody>
          <a:bodyPr>
            <a:noAutofit/>
          </a:bodyPr>
          <a:lstStyle/>
          <a:p>
            <a:r>
              <a:rPr lang="en-US" sz="3600">
                <a:effectLst>
                  <a:outerShdw blurRad="38100" dist="38100" dir="2700000" algn="tl">
                    <a:srgbClr val="000000">
                      <a:alpha val="43137"/>
                    </a:srgbClr>
                  </a:outerShdw>
                </a:effectLst>
                <a:latin typeface="Maiandra GD" panose="020E0502030308020204" pitchFamily="34" charset="0"/>
                <a:ea typeface="+mn-ea"/>
                <a:cs typeface="+mn-cs"/>
              </a:rPr>
              <a:t>Reflection activities</a:t>
            </a:r>
            <a:endParaRPr lang="en-US" sz="4000" b="1" i="1">
              <a:solidFill>
                <a:schemeClr val="accent3"/>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047B2BE1-368D-444F-855A-B66EE3A5A01C}"/>
              </a:ext>
            </a:extLst>
          </p:cNvPr>
          <p:cNvSpPr>
            <a:spLocks noGrp="1"/>
          </p:cNvSpPr>
          <p:nvPr>
            <p:ph idx="1"/>
          </p:nvPr>
        </p:nvSpPr>
        <p:spPr>
          <a:xfrm>
            <a:off x="587992" y="1846263"/>
            <a:ext cx="11016015" cy="4585687"/>
          </a:xfrm>
          <a:solidFill>
            <a:schemeClr val="accent1">
              <a:lumMod val="20000"/>
              <a:lumOff val="80000"/>
            </a:schemeClr>
          </a:solidFill>
          <a:effectLst>
            <a:outerShdw blurRad="50800" dist="38100" dir="2700000" algn="tl" rotWithShape="0">
              <a:prstClr val="black">
                <a:alpha val="40000"/>
              </a:prstClr>
            </a:outerShdw>
          </a:effectLst>
        </p:spPr>
        <p:txBody>
          <a:bodyPr numCol="2">
            <a:normAutofit lnSpcReduction="10000"/>
          </a:bodyPr>
          <a:lstStyle/>
          <a:p>
            <a:r>
              <a:rPr lang="en-US" sz="4000"/>
              <a:t>In-class discussions/debates </a:t>
            </a:r>
          </a:p>
          <a:p>
            <a:r>
              <a:rPr lang="en-US" sz="4000"/>
              <a:t>Journals</a:t>
            </a:r>
          </a:p>
          <a:p>
            <a:r>
              <a:rPr lang="en-US" sz="4000"/>
              <a:t>Essays</a:t>
            </a:r>
          </a:p>
          <a:p>
            <a:r>
              <a:rPr lang="en-US" sz="4000"/>
              <a:t>Presentations</a:t>
            </a:r>
          </a:p>
          <a:p>
            <a:r>
              <a:rPr lang="en-US" sz="4000"/>
              <a:t>Artistic creations</a:t>
            </a:r>
          </a:p>
          <a:p>
            <a:r>
              <a:rPr lang="en-US" sz="4000"/>
              <a:t>Multimedia brochures</a:t>
            </a:r>
          </a:p>
          <a:p>
            <a:r>
              <a:rPr lang="en-US" sz="4000"/>
              <a:t>Theory application papers</a:t>
            </a:r>
          </a:p>
          <a:p>
            <a:pPr marL="225425" indent="-112713"/>
            <a:r>
              <a:rPr lang="en-US" sz="4000"/>
              <a:t>Case studies</a:t>
            </a:r>
          </a:p>
          <a:p>
            <a:pPr marL="225425" indent="-112713"/>
            <a:r>
              <a:rPr lang="en-US" sz="4000"/>
              <a:t>Videos</a:t>
            </a:r>
          </a:p>
          <a:p>
            <a:pPr marL="225425" indent="-112713"/>
            <a:r>
              <a:rPr lang="en-US" sz="4000"/>
              <a:t>Blogs</a:t>
            </a:r>
          </a:p>
          <a:p>
            <a:pPr marL="225425" indent="-112713"/>
            <a:r>
              <a:rPr lang="en-US" sz="4000"/>
              <a:t>Other examples?</a:t>
            </a:r>
          </a:p>
        </p:txBody>
      </p:sp>
    </p:spTree>
    <p:extLst>
      <p:ext uri="{BB962C8B-B14F-4D97-AF65-F5344CB8AC3E}">
        <p14:creationId xmlns:p14="http://schemas.microsoft.com/office/powerpoint/2010/main" val="2800296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ACAF2-014E-4F34-AFD0-C1F84B94440D}"/>
              </a:ext>
            </a:extLst>
          </p:cNvPr>
          <p:cNvSpPr>
            <a:spLocks noGrp="1"/>
          </p:cNvSpPr>
          <p:nvPr>
            <p:ph type="title"/>
          </p:nvPr>
        </p:nvSpPr>
        <p:spPr>
          <a:xfrm>
            <a:off x="2231135" y="281095"/>
            <a:ext cx="7729728" cy="1188720"/>
          </a:xfrm>
        </p:spPr>
        <p:txBody>
          <a:bodyPr/>
          <a:lstStyle/>
          <a:p>
            <a:r>
              <a:rPr lang="en-US"/>
              <a:t>3 steps in designing critical reflection</a:t>
            </a:r>
          </a:p>
        </p:txBody>
      </p:sp>
      <p:graphicFrame>
        <p:nvGraphicFramePr>
          <p:cNvPr id="7" name="Content Placeholder 2">
            <a:extLst>
              <a:ext uri="{FF2B5EF4-FFF2-40B4-BE49-F238E27FC236}">
                <a16:creationId xmlns:a16="http://schemas.microsoft.com/office/drawing/2014/main" id="{5E40ABD5-4F57-43B8-8732-BFB08601EBC4}"/>
              </a:ext>
            </a:extLst>
          </p:cNvPr>
          <p:cNvGraphicFramePr>
            <a:graphicFrameLocks noGrp="1"/>
          </p:cNvGraphicFramePr>
          <p:nvPr>
            <p:ph idx="1"/>
            <p:extLst>
              <p:ext uri="{D42A27DB-BD31-4B8C-83A1-F6EECF244321}">
                <p14:modId xmlns:p14="http://schemas.microsoft.com/office/powerpoint/2010/main" val="1702041329"/>
              </p:ext>
            </p:extLst>
          </p:nvPr>
        </p:nvGraphicFramePr>
        <p:xfrm>
          <a:off x="1337255" y="1797502"/>
          <a:ext cx="9517488" cy="41467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86D0D24D-672E-4B41-888A-0290234803AD}"/>
              </a:ext>
            </a:extLst>
          </p:cNvPr>
          <p:cNvSpPr txBox="1"/>
          <p:nvPr/>
        </p:nvSpPr>
        <p:spPr>
          <a:xfrm>
            <a:off x="762886" y="6039993"/>
            <a:ext cx="6097772" cy="369332"/>
          </a:xfrm>
          <a:prstGeom prst="rect">
            <a:avLst/>
          </a:prstGeom>
          <a:noFill/>
        </p:spPr>
        <p:txBody>
          <a:bodyPr wrap="square">
            <a:spAutoFit/>
          </a:bodyPr>
          <a:lstStyle/>
          <a:p>
            <a:pPr marL="0" indent="0" algn="l">
              <a:buNone/>
            </a:pPr>
            <a:r>
              <a:rPr lang="en-US" sz="1800" b="0" i="0" u="none" strike="noStrike" baseline="0">
                <a:solidFill>
                  <a:srgbClr val="231F20"/>
                </a:solidFill>
                <a:latin typeface="Times-Roman"/>
              </a:rPr>
              <a:t>(Ash &amp; Clayton, 2009)</a:t>
            </a:r>
            <a:endParaRPr lang="en-US"/>
          </a:p>
        </p:txBody>
      </p:sp>
    </p:spTree>
    <p:extLst>
      <p:ext uri="{BB962C8B-B14F-4D97-AF65-F5344CB8AC3E}">
        <p14:creationId xmlns:p14="http://schemas.microsoft.com/office/powerpoint/2010/main" val="1576465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276D9-64F7-4462-91B7-C25437A346A7}"/>
              </a:ext>
            </a:extLst>
          </p:cNvPr>
          <p:cNvSpPr>
            <a:spLocks noGrp="1"/>
          </p:cNvSpPr>
          <p:nvPr>
            <p:ph type="title"/>
          </p:nvPr>
        </p:nvSpPr>
        <p:spPr>
          <a:xfrm>
            <a:off x="804672" y="2404872"/>
            <a:ext cx="3044950" cy="1627792"/>
          </a:xfrm>
        </p:spPr>
        <p:txBody>
          <a:bodyPr vert="horz" lIns="274320" tIns="182880" rIns="274320" bIns="182880" rtlCol="0" anchor="ctr" anchorCtr="1">
            <a:normAutofit/>
          </a:bodyPr>
          <a:lstStyle/>
          <a:p>
            <a:r>
              <a:rPr lang="en-US">
                <a:solidFill>
                  <a:srgbClr val="262626"/>
                </a:solidFill>
              </a:rPr>
              <a:t>Begin with the end in mind</a:t>
            </a:r>
          </a:p>
        </p:txBody>
      </p:sp>
      <p:sp>
        <p:nvSpPr>
          <p:cNvPr id="71" name="Rectangle 70">
            <a:extLst>
              <a:ext uri="{FF2B5EF4-FFF2-40B4-BE49-F238E27FC236}">
                <a16:creationId xmlns:a16="http://schemas.microsoft.com/office/drawing/2014/main" id="{5CEBAAEF-3E73-4D85-9A3C-E40FEAFAEE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EEF3D5D2-F76A-48E4-B910-704B18BFE8B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698715" y="493159"/>
            <a:ext cx="7493285" cy="5619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660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3B4F2A-4974-4B48-BD12-9E0EE9D86E05}"/>
              </a:ext>
            </a:extLst>
          </p:cNvPr>
          <p:cNvPicPr>
            <a:picLocks noChangeAspect="1"/>
          </p:cNvPicPr>
          <p:nvPr/>
        </p:nvPicPr>
        <p:blipFill rotWithShape="1">
          <a:blip r:embed="rId4"/>
          <a:srcRect l="30980" t="18740" r="34492" b="24748"/>
          <a:stretch/>
        </p:blipFill>
        <p:spPr>
          <a:xfrm>
            <a:off x="4006828" y="-39050"/>
            <a:ext cx="7534140" cy="6936099"/>
          </a:xfrm>
          <a:prstGeom prst="rect">
            <a:avLst/>
          </a:prstGeom>
        </p:spPr>
      </p:pic>
      <p:sp>
        <p:nvSpPr>
          <p:cNvPr id="7" name="TextBox 6">
            <a:extLst>
              <a:ext uri="{FF2B5EF4-FFF2-40B4-BE49-F238E27FC236}">
                <a16:creationId xmlns:a16="http://schemas.microsoft.com/office/drawing/2014/main" id="{F3C238CA-BB6C-4353-A957-CF4AF1829298}"/>
              </a:ext>
            </a:extLst>
          </p:cNvPr>
          <p:cNvSpPr txBox="1"/>
          <p:nvPr/>
        </p:nvSpPr>
        <p:spPr>
          <a:xfrm>
            <a:off x="221637" y="428177"/>
            <a:ext cx="3593805" cy="6001643"/>
          </a:xfrm>
          <a:prstGeom prst="rect">
            <a:avLst/>
          </a:prstGeom>
          <a:solidFill>
            <a:schemeClr val="accent6">
              <a:lumMod val="20000"/>
              <a:lumOff val="80000"/>
            </a:schemeClr>
          </a:solidFill>
        </p:spPr>
        <p:txBody>
          <a:bodyPr wrap="square">
            <a:spAutoFit/>
          </a:bodyPr>
          <a:lstStyle/>
          <a:p>
            <a:pPr algn="ctr"/>
            <a:r>
              <a:rPr lang="en-US" sz="3200" b="1" i="0" u="none" strike="noStrike" baseline="0">
                <a:solidFill>
                  <a:srgbClr val="231F20"/>
                </a:solidFill>
                <a:latin typeface="Times-Bold"/>
              </a:rPr>
              <a:t>Using Bloom’s Taxonomy to Move from </a:t>
            </a:r>
          </a:p>
          <a:p>
            <a:pPr algn="ctr"/>
            <a:r>
              <a:rPr lang="en-US" sz="3200" b="1" i="0" u="none" strike="noStrike" baseline="0">
                <a:solidFill>
                  <a:srgbClr val="C00000"/>
                </a:solidFill>
                <a:latin typeface="Times-Bold"/>
              </a:rPr>
              <a:t>General Categories of Learning</a:t>
            </a:r>
            <a:r>
              <a:rPr lang="en-US" sz="3200" b="1" i="0" u="none" strike="noStrike" baseline="0">
                <a:solidFill>
                  <a:srgbClr val="231F20"/>
                </a:solidFill>
                <a:latin typeface="Times-Bold"/>
              </a:rPr>
              <a:t> </a:t>
            </a:r>
          </a:p>
          <a:p>
            <a:pPr algn="ctr"/>
            <a:r>
              <a:rPr lang="en-US" sz="3200" b="1" i="0" u="none" strike="noStrike" baseline="0">
                <a:solidFill>
                  <a:srgbClr val="231F20"/>
                </a:solidFill>
                <a:latin typeface="Times-Bold"/>
              </a:rPr>
              <a:t>to</a:t>
            </a:r>
          </a:p>
          <a:p>
            <a:pPr algn="ctr"/>
            <a:r>
              <a:rPr lang="en-US" sz="3200" b="1">
                <a:solidFill>
                  <a:srgbClr val="C00000"/>
                </a:solidFill>
                <a:latin typeface="Times-Bold"/>
              </a:rPr>
              <a:t>Specific </a:t>
            </a:r>
            <a:r>
              <a:rPr lang="en-US" sz="3200" b="1" i="0" u="none" strike="noStrike" baseline="0">
                <a:solidFill>
                  <a:srgbClr val="C00000"/>
                </a:solidFill>
                <a:latin typeface="Times-Bold"/>
              </a:rPr>
              <a:t>Learning Goals </a:t>
            </a:r>
          </a:p>
          <a:p>
            <a:pPr algn="ctr"/>
            <a:r>
              <a:rPr lang="en-US" sz="3200" b="1" i="0" u="none" strike="noStrike" baseline="0">
                <a:solidFill>
                  <a:srgbClr val="231F20"/>
                </a:solidFill>
                <a:latin typeface="Times-Bold"/>
              </a:rPr>
              <a:t>to</a:t>
            </a:r>
            <a:endParaRPr lang="en-US" sz="3200" b="1" i="0" u="none" strike="noStrike" baseline="0">
              <a:solidFill>
                <a:srgbClr val="C00000"/>
              </a:solidFill>
              <a:latin typeface="Times-Bold"/>
            </a:endParaRPr>
          </a:p>
          <a:p>
            <a:pPr algn="ctr"/>
            <a:r>
              <a:rPr lang="en-US" sz="3200" b="1" i="0" u="none" strike="noStrike" baseline="0">
                <a:solidFill>
                  <a:srgbClr val="C00000"/>
                </a:solidFill>
                <a:latin typeface="Times-Bold"/>
              </a:rPr>
              <a:t>Assessable Learning Objectives</a:t>
            </a:r>
            <a:endParaRPr lang="en-US" sz="7200">
              <a:solidFill>
                <a:srgbClr val="C00000"/>
              </a:solidFill>
            </a:endParaRPr>
          </a:p>
        </p:txBody>
      </p:sp>
    </p:spTree>
    <p:extLst>
      <p:ext uri="{BB962C8B-B14F-4D97-AF65-F5344CB8AC3E}">
        <p14:creationId xmlns:p14="http://schemas.microsoft.com/office/powerpoint/2010/main" val="275393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FAA09-CB7D-491E-A4CD-FD6632F40527}"/>
              </a:ext>
            </a:extLst>
          </p:cNvPr>
          <p:cNvSpPr>
            <a:spLocks noGrp="1"/>
          </p:cNvSpPr>
          <p:nvPr>
            <p:ph type="title"/>
          </p:nvPr>
        </p:nvSpPr>
        <p:spPr>
          <a:xfrm>
            <a:off x="3029427" y="443696"/>
            <a:ext cx="6133143" cy="1188720"/>
          </a:xfrm>
        </p:spPr>
        <p:txBody>
          <a:bodyPr>
            <a:normAutofit fontScale="90000"/>
          </a:bodyPr>
          <a:lstStyle/>
          <a:p>
            <a:r>
              <a:rPr lang="en-US" sz="3600" b="0" i="0" u="none" strike="noStrike" baseline="0">
                <a:solidFill>
                  <a:srgbClr val="0070C0"/>
                </a:solidFill>
                <a:effectLst>
                  <a:outerShdw blurRad="38100" dist="38100" dir="2700000" algn="tl">
                    <a:srgbClr val="000000">
                      <a:alpha val="43137"/>
                    </a:srgbClr>
                  </a:outerShdw>
                </a:effectLst>
                <a:latin typeface="Times-Roman"/>
              </a:rPr>
              <a:t>DEAL </a:t>
            </a:r>
            <a:r>
              <a:rPr lang="en-US" sz="3200" b="0" i="0" u="none" strike="noStrike" baseline="0">
                <a:solidFill>
                  <a:srgbClr val="231F20"/>
                </a:solidFill>
                <a:latin typeface="Times-Roman"/>
              </a:rPr>
              <a:t>Model for Critical Reflection</a:t>
            </a:r>
            <a:endParaRPr lang="en-US" sz="4400"/>
          </a:p>
        </p:txBody>
      </p:sp>
      <p:sp>
        <p:nvSpPr>
          <p:cNvPr id="3" name="Content Placeholder 2">
            <a:extLst>
              <a:ext uri="{FF2B5EF4-FFF2-40B4-BE49-F238E27FC236}">
                <a16:creationId xmlns:a16="http://schemas.microsoft.com/office/drawing/2014/main" id="{48070BCC-29CD-407F-B016-2C7B540FA796}"/>
              </a:ext>
            </a:extLst>
          </p:cNvPr>
          <p:cNvSpPr>
            <a:spLocks noGrp="1"/>
          </p:cNvSpPr>
          <p:nvPr>
            <p:ph idx="1"/>
          </p:nvPr>
        </p:nvSpPr>
        <p:spPr>
          <a:xfrm>
            <a:off x="1452736" y="1951393"/>
            <a:ext cx="9286527" cy="4240715"/>
          </a:xfrm>
        </p:spPr>
        <p:txBody>
          <a:bodyPr>
            <a:normAutofit/>
          </a:bodyPr>
          <a:lstStyle/>
          <a:p>
            <a:pPr marL="0" indent="0" algn="l">
              <a:buNone/>
            </a:pPr>
            <a:r>
              <a:rPr lang="en-US" sz="3000" b="1" i="1" u="none" strike="noStrike" baseline="0">
                <a:solidFill>
                  <a:srgbClr val="237BAD"/>
                </a:solidFill>
                <a:effectLst>
                  <a:outerShdw blurRad="38100" dist="38100" dir="2700000" algn="tl">
                    <a:srgbClr val="000000">
                      <a:alpha val="43137"/>
                    </a:srgbClr>
                  </a:outerShdw>
                </a:effectLst>
                <a:latin typeface="Times-Italic"/>
              </a:rPr>
              <a:t>Three Steps</a:t>
            </a:r>
          </a:p>
          <a:p>
            <a:pPr marL="342900" indent="-342900" algn="l">
              <a:buFont typeface="+mj-lt"/>
              <a:buAutoNum type="arabicPeriod"/>
            </a:pPr>
            <a:r>
              <a:rPr lang="en-US" sz="3500" b="0" i="1" u="none" strike="noStrike" baseline="0">
                <a:solidFill>
                  <a:srgbClr val="0070C0"/>
                </a:solidFill>
                <a:effectLst>
                  <a:outerShdw blurRad="38100" dist="38100" dir="2700000" algn="tl">
                    <a:srgbClr val="000000">
                      <a:alpha val="43137"/>
                    </a:srgbClr>
                  </a:outerShdw>
                </a:effectLst>
                <a:latin typeface="Times-Italic"/>
              </a:rPr>
              <a:t>D</a:t>
            </a:r>
            <a:r>
              <a:rPr lang="en-US" sz="2800" b="0" i="0" u="none" strike="noStrike" baseline="0">
                <a:solidFill>
                  <a:srgbClr val="231F20"/>
                </a:solidFill>
                <a:latin typeface="Times-Roman"/>
              </a:rPr>
              <a:t>escription of experiences in an objective and detailed manner;</a:t>
            </a:r>
          </a:p>
          <a:p>
            <a:pPr marL="342900" indent="-342900" algn="l">
              <a:buFont typeface="+mj-lt"/>
              <a:buAutoNum type="arabicPeriod"/>
            </a:pPr>
            <a:r>
              <a:rPr lang="en-US" sz="3500" i="1">
                <a:solidFill>
                  <a:srgbClr val="0070C0"/>
                </a:solidFill>
                <a:effectLst>
                  <a:outerShdw blurRad="38100" dist="38100" dir="2700000" algn="tl">
                    <a:srgbClr val="000000">
                      <a:alpha val="43137"/>
                    </a:srgbClr>
                  </a:outerShdw>
                </a:effectLst>
                <a:latin typeface="Times-Italic"/>
              </a:rPr>
              <a:t>E</a:t>
            </a:r>
            <a:r>
              <a:rPr lang="en-US" sz="2800" b="0" i="0" u="none" strike="noStrike" baseline="0">
                <a:solidFill>
                  <a:srgbClr val="231F20"/>
                </a:solidFill>
                <a:latin typeface="Times-Roman"/>
              </a:rPr>
              <a:t>xamination of those experiences in light of specific learning goals or objectives; and</a:t>
            </a:r>
          </a:p>
          <a:p>
            <a:pPr marL="342900" indent="-342900" algn="l">
              <a:buFont typeface="+mj-lt"/>
              <a:buAutoNum type="arabicPeriod"/>
            </a:pPr>
            <a:r>
              <a:rPr lang="en-US" sz="3500" i="1">
                <a:solidFill>
                  <a:srgbClr val="0070C0"/>
                </a:solidFill>
                <a:effectLst>
                  <a:outerShdw blurRad="38100" dist="38100" dir="2700000" algn="tl">
                    <a:srgbClr val="000000">
                      <a:alpha val="43137"/>
                    </a:srgbClr>
                  </a:outerShdw>
                </a:effectLst>
                <a:latin typeface="Times-Italic"/>
              </a:rPr>
              <a:t>A</a:t>
            </a:r>
            <a:r>
              <a:rPr lang="en-US" sz="2800" b="0" i="0" u="none" strike="noStrike" baseline="0">
                <a:solidFill>
                  <a:srgbClr val="231F20"/>
                </a:solidFill>
                <a:latin typeface="Times-Roman"/>
              </a:rPr>
              <a:t>rticulation of </a:t>
            </a:r>
            <a:r>
              <a:rPr lang="en-US" sz="3500" i="1">
                <a:solidFill>
                  <a:srgbClr val="0070C0"/>
                </a:solidFill>
                <a:effectLst>
                  <a:outerShdw blurRad="38100" dist="38100" dir="2700000" algn="tl">
                    <a:srgbClr val="000000">
                      <a:alpha val="43137"/>
                    </a:srgbClr>
                  </a:outerShdw>
                </a:effectLst>
                <a:latin typeface="Times-Italic"/>
              </a:rPr>
              <a:t>L</a:t>
            </a:r>
            <a:r>
              <a:rPr lang="en-US" sz="2800" b="0" i="0" u="none" strike="noStrike" baseline="0">
                <a:solidFill>
                  <a:srgbClr val="231F20"/>
                </a:solidFill>
                <a:latin typeface="Times-Roman"/>
              </a:rPr>
              <a:t>earning, including goals for future action that can then be taken forward into the next experience.</a:t>
            </a:r>
            <a:endParaRPr lang="en-US" sz="2800"/>
          </a:p>
        </p:txBody>
      </p:sp>
      <p:sp>
        <p:nvSpPr>
          <p:cNvPr id="4" name="TextBox 3">
            <a:extLst>
              <a:ext uri="{FF2B5EF4-FFF2-40B4-BE49-F238E27FC236}">
                <a16:creationId xmlns:a16="http://schemas.microsoft.com/office/drawing/2014/main" id="{A818D73C-3408-44B7-AAA9-6B70DA1EC08D}"/>
              </a:ext>
            </a:extLst>
          </p:cNvPr>
          <p:cNvSpPr txBox="1"/>
          <p:nvPr/>
        </p:nvSpPr>
        <p:spPr>
          <a:xfrm>
            <a:off x="290275" y="6326419"/>
            <a:ext cx="6097772" cy="369332"/>
          </a:xfrm>
          <a:prstGeom prst="rect">
            <a:avLst/>
          </a:prstGeom>
          <a:noFill/>
        </p:spPr>
        <p:txBody>
          <a:bodyPr wrap="square">
            <a:spAutoFit/>
          </a:bodyPr>
          <a:lstStyle/>
          <a:p>
            <a:pPr marL="0" indent="0" algn="l">
              <a:buNone/>
            </a:pPr>
            <a:r>
              <a:rPr lang="en-US" sz="1800" b="0" i="0" u="none" strike="noStrike" baseline="0">
                <a:solidFill>
                  <a:srgbClr val="231F20"/>
                </a:solidFill>
                <a:latin typeface="Times-Roman"/>
              </a:rPr>
              <a:t>(Ash &amp; Clayton, 2009)</a:t>
            </a:r>
            <a:endParaRPr lang="en-US"/>
          </a:p>
        </p:txBody>
      </p:sp>
    </p:spTree>
    <p:extLst>
      <p:ext uri="{BB962C8B-B14F-4D97-AF65-F5344CB8AC3E}">
        <p14:creationId xmlns:p14="http://schemas.microsoft.com/office/powerpoint/2010/main" val="3157684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Content Placeholder 4" descr="Person looking through glass">
            <a:extLst>
              <a:ext uri="{FF2B5EF4-FFF2-40B4-BE49-F238E27FC236}">
                <a16:creationId xmlns:a16="http://schemas.microsoft.com/office/drawing/2014/main" id="{A493DA56-824F-4CC5-AD11-16A9D7FF4E5B}"/>
              </a:ext>
            </a:extLst>
          </p:cNvPr>
          <p:cNvPicPr>
            <a:picLocks noGrp="1" noChangeAspect="1"/>
          </p:cNvPicPr>
          <p:nvPr>
            <p:ph idx="1"/>
          </p:nvPr>
        </p:nvPicPr>
        <p:blipFill rotWithShape="1">
          <a:blip r:embed="rId3"/>
          <a:srcRect r="9091" b="23391"/>
          <a:stretch/>
        </p:blipFill>
        <p:spPr>
          <a:xfrm>
            <a:off x="20" y="10"/>
            <a:ext cx="12191980" cy="6857990"/>
          </a:xfrm>
          <a:prstGeom prst="rect">
            <a:avLst/>
          </a:prstGeom>
        </p:spPr>
      </p:pic>
      <p:sp>
        <p:nvSpPr>
          <p:cNvPr id="2" name="Title 1">
            <a:extLst>
              <a:ext uri="{FF2B5EF4-FFF2-40B4-BE49-F238E27FC236}">
                <a16:creationId xmlns:a16="http://schemas.microsoft.com/office/drawing/2014/main" id="{232C24C3-E22B-41B2-824D-ED14919C1ABE}"/>
              </a:ext>
            </a:extLst>
          </p:cNvPr>
          <p:cNvSpPr>
            <a:spLocks noGrp="1"/>
          </p:cNvSpPr>
          <p:nvPr>
            <p:ph type="title"/>
          </p:nvPr>
        </p:nvSpPr>
        <p:spPr>
          <a:xfrm>
            <a:off x="752215" y="975039"/>
            <a:ext cx="2450592" cy="2286000"/>
          </a:xfrm>
          <a:prstGeom prst="flowChartDocument">
            <a:avLst/>
          </a:prstGeom>
          <a:solidFill>
            <a:srgbClr val="000000">
              <a:alpha val="75000"/>
            </a:srgbClr>
          </a:solidFill>
          <a:ln>
            <a:noFill/>
          </a:ln>
        </p:spPr>
        <p:txBody>
          <a:bodyPr vert="horz" lIns="182880" tIns="182880" rIns="182880" bIns="182880" rtlCol="0" anchor="ctr">
            <a:normAutofit/>
          </a:bodyPr>
          <a:lstStyle/>
          <a:p>
            <a:r>
              <a:rPr lang="en-US" b="1">
                <a:solidFill>
                  <a:srgbClr val="FFFFFF"/>
                </a:solidFill>
              </a:rPr>
              <a:t>Why reflect?</a:t>
            </a:r>
          </a:p>
        </p:txBody>
      </p:sp>
      <p:sp>
        <p:nvSpPr>
          <p:cNvPr id="19" name="Flowchart: Document 18">
            <a:extLst>
              <a:ext uri="{FF2B5EF4-FFF2-40B4-BE49-F238E27FC236}">
                <a16:creationId xmlns:a16="http://schemas.microsoft.com/office/drawing/2014/main" id="{CE42A05A-58C6-49C2-AAD5-40DD456638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19" y="810447"/>
            <a:ext cx="2615184" cy="2615184"/>
          </a:xfrm>
          <a:prstGeom prst="flowChartDocument">
            <a:avLst/>
          </a:prstGeom>
          <a:noFill/>
          <a:ln w="317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1120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08B90-D339-48B5-9F6A-9FB333962CC5}"/>
              </a:ext>
            </a:extLst>
          </p:cNvPr>
          <p:cNvSpPr>
            <a:spLocks noGrp="1"/>
          </p:cNvSpPr>
          <p:nvPr>
            <p:ph type="title"/>
          </p:nvPr>
        </p:nvSpPr>
        <p:spPr>
          <a:xfrm>
            <a:off x="229939" y="1177012"/>
            <a:ext cx="3606083" cy="2993583"/>
          </a:xfrm>
        </p:spPr>
        <p:txBody>
          <a:bodyPr vert="horz" lIns="182880" tIns="182880" rIns="182880" bIns="182880" rtlCol="0" anchor="ctr">
            <a:normAutofit/>
          </a:bodyPr>
          <a:lstStyle/>
          <a:p>
            <a:r>
              <a:rPr lang="en-US" sz="3600">
                <a:effectLst>
                  <a:outerShdw blurRad="38100" dist="38100" dir="2700000" algn="tl">
                    <a:srgbClr val="000000">
                      <a:alpha val="43137"/>
                    </a:srgbClr>
                  </a:outerShdw>
                </a:effectLst>
              </a:rPr>
              <a:t>Kolb’s experiential Learning cycle</a:t>
            </a:r>
          </a:p>
        </p:txBody>
      </p:sp>
      <p:pic>
        <p:nvPicPr>
          <p:cNvPr id="4" name="Content Placeholder 3">
            <a:extLst>
              <a:ext uri="{FF2B5EF4-FFF2-40B4-BE49-F238E27FC236}">
                <a16:creationId xmlns:a16="http://schemas.microsoft.com/office/drawing/2014/main" id="{0A957499-2258-4BD5-ADEE-3D4F50C1BB38}"/>
              </a:ext>
            </a:extLst>
          </p:cNvPr>
          <p:cNvPicPr>
            <a:picLocks noGrp="1" noChangeAspect="1"/>
          </p:cNvPicPr>
          <p:nvPr>
            <p:ph idx="1"/>
          </p:nvPr>
        </p:nvPicPr>
        <p:blipFill>
          <a:blip r:embed="rId3"/>
          <a:stretch>
            <a:fillRect/>
          </a:stretch>
        </p:blipFill>
        <p:spPr>
          <a:xfrm>
            <a:off x="5156827" y="970949"/>
            <a:ext cx="5992745" cy="45994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02893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86BBC2-2DB7-494A-8B17-CD0974678D5B}"/>
              </a:ext>
            </a:extLst>
          </p:cNvPr>
          <p:cNvSpPr/>
          <p:nvPr/>
        </p:nvSpPr>
        <p:spPr>
          <a:xfrm>
            <a:off x="4793512" y="217969"/>
            <a:ext cx="7176977" cy="6539023"/>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eal Model for Critical Reflection | Download Scientific Diagram">
            <a:extLst>
              <a:ext uri="{FF2B5EF4-FFF2-40B4-BE49-F238E27FC236}">
                <a16:creationId xmlns:a16="http://schemas.microsoft.com/office/drawing/2014/main" id="{D64D53DD-7C3C-48C6-8B64-AE8E683668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544" b="6047"/>
          <a:stretch/>
        </p:blipFill>
        <p:spPr bwMode="auto">
          <a:xfrm>
            <a:off x="4503819" y="138222"/>
            <a:ext cx="7263809" cy="644333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7DE2B16-9104-418F-A537-C412E35BF165}"/>
              </a:ext>
            </a:extLst>
          </p:cNvPr>
          <p:cNvSpPr/>
          <p:nvPr/>
        </p:nvSpPr>
        <p:spPr>
          <a:xfrm>
            <a:off x="424372" y="217969"/>
            <a:ext cx="3984342" cy="3416320"/>
          </a:xfrm>
          <a:prstGeom prst="rect">
            <a:avLst/>
          </a:prstGeom>
          <a:noFill/>
        </p:spPr>
        <p:txBody>
          <a:bodyPr wrap="square" lIns="91440" tIns="45720" rIns="91440" bIns="45720">
            <a:spAutoFit/>
          </a:bodyPr>
          <a:lstStyle/>
          <a:p>
            <a:r>
              <a:rPr lang="en-US" sz="5400">
                <a:ln w="0"/>
                <a:solidFill>
                  <a:schemeClr val="accent1"/>
                </a:solidFill>
                <a:effectLst>
                  <a:outerShdw blurRad="38100" dist="25400" dir="5400000" algn="ctr" rotWithShape="0">
                    <a:srgbClr val="6E747A">
                      <a:alpha val="43000"/>
                    </a:srgbClr>
                  </a:outerShdw>
                </a:effectLst>
              </a:rPr>
              <a:t>D</a:t>
            </a:r>
            <a:r>
              <a:rPr lang="en-US" sz="5400">
                <a:ln w="0"/>
                <a:effectLst>
                  <a:outerShdw blurRad="38100" dist="19050" dir="2700000" algn="tl" rotWithShape="0">
                    <a:schemeClr val="dk1">
                      <a:alpha val="40000"/>
                    </a:schemeClr>
                  </a:outerShdw>
                </a:effectLst>
              </a:rPr>
              <a:t>escribe</a:t>
            </a:r>
            <a:endParaRPr lang="en-US" sz="5400">
              <a:ln w="0"/>
              <a:solidFill>
                <a:schemeClr val="accent1"/>
              </a:solidFill>
              <a:effectLst>
                <a:outerShdw blurRad="38100" dist="25400" dir="5400000" algn="ctr" rotWithShape="0">
                  <a:srgbClr val="6E747A">
                    <a:alpha val="43000"/>
                  </a:srgbClr>
                </a:outerShdw>
              </a:effectLst>
            </a:endParaRPr>
          </a:p>
          <a:p>
            <a:r>
              <a:rPr lang="en-US" sz="5400" b="0" cap="none" spc="0">
                <a:ln w="0"/>
                <a:solidFill>
                  <a:schemeClr val="accent1"/>
                </a:solidFill>
                <a:effectLst>
                  <a:outerShdw blurRad="38100" dist="25400" dir="5400000" algn="ctr" rotWithShape="0">
                    <a:srgbClr val="6E747A">
                      <a:alpha val="43000"/>
                    </a:srgbClr>
                  </a:outerShdw>
                </a:effectLst>
              </a:rPr>
              <a:t>E</a:t>
            </a:r>
            <a:r>
              <a:rPr lang="en-US" sz="5400">
                <a:ln w="0"/>
                <a:effectLst>
                  <a:outerShdw blurRad="38100" dist="19050" dir="2700000" algn="tl" rotWithShape="0">
                    <a:schemeClr val="dk1">
                      <a:alpha val="40000"/>
                    </a:schemeClr>
                  </a:outerShdw>
                </a:effectLst>
              </a:rPr>
              <a:t>xamine</a:t>
            </a:r>
            <a:endParaRPr lang="en-US" sz="5400">
              <a:ln w="0"/>
              <a:solidFill>
                <a:schemeClr val="accent1"/>
              </a:solidFill>
              <a:effectLst>
                <a:outerShdw blurRad="38100" dist="25400" dir="5400000" algn="ctr" rotWithShape="0">
                  <a:srgbClr val="6E747A">
                    <a:alpha val="43000"/>
                  </a:srgbClr>
                </a:outerShdw>
              </a:effectLst>
            </a:endParaRPr>
          </a:p>
          <a:p>
            <a:r>
              <a:rPr lang="en-US" sz="5400">
                <a:ln w="0"/>
                <a:solidFill>
                  <a:schemeClr val="accent1"/>
                </a:solidFill>
                <a:effectLst>
                  <a:outerShdw blurRad="38100" dist="25400" dir="5400000" algn="ctr" rotWithShape="0">
                    <a:srgbClr val="6E747A">
                      <a:alpha val="43000"/>
                    </a:srgbClr>
                  </a:outerShdw>
                </a:effectLst>
              </a:rPr>
              <a:t>A</a:t>
            </a:r>
            <a:r>
              <a:rPr lang="en-US" sz="5400">
                <a:ln w="0"/>
                <a:effectLst>
                  <a:outerShdw blurRad="38100" dist="19050" dir="2700000" algn="tl" rotWithShape="0">
                    <a:schemeClr val="dk1">
                      <a:alpha val="40000"/>
                    </a:schemeClr>
                  </a:outerShdw>
                </a:effectLst>
              </a:rPr>
              <a:t>rticulate</a:t>
            </a:r>
            <a:r>
              <a:rPr lang="en-US" sz="5400">
                <a:ln w="0"/>
                <a:solidFill>
                  <a:schemeClr val="accent1"/>
                </a:solidFill>
                <a:effectLst>
                  <a:outerShdw blurRad="38100" dist="25400" dir="5400000" algn="ctr" rotWithShape="0">
                    <a:srgbClr val="6E747A">
                      <a:alpha val="43000"/>
                    </a:srgbClr>
                  </a:outerShdw>
                </a:effectLst>
              </a:rPr>
              <a:t> 		L</a:t>
            </a:r>
            <a:r>
              <a:rPr lang="en-US" sz="5400">
                <a:ln w="0"/>
                <a:effectLst>
                  <a:outerShdw blurRad="38100" dist="19050" dir="2700000" algn="tl" rotWithShape="0">
                    <a:schemeClr val="dk1">
                      <a:alpha val="40000"/>
                    </a:schemeClr>
                  </a:outerShdw>
                </a:effectLst>
              </a:rPr>
              <a:t>earning</a:t>
            </a:r>
            <a:endParaRPr lang="en-US" sz="5400" b="0" cap="none" spc="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464518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ABF605-F99B-4DED-9A97-1661E8F40658}"/>
              </a:ext>
            </a:extLst>
          </p:cNvPr>
          <p:cNvPicPr>
            <a:picLocks noChangeAspect="1"/>
          </p:cNvPicPr>
          <p:nvPr/>
        </p:nvPicPr>
        <p:blipFill rotWithShape="1">
          <a:blip r:embed="rId2"/>
          <a:srcRect l="12550" t="-509" r="29985"/>
          <a:stretch/>
        </p:blipFill>
        <p:spPr>
          <a:xfrm>
            <a:off x="0" y="-79877"/>
            <a:ext cx="6086621" cy="6948152"/>
          </a:xfrm>
          <a:prstGeom prst="rect">
            <a:avLst/>
          </a:prstGeom>
        </p:spPr>
      </p:pic>
      <p:sp>
        <p:nvSpPr>
          <p:cNvPr id="3" name="Content Placeholder 2">
            <a:extLst>
              <a:ext uri="{FF2B5EF4-FFF2-40B4-BE49-F238E27FC236}">
                <a16:creationId xmlns:a16="http://schemas.microsoft.com/office/drawing/2014/main" id="{E21FC222-EE94-4A37-BB6B-49835827A894}"/>
              </a:ext>
            </a:extLst>
          </p:cNvPr>
          <p:cNvSpPr>
            <a:spLocks noGrp="1"/>
          </p:cNvSpPr>
          <p:nvPr>
            <p:ph idx="1"/>
          </p:nvPr>
        </p:nvSpPr>
        <p:spPr>
          <a:xfrm>
            <a:off x="6233375" y="180313"/>
            <a:ext cx="5821250" cy="6677687"/>
          </a:xfrm>
        </p:spPr>
        <p:txBody>
          <a:bodyPr>
            <a:normAutofit lnSpcReduction="10000"/>
          </a:bodyPr>
          <a:lstStyle/>
          <a:p>
            <a:pPr marL="0" indent="0" algn="ctr">
              <a:lnSpc>
                <a:spcPct val="90000"/>
              </a:lnSpc>
              <a:buNone/>
            </a:pPr>
            <a:r>
              <a:rPr lang="en-US" sz="2400" i="1" u="none" strike="noStrike" baseline="0">
                <a:solidFill>
                  <a:schemeClr val="accent6">
                    <a:lumMod val="75000"/>
                  </a:schemeClr>
                </a:solidFill>
                <a:latin typeface="Times-Roman"/>
              </a:rPr>
              <a:t>Objective, detailed description of an experience (avoid jumping right to interpretation)</a:t>
            </a:r>
            <a:endParaRPr lang="en-US" sz="2000" i="1" u="none" strike="noStrike" baseline="0">
              <a:solidFill>
                <a:schemeClr val="accent6">
                  <a:lumMod val="75000"/>
                </a:schemeClr>
              </a:solidFill>
              <a:latin typeface="Calibri" panose="020F0502020204030204" pitchFamily="34" charset="0"/>
            </a:endParaRPr>
          </a:p>
          <a:p>
            <a:pPr>
              <a:lnSpc>
                <a:spcPct val="90000"/>
              </a:lnSpc>
            </a:pPr>
            <a:r>
              <a:rPr lang="en-US" sz="2400" b="0" i="0" u="none" strike="noStrike" baseline="0">
                <a:latin typeface="Book Antiqua" panose="02040602050305030304" pitchFamily="18" charset="0"/>
              </a:rPr>
              <a:t>When did the experience take place? </a:t>
            </a:r>
          </a:p>
          <a:p>
            <a:pPr>
              <a:lnSpc>
                <a:spcPct val="90000"/>
              </a:lnSpc>
            </a:pPr>
            <a:r>
              <a:rPr lang="en-US" sz="2400" b="0" i="0" u="none" strike="noStrike" baseline="0">
                <a:latin typeface="Book Antiqua" panose="02040602050305030304" pitchFamily="18" charset="0"/>
              </a:rPr>
              <a:t>Where did it take place? </a:t>
            </a:r>
          </a:p>
          <a:p>
            <a:pPr>
              <a:lnSpc>
                <a:spcPct val="90000"/>
              </a:lnSpc>
            </a:pPr>
            <a:r>
              <a:rPr lang="en-US" sz="2400" b="0" i="0" u="none" strike="noStrike" baseline="0">
                <a:latin typeface="Book Antiqua" panose="02040602050305030304" pitchFamily="18" charset="0"/>
              </a:rPr>
              <a:t>What did you do? </a:t>
            </a:r>
          </a:p>
          <a:p>
            <a:pPr>
              <a:lnSpc>
                <a:spcPct val="90000"/>
              </a:lnSpc>
            </a:pPr>
            <a:r>
              <a:rPr lang="en-US" sz="2400" b="0" i="0" u="none" strike="noStrike" baseline="0">
                <a:latin typeface="Book Antiqua" panose="02040602050305030304" pitchFamily="18" charset="0"/>
              </a:rPr>
              <a:t>Why did you do it? </a:t>
            </a:r>
          </a:p>
          <a:p>
            <a:pPr>
              <a:lnSpc>
                <a:spcPct val="90000"/>
              </a:lnSpc>
            </a:pPr>
            <a:r>
              <a:rPr lang="en-US" sz="2400" b="0" i="0" u="none" strike="noStrike" baseline="0">
                <a:latin typeface="Book Antiqua" panose="02040602050305030304" pitchFamily="18" charset="0"/>
              </a:rPr>
              <a:t>What did others do? </a:t>
            </a:r>
          </a:p>
          <a:p>
            <a:pPr>
              <a:lnSpc>
                <a:spcPct val="90000"/>
              </a:lnSpc>
            </a:pPr>
            <a:r>
              <a:rPr lang="en-US" sz="2400" b="0" i="0" u="none" strike="noStrike" baseline="0">
                <a:latin typeface="Book Antiqua" panose="02040602050305030304" pitchFamily="18" charset="0"/>
              </a:rPr>
              <a:t>Who else was there? </a:t>
            </a:r>
          </a:p>
          <a:p>
            <a:pPr>
              <a:lnSpc>
                <a:spcPct val="90000"/>
              </a:lnSpc>
            </a:pPr>
            <a:r>
              <a:rPr lang="en-US" sz="2400" b="0" i="0" u="none" strike="noStrike" baseline="0">
                <a:latin typeface="Book Antiqua" panose="02040602050305030304" pitchFamily="18" charset="0"/>
              </a:rPr>
              <a:t>Who wasn’t there? </a:t>
            </a:r>
          </a:p>
          <a:p>
            <a:pPr>
              <a:lnSpc>
                <a:spcPct val="90000"/>
              </a:lnSpc>
            </a:pPr>
            <a:r>
              <a:rPr lang="en-US" sz="2400" b="0" i="0" u="none" strike="noStrike" baseline="0">
                <a:latin typeface="Book Antiqua" panose="02040602050305030304" pitchFamily="18" charset="0"/>
              </a:rPr>
              <a:t>What actions did you/others take? </a:t>
            </a:r>
          </a:p>
          <a:p>
            <a:pPr>
              <a:lnSpc>
                <a:spcPct val="90000"/>
              </a:lnSpc>
            </a:pPr>
            <a:r>
              <a:rPr lang="en-US" sz="2400" b="0" i="0" u="none" strike="noStrike" baseline="0">
                <a:latin typeface="Book Antiqua" panose="02040602050305030304" pitchFamily="18" charset="0"/>
              </a:rPr>
              <a:t>What did you/others say or otherwise communicate? </a:t>
            </a:r>
          </a:p>
          <a:p>
            <a:pPr>
              <a:lnSpc>
                <a:spcPct val="90000"/>
              </a:lnSpc>
            </a:pPr>
            <a:r>
              <a:rPr lang="en-US" sz="2400" b="0" i="0" u="none" strike="noStrike" baseline="0">
                <a:latin typeface="Book Antiqua" panose="02040602050305030304" pitchFamily="18" charset="0"/>
              </a:rPr>
              <a:t>Who didn’t speak or act? </a:t>
            </a:r>
          </a:p>
          <a:p>
            <a:pPr>
              <a:lnSpc>
                <a:spcPct val="90000"/>
              </a:lnSpc>
            </a:pPr>
            <a:r>
              <a:rPr lang="en-US" sz="2400" b="0" i="0" u="none" strike="noStrike" baseline="0">
                <a:latin typeface="Book Antiqua" panose="02040602050305030304" pitchFamily="18" charset="0"/>
              </a:rPr>
              <a:t>What else happened that might be important?</a:t>
            </a:r>
          </a:p>
        </p:txBody>
      </p:sp>
      <p:sp>
        <p:nvSpPr>
          <p:cNvPr id="2" name="Title 1">
            <a:extLst>
              <a:ext uri="{FF2B5EF4-FFF2-40B4-BE49-F238E27FC236}">
                <a16:creationId xmlns:a16="http://schemas.microsoft.com/office/drawing/2014/main" id="{5FB7204A-595F-4D97-BBE3-BC48393202DF}"/>
              </a:ext>
            </a:extLst>
          </p:cNvPr>
          <p:cNvSpPr>
            <a:spLocks noGrp="1"/>
          </p:cNvSpPr>
          <p:nvPr>
            <p:ph type="title"/>
          </p:nvPr>
        </p:nvSpPr>
        <p:spPr>
          <a:xfrm>
            <a:off x="799982" y="270465"/>
            <a:ext cx="4486656" cy="734115"/>
          </a:xfrm>
        </p:spPr>
        <p:txBody>
          <a:bodyPr>
            <a:noAutofit/>
          </a:bodyPr>
          <a:lstStyle/>
          <a:p>
            <a:r>
              <a:rPr lang="en-US" sz="4000">
                <a:effectLst>
                  <a:outerShdw blurRad="38100" dist="38100" dir="2700000" algn="tl">
                    <a:srgbClr val="000000">
                      <a:alpha val="43137"/>
                    </a:srgbClr>
                  </a:outerShdw>
                </a:effectLst>
              </a:rPr>
              <a:t>Describe</a:t>
            </a:r>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226286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Magnifying glass on clear background">
            <a:extLst>
              <a:ext uri="{FF2B5EF4-FFF2-40B4-BE49-F238E27FC236}">
                <a16:creationId xmlns:a16="http://schemas.microsoft.com/office/drawing/2014/main" id="{B073EAB5-AB6B-424E-BB6B-E52D2F0F5513}"/>
              </a:ext>
            </a:extLst>
          </p:cNvPr>
          <p:cNvPicPr>
            <a:picLocks noChangeAspect="1"/>
          </p:cNvPicPr>
          <p:nvPr/>
        </p:nvPicPr>
        <p:blipFill rotWithShape="1">
          <a:blip r:embed="rId2"/>
          <a:srcRect l="33518" r="7239" b="-1"/>
          <a:stretch/>
        </p:blipFill>
        <p:spPr>
          <a:xfrm>
            <a:off x="18" y="0"/>
            <a:ext cx="6086621" cy="6857990"/>
          </a:xfrm>
          <a:prstGeom prst="rect">
            <a:avLst/>
          </a:prstGeom>
        </p:spPr>
      </p:pic>
      <p:sp>
        <p:nvSpPr>
          <p:cNvPr id="3" name="Content Placeholder 2">
            <a:extLst>
              <a:ext uri="{FF2B5EF4-FFF2-40B4-BE49-F238E27FC236}">
                <a16:creationId xmlns:a16="http://schemas.microsoft.com/office/drawing/2014/main" id="{E21FC222-EE94-4A37-BB6B-49835827A894}"/>
              </a:ext>
            </a:extLst>
          </p:cNvPr>
          <p:cNvSpPr>
            <a:spLocks noGrp="1"/>
          </p:cNvSpPr>
          <p:nvPr>
            <p:ph idx="1"/>
          </p:nvPr>
        </p:nvSpPr>
        <p:spPr>
          <a:xfrm>
            <a:off x="6233375" y="180313"/>
            <a:ext cx="5821250" cy="6571361"/>
          </a:xfrm>
        </p:spPr>
        <p:txBody>
          <a:bodyPr>
            <a:normAutofit fontScale="55000" lnSpcReduction="20000"/>
          </a:bodyPr>
          <a:lstStyle/>
          <a:p>
            <a:pPr marL="0" indent="0">
              <a:buNone/>
            </a:pPr>
            <a:r>
              <a:rPr lang="en-US" sz="3600" b="1">
                <a:solidFill>
                  <a:srgbClr val="0070C0"/>
                </a:solidFill>
              </a:rPr>
              <a:t>Academic Learning Category</a:t>
            </a:r>
            <a:r>
              <a:rPr lang="en-US" sz="2900" b="1">
                <a:solidFill>
                  <a:srgbClr val="0070C0"/>
                </a:solidFill>
              </a:rPr>
              <a:t>	</a:t>
            </a:r>
            <a:r>
              <a:rPr lang="en-US" sz="2400" b="1">
                <a:solidFill>
                  <a:srgbClr val="0070C0"/>
                </a:solidFill>
              </a:rPr>
              <a:t>	</a:t>
            </a:r>
          </a:p>
          <a:p>
            <a:pPr marL="0" indent="0">
              <a:buNone/>
            </a:pPr>
            <a:endParaRPr lang="en-US" sz="3600" b="1">
              <a:solidFill>
                <a:schemeClr val="tx1"/>
              </a:solidFill>
            </a:endParaRPr>
          </a:p>
          <a:p>
            <a:pPr marL="0" indent="0">
              <a:buNone/>
            </a:pPr>
            <a:r>
              <a:rPr lang="en-US" sz="3600" b="1">
                <a:solidFill>
                  <a:schemeClr val="tx1"/>
                </a:solidFill>
              </a:rPr>
              <a:t>What course topic is relevant to this experience?</a:t>
            </a:r>
          </a:p>
          <a:p>
            <a:r>
              <a:rPr lang="en-US" sz="3600">
                <a:solidFill>
                  <a:schemeClr val="tx1"/>
                </a:solidFill>
              </a:rPr>
              <a:t>Explain the concept, theory, etc. clearly and concisely so that someone unfamiliar with the material could understand it</a:t>
            </a:r>
          </a:p>
          <a:p>
            <a:r>
              <a:rPr lang="en-US" sz="3600">
                <a:solidFill>
                  <a:schemeClr val="tx1"/>
                </a:solidFill>
              </a:rPr>
              <a:t>How did the material emerge in the experience?</a:t>
            </a:r>
          </a:p>
          <a:p>
            <a:r>
              <a:rPr lang="en-US" sz="3600">
                <a:solidFill>
                  <a:schemeClr val="tx1"/>
                </a:solidFill>
              </a:rPr>
              <a:t>When did I see it or note its absence?</a:t>
            </a:r>
          </a:p>
          <a:p>
            <a:pPr marL="0" indent="0">
              <a:buNone/>
            </a:pPr>
            <a:r>
              <a:rPr lang="en-US" sz="3600" b="1">
                <a:solidFill>
                  <a:schemeClr val="tx1"/>
                </a:solidFill>
              </a:rPr>
              <a:t>What [course-specific] skill did I use/should I have used?</a:t>
            </a:r>
          </a:p>
          <a:p>
            <a:r>
              <a:rPr lang="en-US" sz="3600">
                <a:solidFill>
                  <a:schemeClr val="tx1"/>
                </a:solidFill>
              </a:rPr>
              <a:t>In what ways did I/others think from the perspective of a particular discipline and with what results?</a:t>
            </a:r>
          </a:p>
          <a:p>
            <a:r>
              <a:rPr lang="en-US" sz="3600">
                <a:solidFill>
                  <a:schemeClr val="tx1"/>
                </a:solidFill>
              </a:rPr>
              <a:t>How was I able to apply a skill, perspective, or concept related to the academic material?</a:t>
            </a:r>
          </a:p>
          <a:p>
            <a:pPr marL="0" indent="0">
              <a:buNone/>
            </a:pPr>
            <a:r>
              <a:rPr lang="en-US" sz="3600" b="1">
                <a:solidFill>
                  <a:schemeClr val="tx1"/>
                </a:solidFill>
              </a:rPr>
              <a:t>How does this experience enhance my knowledge of a specific reading, theory, or concept?</a:t>
            </a:r>
          </a:p>
          <a:p>
            <a:r>
              <a:rPr lang="en-US" sz="3600">
                <a:solidFill>
                  <a:schemeClr val="tx1"/>
                </a:solidFill>
              </a:rPr>
              <a:t>Does it challenge or reinforce my prior understanding?</a:t>
            </a:r>
          </a:p>
        </p:txBody>
      </p:sp>
      <p:sp>
        <p:nvSpPr>
          <p:cNvPr id="2" name="Title 1">
            <a:extLst>
              <a:ext uri="{FF2B5EF4-FFF2-40B4-BE49-F238E27FC236}">
                <a16:creationId xmlns:a16="http://schemas.microsoft.com/office/drawing/2014/main" id="{5FB7204A-595F-4D97-BBE3-BC48393202DF}"/>
              </a:ext>
            </a:extLst>
          </p:cNvPr>
          <p:cNvSpPr>
            <a:spLocks noGrp="1"/>
          </p:cNvSpPr>
          <p:nvPr>
            <p:ph type="title"/>
          </p:nvPr>
        </p:nvSpPr>
        <p:spPr>
          <a:xfrm>
            <a:off x="629880" y="233503"/>
            <a:ext cx="4486656" cy="734115"/>
          </a:xfrm>
        </p:spPr>
        <p:txBody>
          <a:bodyPr>
            <a:noAutofit/>
          </a:bodyPr>
          <a:lstStyle/>
          <a:p>
            <a:r>
              <a:rPr lang="en-US" sz="4000">
                <a:effectLst>
                  <a:outerShdw blurRad="38100" dist="38100" dir="2700000" algn="tl">
                    <a:srgbClr val="000000">
                      <a:alpha val="43137"/>
                    </a:srgbClr>
                  </a:outerShdw>
                </a:effectLst>
              </a:rPr>
              <a:t>Examine</a:t>
            </a:r>
            <a:endParaRPr lang="en-US">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398AB6DF-62FB-4BD2-854D-12CDA1C60E14}"/>
              </a:ext>
            </a:extLst>
          </p:cNvPr>
          <p:cNvSpPr txBox="1"/>
          <p:nvPr/>
        </p:nvSpPr>
        <p:spPr>
          <a:xfrm>
            <a:off x="483292" y="4529443"/>
            <a:ext cx="5120075" cy="1089529"/>
          </a:xfrm>
          <a:prstGeom prst="rect">
            <a:avLst/>
          </a:prstGeom>
          <a:noFill/>
        </p:spPr>
        <p:txBody>
          <a:bodyPr wrap="square">
            <a:spAutoFit/>
          </a:bodyPr>
          <a:lstStyle/>
          <a:p>
            <a:pPr marL="0" indent="0" algn="ctr">
              <a:lnSpc>
                <a:spcPct val="90000"/>
              </a:lnSpc>
              <a:buNone/>
            </a:pPr>
            <a:r>
              <a:rPr lang="en-US" sz="2400" b="1" i="1" u="none" strike="noStrike" baseline="0">
                <a:solidFill>
                  <a:schemeClr val="accent6">
                    <a:lumMod val="75000"/>
                  </a:schemeClr>
                </a:solidFill>
                <a:latin typeface="Times-Roman"/>
              </a:rPr>
              <a:t>Ask students to examine the described experiences in light of your course  learning goals</a:t>
            </a:r>
          </a:p>
        </p:txBody>
      </p:sp>
    </p:spTree>
    <p:extLst>
      <p:ext uri="{BB962C8B-B14F-4D97-AF65-F5344CB8AC3E}">
        <p14:creationId xmlns:p14="http://schemas.microsoft.com/office/powerpoint/2010/main" val="3253797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3C4B13-0116-4421-9F42-42FE1C33AEF2}"/>
              </a:ext>
            </a:extLst>
          </p:cNvPr>
          <p:cNvPicPr>
            <a:picLocks noChangeAspect="1"/>
          </p:cNvPicPr>
          <p:nvPr/>
        </p:nvPicPr>
        <p:blipFill rotWithShape="1">
          <a:blip r:embed="rId3"/>
          <a:srcRect l="18151" r="26254"/>
          <a:stretch/>
        </p:blipFill>
        <p:spPr>
          <a:xfrm>
            <a:off x="1" y="0"/>
            <a:ext cx="6096000" cy="6858000"/>
          </a:xfrm>
          <a:prstGeom prst="rect">
            <a:avLst/>
          </a:prstGeom>
        </p:spPr>
      </p:pic>
      <p:sp>
        <p:nvSpPr>
          <p:cNvPr id="3" name="Content Placeholder 2">
            <a:extLst>
              <a:ext uri="{FF2B5EF4-FFF2-40B4-BE49-F238E27FC236}">
                <a16:creationId xmlns:a16="http://schemas.microsoft.com/office/drawing/2014/main" id="{E21FC222-EE94-4A37-BB6B-49835827A894}"/>
              </a:ext>
            </a:extLst>
          </p:cNvPr>
          <p:cNvSpPr>
            <a:spLocks noGrp="1"/>
          </p:cNvSpPr>
          <p:nvPr>
            <p:ph idx="1"/>
          </p:nvPr>
        </p:nvSpPr>
        <p:spPr>
          <a:xfrm>
            <a:off x="6233375" y="180313"/>
            <a:ext cx="5821250" cy="6677687"/>
          </a:xfrm>
        </p:spPr>
        <p:txBody>
          <a:bodyPr>
            <a:normAutofit/>
          </a:bodyPr>
          <a:lstStyle/>
          <a:p>
            <a:pPr marL="0" indent="0" algn="ctr">
              <a:lnSpc>
                <a:spcPct val="90000"/>
              </a:lnSpc>
              <a:buNone/>
            </a:pPr>
            <a:r>
              <a:rPr lang="en-US" sz="3600" i="1">
                <a:solidFill>
                  <a:schemeClr val="accent6">
                    <a:lumMod val="75000"/>
                  </a:schemeClr>
                </a:solidFill>
                <a:latin typeface="Times-Roman"/>
              </a:rPr>
              <a:t>Deepens the learning and informs future action</a:t>
            </a:r>
            <a:endParaRPr lang="en-US" sz="3600" i="1" u="none" strike="noStrike" baseline="0">
              <a:solidFill>
                <a:schemeClr val="accent6">
                  <a:lumMod val="75000"/>
                </a:schemeClr>
              </a:solidFill>
              <a:latin typeface="Times-Roman"/>
            </a:endParaRPr>
          </a:p>
          <a:p>
            <a:pPr marL="0" indent="0">
              <a:buNone/>
            </a:pPr>
            <a:endParaRPr lang="en-US" sz="2400" b="1">
              <a:solidFill>
                <a:srgbClr val="0070C0"/>
              </a:solidFill>
            </a:endParaRPr>
          </a:p>
          <a:p>
            <a:pPr marL="0" indent="0" algn="l">
              <a:buNone/>
            </a:pPr>
            <a:r>
              <a:rPr lang="en-US" sz="3600" b="0" i="0" u="none" strike="noStrike" baseline="0">
                <a:solidFill>
                  <a:srgbClr val="231F20"/>
                </a:solidFill>
                <a:latin typeface="Times-Roman"/>
              </a:rPr>
              <a:t>Four prompts: </a:t>
            </a:r>
          </a:p>
          <a:p>
            <a:pPr marL="342900" indent="-342900">
              <a:buFont typeface="+mj-lt"/>
              <a:buAutoNum type="arabicPeriod"/>
            </a:pPr>
            <a:r>
              <a:rPr lang="en-US" sz="3600" b="0" i="1" u="none" strike="noStrike" baseline="0">
                <a:solidFill>
                  <a:srgbClr val="231F20"/>
                </a:solidFill>
                <a:latin typeface="Times-Italic"/>
              </a:rPr>
              <a:t>What did I learn?</a:t>
            </a:r>
            <a:r>
              <a:rPr lang="en-US" sz="3600" i="1">
                <a:solidFill>
                  <a:srgbClr val="231F20"/>
                </a:solidFill>
                <a:latin typeface="Times-Italic"/>
              </a:rPr>
              <a:t> </a:t>
            </a:r>
          </a:p>
          <a:p>
            <a:pPr marL="685800" lvl="3" indent="0">
              <a:buNone/>
            </a:pPr>
            <a:r>
              <a:rPr lang="en-US" sz="3400" i="1">
                <a:solidFill>
                  <a:schemeClr val="accent2"/>
                </a:solidFill>
                <a:latin typeface="Times-Italic"/>
              </a:rPr>
              <a:t>(I learned that…)</a:t>
            </a:r>
            <a:endParaRPr lang="en-US" sz="3400" b="0" i="1" u="none" strike="noStrike" baseline="0">
              <a:solidFill>
                <a:schemeClr val="accent2"/>
              </a:solidFill>
              <a:latin typeface="Times-Italic"/>
            </a:endParaRPr>
          </a:p>
          <a:p>
            <a:pPr marL="342900" indent="-342900">
              <a:buFont typeface="+mj-lt"/>
              <a:buAutoNum type="arabicPeriod"/>
            </a:pPr>
            <a:r>
              <a:rPr lang="en-US" sz="3600" b="0" i="1" u="none" strike="noStrike" baseline="0">
                <a:solidFill>
                  <a:srgbClr val="231F20"/>
                </a:solidFill>
                <a:latin typeface="Times-Italic"/>
              </a:rPr>
              <a:t>How did I learn it</a:t>
            </a:r>
            <a:r>
              <a:rPr lang="en-US" sz="3600" b="0" i="0" u="none" strike="noStrike" baseline="0">
                <a:solidFill>
                  <a:srgbClr val="231F20"/>
                </a:solidFill>
                <a:latin typeface="Times-Roman"/>
              </a:rPr>
              <a:t> </a:t>
            </a:r>
            <a:r>
              <a:rPr lang="en-US" sz="3600" i="1">
                <a:solidFill>
                  <a:srgbClr val="231F20"/>
                </a:solidFill>
                <a:latin typeface="Times-Italic"/>
              </a:rPr>
              <a:t>? </a:t>
            </a:r>
          </a:p>
          <a:p>
            <a:pPr marL="685800" lvl="3" indent="0">
              <a:buNone/>
            </a:pPr>
            <a:r>
              <a:rPr lang="en-US" sz="3200" i="1">
                <a:solidFill>
                  <a:schemeClr val="accent2"/>
                </a:solidFill>
                <a:latin typeface="Times-Italic"/>
              </a:rPr>
              <a:t>(I learned this when…)</a:t>
            </a:r>
          </a:p>
          <a:p>
            <a:pPr marL="342900" indent="-342900">
              <a:buFont typeface="+mj-lt"/>
              <a:buAutoNum type="arabicPeriod"/>
            </a:pPr>
            <a:r>
              <a:rPr lang="en-US" sz="3600" b="0" i="1" u="none" strike="noStrike" baseline="0">
                <a:solidFill>
                  <a:srgbClr val="231F20"/>
                </a:solidFill>
                <a:latin typeface="Times-Italic"/>
              </a:rPr>
              <a:t>W</a:t>
            </a:r>
            <a:r>
              <a:rPr lang="en-US" sz="3600" b="0" i="1" u="none" strike="noStrike" baseline="0">
                <a:solidFill>
                  <a:srgbClr val="231F20"/>
                </a:solidFill>
                <a:latin typeface="Times-Roman"/>
              </a:rPr>
              <a:t>hy does it </a:t>
            </a:r>
            <a:r>
              <a:rPr lang="en-US" sz="3600" b="0" i="1" u="none" strike="noStrike" baseline="0">
                <a:solidFill>
                  <a:srgbClr val="231F20"/>
                </a:solidFill>
                <a:latin typeface="Times-Italic"/>
              </a:rPr>
              <a:t>matter?</a:t>
            </a:r>
            <a:endParaRPr lang="en-US" sz="3600" b="0" i="1" u="none" strike="noStrike" baseline="0">
              <a:solidFill>
                <a:srgbClr val="231F20"/>
              </a:solidFill>
              <a:latin typeface="Times-Roman"/>
            </a:endParaRPr>
          </a:p>
          <a:p>
            <a:pPr marL="342900" indent="-342900">
              <a:buFont typeface="+mj-lt"/>
              <a:buAutoNum type="arabicPeriod"/>
            </a:pPr>
            <a:r>
              <a:rPr lang="en-US" sz="3600" b="0" i="1" u="none" strike="noStrike" baseline="0">
                <a:solidFill>
                  <a:srgbClr val="231F20"/>
                </a:solidFill>
                <a:latin typeface="Times-Italic"/>
              </a:rPr>
              <a:t>What</a:t>
            </a:r>
            <a:r>
              <a:rPr lang="en-US" sz="3600" i="1">
                <a:solidFill>
                  <a:srgbClr val="231F20"/>
                </a:solidFill>
                <a:latin typeface="Times-Italic"/>
              </a:rPr>
              <a:t> </a:t>
            </a:r>
            <a:r>
              <a:rPr lang="en-US" sz="3600" b="0" i="1" u="none" strike="noStrike" baseline="0">
                <a:solidFill>
                  <a:srgbClr val="231F20"/>
                </a:solidFill>
                <a:latin typeface="Times-Italic"/>
              </a:rPr>
              <a:t>will I do in light of it?</a:t>
            </a:r>
            <a:endParaRPr lang="en-US" sz="3600"/>
          </a:p>
        </p:txBody>
      </p:sp>
      <p:sp>
        <p:nvSpPr>
          <p:cNvPr id="2" name="Title 1">
            <a:extLst>
              <a:ext uri="{FF2B5EF4-FFF2-40B4-BE49-F238E27FC236}">
                <a16:creationId xmlns:a16="http://schemas.microsoft.com/office/drawing/2014/main" id="{5FB7204A-595F-4D97-BBE3-BC48393202DF}"/>
              </a:ext>
            </a:extLst>
          </p:cNvPr>
          <p:cNvSpPr>
            <a:spLocks noGrp="1"/>
          </p:cNvSpPr>
          <p:nvPr>
            <p:ph type="title"/>
          </p:nvPr>
        </p:nvSpPr>
        <p:spPr>
          <a:xfrm>
            <a:off x="804673" y="180313"/>
            <a:ext cx="4486656" cy="734115"/>
          </a:xfrm>
        </p:spPr>
        <p:txBody>
          <a:bodyPr>
            <a:normAutofit fontScale="90000"/>
          </a:bodyPr>
          <a:lstStyle/>
          <a:p>
            <a:r>
              <a:rPr lang="en-US"/>
              <a:t>Articulate Learning</a:t>
            </a:r>
          </a:p>
        </p:txBody>
      </p:sp>
    </p:spTree>
    <p:extLst>
      <p:ext uri="{BB962C8B-B14F-4D97-AF65-F5344CB8AC3E}">
        <p14:creationId xmlns:p14="http://schemas.microsoft.com/office/powerpoint/2010/main" val="617031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BB9858-1A46-4368-8A86-3D2B7CDAAFEF}"/>
              </a:ext>
            </a:extLst>
          </p:cNvPr>
          <p:cNvSpPr txBox="1"/>
          <p:nvPr/>
        </p:nvSpPr>
        <p:spPr>
          <a:xfrm>
            <a:off x="719880" y="377520"/>
            <a:ext cx="10752240" cy="830997"/>
          </a:xfrm>
          <a:prstGeom prst="rect">
            <a:avLst/>
          </a:prstGeom>
          <a:noFill/>
        </p:spPr>
        <p:txBody>
          <a:bodyPr wrap="square">
            <a:spAutoFit/>
          </a:bodyPr>
          <a:lstStyle/>
          <a:p>
            <a:pPr algn="ctr"/>
            <a:r>
              <a:rPr lang="en-US" sz="2400" b="1" i="1" u="none" strike="noStrike" baseline="0">
                <a:latin typeface="Arial-BoldItalicMT"/>
              </a:rPr>
              <a:t>Learning goal</a:t>
            </a:r>
            <a:r>
              <a:rPr lang="en-US" sz="2400" b="1" i="1" u="none" strike="noStrike" baseline="0">
                <a:latin typeface="Arial-ItalicMT"/>
              </a:rPr>
              <a:t>: Participants will understand key concepts discussed in yesterday’s session</a:t>
            </a:r>
            <a:endParaRPr lang="en-US" sz="2400" b="1"/>
          </a:p>
        </p:txBody>
      </p:sp>
      <p:sp>
        <p:nvSpPr>
          <p:cNvPr id="7" name="TextBox 6">
            <a:extLst>
              <a:ext uri="{FF2B5EF4-FFF2-40B4-BE49-F238E27FC236}">
                <a16:creationId xmlns:a16="http://schemas.microsoft.com/office/drawing/2014/main" id="{E240C08F-2EAF-402F-B42C-474FC2D7A0EF}"/>
              </a:ext>
            </a:extLst>
          </p:cNvPr>
          <p:cNvSpPr txBox="1"/>
          <p:nvPr/>
        </p:nvSpPr>
        <p:spPr>
          <a:xfrm>
            <a:off x="719880" y="1125168"/>
            <a:ext cx="10654018" cy="5355312"/>
          </a:xfrm>
          <a:prstGeom prst="rect">
            <a:avLst/>
          </a:prstGeom>
          <a:noFill/>
        </p:spPr>
        <p:txBody>
          <a:bodyPr wrap="square">
            <a:spAutoFit/>
          </a:bodyPr>
          <a:lstStyle/>
          <a:p>
            <a:pPr algn="l"/>
            <a:r>
              <a:rPr lang="en-US" sz="2400" b="1" i="0" u="none" strike="noStrike" baseline="0">
                <a:solidFill>
                  <a:srgbClr val="0070C0"/>
                </a:solidFill>
                <a:latin typeface="Amasis MT Pro" panose="02040504050005020304" pitchFamily="18" charset="0"/>
              </a:rPr>
              <a:t>DESCRIBE</a:t>
            </a:r>
          </a:p>
          <a:p>
            <a:pPr algn="l"/>
            <a:r>
              <a:rPr lang="en-US" sz="2400" b="0" i="0" u="none" strike="noStrike" baseline="0">
                <a:latin typeface="Amasis MT Pro" panose="02040504050005020304" pitchFamily="18" charset="0"/>
              </a:rPr>
              <a:t>Identify</a:t>
            </a:r>
            <a:r>
              <a:rPr lang="en-US" sz="2400" b="0" i="0" u="none" strike="noStrike">
                <a:latin typeface="Amasis MT Pro" panose="02040504050005020304" pitchFamily="18" charset="0"/>
              </a:rPr>
              <a:t> components of a service learning course</a:t>
            </a:r>
            <a:endParaRPr lang="en-US" sz="2400" b="0" i="0" u="none" strike="noStrike" baseline="0">
              <a:latin typeface="Amasis MT Pro" panose="02040504050005020304" pitchFamily="18" charset="0"/>
            </a:endParaRPr>
          </a:p>
          <a:p>
            <a:pPr algn="l"/>
            <a:endParaRPr lang="en-US" sz="2400">
              <a:latin typeface="Amasis MT Pro" panose="02040504050005020304" pitchFamily="18" charset="0"/>
            </a:endParaRPr>
          </a:p>
          <a:p>
            <a:pPr algn="l"/>
            <a:r>
              <a:rPr lang="en-US" sz="2400" b="1">
                <a:latin typeface="Amasis MT Pro" panose="02040504050005020304" pitchFamily="18" charset="0"/>
              </a:rPr>
              <a:t>With your group, </a:t>
            </a:r>
            <a:r>
              <a:rPr lang="en-US" sz="2400" b="1" i="0" u="none" strike="noStrike" baseline="0">
                <a:solidFill>
                  <a:srgbClr val="0070C0"/>
                </a:solidFill>
                <a:latin typeface="Amasis MT Pro" panose="02040504050005020304" pitchFamily="18" charset="0"/>
              </a:rPr>
              <a:t>EXAMINE</a:t>
            </a:r>
            <a:r>
              <a:rPr lang="en-US" sz="2400" b="1">
                <a:latin typeface="Amasis MT Pro" panose="02040504050005020304" pitchFamily="18" charset="0"/>
              </a:rPr>
              <a:t> </a:t>
            </a:r>
            <a:r>
              <a:rPr lang="en-US" sz="2400" b="0" i="0" u="none" strike="noStrike" baseline="0">
                <a:latin typeface="Amasis MT Pro" panose="02040504050005020304" pitchFamily="18" charset="0"/>
              </a:rPr>
              <a:t>(Choose 3 to examine)</a:t>
            </a:r>
          </a:p>
          <a:p>
            <a:pPr marL="457200" indent="-457200" algn="l">
              <a:buFont typeface="+mj-lt"/>
              <a:buAutoNum type="arabicPeriod"/>
            </a:pPr>
            <a:r>
              <a:rPr lang="en-US" sz="2400" b="0" i="0" u="none" strike="noStrike" baseline="0">
                <a:latin typeface="Amasis MT Pro" panose="02040504050005020304" pitchFamily="18" charset="0"/>
              </a:rPr>
              <a:t>Explain 3 components, in your own words so that someone unfamiliar with them could understand.</a:t>
            </a:r>
          </a:p>
          <a:p>
            <a:pPr marL="457200" indent="-457200" algn="l">
              <a:buFont typeface="+mj-lt"/>
              <a:buAutoNum type="arabicPeriod"/>
            </a:pPr>
            <a:r>
              <a:rPr lang="en-US" sz="2400" b="0" i="0" u="none" strike="noStrike" baseline="0">
                <a:latin typeface="Amasis MT Pro" panose="02040504050005020304" pitchFamily="18" charset="0"/>
              </a:rPr>
              <a:t>Provide an example of how each would work in your teaching.</a:t>
            </a:r>
          </a:p>
          <a:p>
            <a:pPr marL="457200" indent="-457200" algn="l">
              <a:buFont typeface="+mj-lt"/>
              <a:buAutoNum type="arabicPeriod"/>
            </a:pPr>
            <a:r>
              <a:rPr lang="en-US" sz="2400">
                <a:latin typeface="Amasis MT Pro" panose="02040504050005020304" pitchFamily="18" charset="0"/>
              </a:rPr>
              <a:t>What new dimensions/nuances do you see in any of these concepts since the start of the workshop? What questions does this lead you to (about any of the concepts)? </a:t>
            </a:r>
          </a:p>
          <a:p>
            <a:pPr marL="457200" indent="-457200" algn="l">
              <a:buFont typeface="+mj-lt"/>
              <a:buAutoNum type="arabicPeriod"/>
            </a:pPr>
            <a:r>
              <a:rPr lang="en-US" sz="2400">
                <a:latin typeface="Amasis MT Pro" panose="02040504050005020304" pitchFamily="18" charset="0"/>
              </a:rPr>
              <a:t>What is the most significant change in your understanding of these components?</a:t>
            </a:r>
          </a:p>
          <a:p>
            <a:pPr algn="l"/>
            <a:endParaRPr lang="en-US"/>
          </a:p>
          <a:p>
            <a:pPr algn="l"/>
            <a:endParaRPr lang="en-US"/>
          </a:p>
          <a:p>
            <a:pPr algn="l"/>
            <a:endParaRPr lang="en-US"/>
          </a:p>
        </p:txBody>
      </p:sp>
      <p:sp>
        <p:nvSpPr>
          <p:cNvPr id="9" name="TextBox 8">
            <a:extLst>
              <a:ext uri="{FF2B5EF4-FFF2-40B4-BE49-F238E27FC236}">
                <a16:creationId xmlns:a16="http://schemas.microsoft.com/office/drawing/2014/main" id="{8490DC33-1A01-4454-8D9A-374C0EB64A23}"/>
              </a:ext>
            </a:extLst>
          </p:cNvPr>
          <p:cNvSpPr txBox="1"/>
          <p:nvPr/>
        </p:nvSpPr>
        <p:spPr>
          <a:xfrm>
            <a:off x="6964959" y="5732832"/>
            <a:ext cx="4980964" cy="461665"/>
          </a:xfrm>
          <a:prstGeom prst="rect">
            <a:avLst/>
          </a:prstGeom>
          <a:noFill/>
        </p:spPr>
        <p:txBody>
          <a:bodyPr wrap="square">
            <a:spAutoFit/>
          </a:bodyPr>
          <a:lstStyle/>
          <a:p>
            <a:r>
              <a:rPr lang="en-US" sz="2400"/>
              <a:t>https://tinyurl.com/2u26z6pe</a:t>
            </a:r>
          </a:p>
        </p:txBody>
      </p:sp>
    </p:spTree>
    <p:extLst>
      <p:ext uri="{BB962C8B-B14F-4D97-AF65-F5344CB8AC3E}">
        <p14:creationId xmlns:p14="http://schemas.microsoft.com/office/powerpoint/2010/main" val="386092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240B76-0EC2-465F-9C55-7FF791795202}"/>
              </a:ext>
            </a:extLst>
          </p:cNvPr>
          <p:cNvSpPr txBox="1"/>
          <p:nvPr/>
        </p:nvSpPr>
        <p:spPr>
          <a:xfrm>
            <a:off x="1182848" y="721020"/>
            <a:ext cx="10528183" cy="5632311"/>
          </a:xfrm>
          <a:prstGeom prst="rect">
            <a:avLst/>
          </a:prstGeom>
          <a:noFill/>
        </p:spPr>
        <p:txBody>
          <a:bodyPr wrap="square">
            <a:spAutoFit/>
          </a:bodyPr>
          <a:lstStyle/>
          <a:p>
            <a:pPr algn="ctr"/>
            <a:r>
              <a:rPr lang="en-US" sz="3600" b="1">
                <a:solidFill>
                  <a:srgbClr val="0070C0"/>
                </a:solidFill>
              </a:rPr>
              <a:t>ARTICULATE LEARNING </a:t>
            </a:r>
          </a:p>
          <a:p>
            <a:pPr algn="ctr"/>
            <a:r>
              <a:rPr lang="en-US" sz="3600" b="1">
                <a:solidFill>
                  <a:srgbClr val="0070C0"/>
                </a:solidFill>
              </a:rPr>
              <a:t>(individually; in writing)</a:t>
            </a:r>
          </a:p>
          <a:p>
            <a:pPr algn="l"/>
            <a:endParaRPr lang="en-US" sz="3600" b="1" i="0" u="none" strike="noStrike" baseline="0">
              <a:latin typeface="Arial-BoldMT"/>
            </a:endParaRPr>
          </a:p>
          <a:p>
            <a:pPr algn="l"/>
            <a:r>
              <a:rPr lang="en-US" sz="3600" b="1" i="0" u="none" strike="noStrike" baseline="0">
                <a:latin typeface="Amasis MT Pro" panose="02040504050005020304" pitchFamily="18" charset="0"/>
                <a:cs typeface="Angsana New" panose="02020603050405020304" pitchFamily="18" charset="-34"/>
              </a:rPr>
              <a:t>I learned that …</a:t>
            </a:r>
          </a:p>
          <a:p>
            <a:pPr algn="l"/>
            <a:endParaRPr lang="en-US" sz="3600" b="1" i="0" u="none" strike="noStrike" baseline="0">
              <a:latin typeface="Amasis MT Pro" panose="02040504050005020304" pitchFamily="18" charset="0"/>
              <a:cs typeface="Angsana New" panose="02020603050405020304" pitchFamily="18" charset="-34"/>
            </a:endParaRPr>
          </a:p>
          <a:p>
            <a:pPr algn="l"/>
            <a:r>
              <a:rPr lang="en-US" sz="3600" b="1" i="0" u="none" strike="noStrike" baseline="0">
                <a:latin typeface="Amasis MT Pro" panose="02040504050005020304" pitchFamily="18" charset="0"/>
                <a:cs typeface="Angsana New" panose="02020603050405020304" pitchFamily="18" charset="-34"/>
              </a:rPr>
              <a:t>I learned this when …</a:t>
            </a:r>
          </a:p>
          <a:p>
            <a:pPr algn="l"/>
            <a:endParaRPr lang="en-US" sz="3600" b="1" i="0" u="none" strike="noStrike" baseline="0">
              <a:latin typeface="Amasis MT Pro" panose="02040504050005020304" pitchFamily="18" charset="0"/>
              <a:cs typeface="Angsana New" panose="02020603050405020304" pitchFamily="18" charset="-34"/>
            </a:endParaRPr>
          </a:p>
          <a:p>
            <a:pPr algn="l"/>
            <a:r>
              <a:rPr lang="en-US" sz="3600" b="1" i="0" u="none" strike="noStrike" baseline="0">
                <a:latin typeface="Amasis MT Pro" panose="02040504050005020304" pitchFamily="18" charset="0"/>
                <a:cs typeface="Angsana New" panose="02020603050405020304" pitchFamily="18" charset="-34"/>
              </a:rPr>
              <a:t>This learning matters because …</a:t>
            </a:r>
          </a:p>
          <a:p>
            <a:pPr algn="l"/>
            <a:endParaRPr lang="en-US" sz="3600" b="1" i="0" u="none" strike="noStrike" baseline="0">
              <a:latin typeface="Amasis MT Pro" panose="02040504050005020304" pitchFamily="18" charset="0"/>
              <a:cs typeface="Angsana New" panose="02020603050405020304" pitchFamily="18" charset="-34"/>
            </a:endParaRPr>
          </a:p>
          <a:p>
            <a:pPr algn="l"/>
            <a:r>
              <a:rPr lang="en-US" sz="3600" b="1" i="0" u="none" strike="noStrike" baseline="0">
                <a:latin typeface="Amasis MT Pro" panose="02040504050005020304" pitchFamily="18" charset="0"/>
                <a:cs typeface="Angsana New" panose="02020603050405020304" pitchFamily="18" charset="-34"/>
              </a:rPr>
              <a:t>In light of this I will …</a:t>
            </a:r>
            <a:endParaRPr lang="en-US">
              <a:latin typeface="Amasis MT Pro" panose="02040504050005020304" pitchFamily="18" charset="0"/>
              <a:cs typeface="Angsana New" panose="02020603050405020304" pitchFamily="18" charset="-34"/>
            </a:endParaRPr>
          </a:p>
        </p:txBody>
      </p:sp>
    </p:spTree>
    <p:extLst>
      <p:ext uri="{BB962C8B-B14F-4D97-AF65-F5344CB8AC3E}">
        <p14:creationId xmlns:p14="http://schemas.microsoft.com/office/powerpoint/2010/main" val="10713893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8577E-113F-4286-97F6-EE239550B191}"/>
              </a:ext>
            </a:extLst>
          </p:cNvPr>
          <p:cNvSpPr>
            <a:spLocks noGrp="1"/>
          </p:cNvSpPr>
          <p:nvPr>
            <p:ph type="title"/>
          </p:nvPr>
        </p:nvSpPr>
        <p:spPr>
          <a:xfrm>
            <a:off x="938981" y="167425"/>
            <a:ext cx="10058400" cy="1257574"/>
          </a:xfrm>
        </p:spPr>
        <p:txBody>
          <a:bodyPr>
            <a:normAutofit/>
          </a:bodyPr>
          <a:lstStyle/>
          <a:p>
            <a:r>
              <a:rPr lang="en-US" sz="4400" b="1">
                <a:effectLst>
                  <a:outerShdw blurRad="38100" dist="38100" dir="2700000" algn="tl">
                    <a:srgbClr val="000000">
                      <a:alpha val="43137"/>
                    </a:srgbClr>
                  </a:outerShdw>
                </a:effectLst>
              </a:rPr>
              <a:t>The </a:t>
            </a:r>
            <a:r>
              <a:rPr lang="en-US" sz="4400" b="1">
                <a:solidFill>
                  <a:srgbClr val="0070C0"/>
                </a:solidFill>
                <a:effectLst>
                  <a:outerShdw blurRad="38100" dist="38100" dir="2700000" algn="tl">
                    <a:srgbClr val="000000">
                      <a:alpha val="43137"/>
                    </a:srgbClr>
                  </a:outerShdw>
                </a:effectLst>
              </a:rPr>
              <a:t>DEAL </a:t>
            </a:r>
            <a:r>
              <a:rPr lang="en-US" sz="4400" b="1">
                <a:effectLst>
                  <a:outerShdw blurRad="38100" dist="38100" dir="2700000" algn="tl">
                    <a:srgbClr val="000000">
                      <a:alpha val="43137"/>
                    </a:srgbClr>
                  </a:outerShdw>
                </a:effectLst>
              </a:rPr>
              <a:t>Model Summary</a:t>
            </a:r>
          </a:p>
        </p:txBody>
      </p:sp>
      <p:sp>
        <p:nvSpPr>
          <p:cNvPr id="3" name="Content Placeholder 2">
            <a:extLst>
              <a:ext uri="{FF2B5EF4-FFF2-40B4-BE49-F238E27FC236}">
                <a16:creationId xmlns:a16="http://schemas.microsoft.com/office/drawing/2014/main" id="{35EB1021-984D-45CC-812D-ACF7262163D0}"/>
              </a:ext>
            </a:extLst>
          </p:cNvPr>
          <p:cNvSpPr>
            <a:spLocks noGrp="1"/>
          </p:cNvSpPr>
          <p:nvPr>
            <p:ph idx="1"/>
          </p:nvPr>
        </p:nvSpPr>
        <p:spPr>
          <a:xfrm>
            <a:off x="1223493" y="1556985"/>
            <a:ext cx="9773888" cy="4933967"/>
          </a:xfrm>
          <a:solidFill>
            <a:schemeClr val="bg1"/>
          </a:solidFill>
        </p:spPr>
        <p:txBody>
          <a:bodyPr>
            <a:normAutofit fontScale="92500" lnSpcReduction="20000"/>
          </a:bodyPr>
          <a:lstStyle/>
          <a:p>
            <a:pPr marL="0" indent="0">
              <a:buNone/>
            </a:pPr>
            <a:r>
              <a:rPr lang="en-US" sz="4000" b="1">
                <a:solidFill>
                  <a:srgbClr val="0070C0"/>
                </a:solidFill>
              </a:rPr>
              <a:t>D</a:t>
            </a:r>
            <a:r>
              <a:rPr lang="en-US" sz="2800" b="1"/>
              <a:t>escribe the activity</a:t>
            </a:r>
            <a:r>
              <a:rPr lang="en-US" sz="2800"/>
              <a:t>—</a:t>
            </a:r>
            <a:endParaRPr lang="en-US" sz="2800" i="1">
              <a:solidFill>
                <a:srgbClr val="FF0000"/>
              </a:solidFill>
            </a:endParaRPr>
          </a:p>
          <a:p>
            <a:pPr marL="855663" indent="-452438">
              <a:buFont typeface="Wingdings" panose="05000000000000000000" pitchFamily="2" charset="2"/>
              <a:buChar char="v"/>
            </a:pPr>
            <a:r>
              <a:rPr lang="en-US" sz="2800"/>
              <a:t>Who, what, when, where, why?</a:t>
            </a:r>
          </a:p>
          <a:p>
            <a:pPr marL="0" indent="0">
              <a:buNone/>
            </a:pPr>
            <a:r>
              <a:rPr lang="en-US" sz="4000" b="1">
                <a:solidFill>
                  <a:srgbClr val="0070C0"/>
                </a:solidFill>
              </a:rPr>
              <a:t>E</a:t>
            </a:r>
            <a:r>
              <a:rPr lang="en-US" sz="2800" b="1"/>
              <a:t>xamine the activity</a:t>
            </a:r>
            <a:r>
              <a:rPr lang="en-US" sz="2800"/>
              <a:t>—</a:t>
            </a:r>
            <a:endParaRPr lang="en-US" sz="2800" i="1">
              <a:solidFill>
                <a:srgbClr val="FF0000"/>
              </a:solidFill>
            </a:endParaRPr>
          </a:p>
          <a:p>
            <a:pPr marL="855663" indent="-452438">
              <a:buFont typeface="Wingdings" panose="05000000000000000000" pitchFamily="2" charset="2"/>
              <a:buChar char="v"/>
            </a:pPr>
            <a:r>
              <a:rPr lang="en-US" sz="2800"/>
              <a:t>What assumptions did I come in with and how accurate were they? In what ways did I respond to the site and the clients at the site? </a:t>
            </a:r>
          </a:p>
          <a:p>
            <a:pPr marL="855663" indent="-452438">
              <a:buFont typeface="Wingdings" panose="05000000000000000000" pitchFamily="2" charset="2"/>
              <a:buChar char="v"/>
            </a:pPr>
            <a:r>
              <a:rPr lang="en-US" sz="2800"/>
              <a:t>What academic material could be relevant to this experience?</a:t>
            </a:r>
          </a:p>
          <a:p>
            <a:pPr marL="0" indent="0">
              <a:buNone/>
            </a:pPr>
            <a:r>
              <a:rPr lang="en-US" sz="4000" b="1">
                <a:solidFill>
                  <a:srgbClr val="0070C0"/>
                </a:solidFill>
              </a:rPr>
              <a:t>A</a:t>
            </a:r>
            <a:r>
              <a:rPr lang="en-US" sz="2800" b="1"/>
              <a:t>rticulate </a:t>
            </a:r>
            <a:r>
              <a:rPr lang="en-US" sz="4000" b="1">
                <a:solidFill>
                  <a:srgbClr val="0070C0"/>
                </a:solidFill>
              </a:rPr>
              <a:t>L</a:t>
            </a:r>
            <a:r>
              <a:rPr lang="en-US" sz="2800" b="1"/>
              <a:t>earning</a:t>
            </a:r>
            <a:r>
              <a:rPr lang="en-US" sz="2800"/>
              <a:t>—I learned that…I learned this when…</a:t>
            </a:r>
          </a:p>
          <a:p>
            <a:pPr marL="855663" indent="-452438">
              <a:buFont typeface="Wingdings" panose="05000000000000000000" pitchFamily="2" charset="2"/>
              <a:buChar char="v"/>
            </a:pPr>
            <a:r>
              <a:rPr lang="en-US" sz="2800"/>
              <a:t>This learning matters because…</a:t>
            </a:r>
          </a:p>
          <a:p>
            <a:pPr marL="855663" indent="-452438">
              <a:buFont typeface="Wingdings" panose="05000000000000000000" pitchFamily="2" charset="2"/>
              <a:buChar char="v"/>
            </a:pPr>
            <a:r>
              <a:rPr lang="en-US" sz="2800"/>
              <a:t>In light of this learning, I will…</a:t>
            </a:r>
          </a:p>
        </p:txBody>
      </p:sp>
    </p:spTree>
    <p:extLst>
      <p:ext uri="{BB962C8B-B14F-4D97-AF65-F5344CB8AC3E}">
        <p14:creationId xmlns:p14="http://schemas.microsoft.com/office/powerpoint/2010/main" val="283335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D5FB7-066B-40ED-9C2E-16C0FA695EAF}"/>
              </a:ext>
            </a:extLst>
          </p:cNvPr>
          <p:cNvSpPr>
            <a:spLocks noGrp="1"/>
          </p:cNvSpPr>
          <p:nvPr>
            <p:ph type="title"/>
          </p:nvPr>
        </p:nvSpPr>
        <p:spPr>
          <a:xfrm>
            <a:off x="551546" y="2296157"/>
            <a:ext cx="3514771" cy="2203864"/>
          </a:xfrm>
          <a:effectLst>
            <a:outerShdw blurRad="50800" dist="38100" dir="2700000" algn="tl" rotWithShape="0">
              <a:prstClr val="black">
                <a:alpha val="40000"/>
              </a:prstClr>
            </a:outerShdw>
          </a:effectLst>
        </p:spPr>
        <p:txBody>
          <a:bodyPr vert="horz" lIns="274320" tIns="182880" rIns="274320" bIns="182880" rtlCol="0" anchor="ctr" anchorCtr="1">
            <a:normAutofit/>
          </a:bodyPr>
          <a:lstStyle/>
          <a:p>
            <a:r>
              <a:rPr lang="en-US" sz="3200">
                <a:solidFill>
                  <a:srgbClr val="262626"/>
                </a:solidFill>
              </a:rPr>
              <a:t>What? </a:t>
            </a:r>
            <a:br>
              <a:rPr lang="en-US" sz="3200">
                <a:solidFill>
                  <a:srgbClr val="262626"/>
                </a:solidFill>
              </a:rPr>
            </a:br>
            <a:r>
              <a:rPr lang="en-US" sz="3200">
                <a:solidFill>
                  <a:srgbClr val="262626"/>
                </a:solidFill>
              </a:rPr>
              <a:t>So What? Now What?</a:t>
            </a:r>
          </a:p>
        </p:txBody>
      </p:sp>
      <p:sp>
        <p:nvSpPr>
          <p:cNvPr id="10" name="Rectangle 9">
            <a:extLst>
              <a:ext uri="{FF2B5EF4-FFF2-40B4-BE49-F238E27FC236}">
                <a16:creationId xmlns:a16="http://schemas.microsoft.com/office/drawing/2014/main" id="{5CEBAAEF-3E73-4D85-9A3C-E40FEAFAEE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F5A98070-3F60-4747-BF44-98A131FD9E4F}"/>
              </a:ext>
            </a:extLst>
          </p:cNvPr>
          <p:cNvPicPr>
            <a:picLocks noGrp="1" noChangeAspect="1"/>
          </p:cNvPicPr>
          <p:nvPr>
            <p:ph idx="1"/>
          </p:nvPr>
        </p:nvPicPr>
        <p:blipFill rotWithShape="1">
          <a:blip r:embed="rId2"/>
          <a:srcRect l="27969" t="35763" r="48210" b="24074"/>
          <a:stretch/>
        </p:blipFill>
        <p:spPr>
          <a:xfrm>
            <a:off x="5515011" y="640079"/>
            <a:ext cx="5816274" cy="5516021"/>
          </a:xfrm>
          <a:prstGeom prst="rect">
            <a:avLst/>
          </a:prstGeom>
        </p:spPr>
      </p:pic>
    </p:spTree>
    <p:extLst>
      <p:ext uri="{BB962C8B-B14F-4D97-AF65-F5344CB8AC3E}">
        <p14:creationId xmlns:p14="http://schemas.microsoft.com/office/powerpoint/2010/main" val="3074850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6A1B0-7368-4CF9-A93D-C63481892C18}"/>
              </a:ext>
            </a:extLst>
          </p:cNvPr>
          <p:cNvSpPr>
            <a:spLocks noGrp="1"/>
          </p:cNvSpPr>
          <p:nvPr>
            <p:ph type="title"/>
          </p:nvPr>
        </p:nvSpPr>
        <p:spPr>
          <a:xfrm>
            <a:off x="914400" y="379902"/>
            <a:ext cx="3066937" cy="1188720"/>
          </a:xfrm>
          <a:effectLst>
            <a:outerShdw blurRad="50800" dist="38100" dir="2700000" algn="tl" rotWithShape="0">
              <a:prstClr val="black">
                <a:alpha val="40000"/>
              </a:prstClr>
            </a:outerShdw>
          </a:effectLst>
        </p:spPr>
        <p:txBody>
          <a:bodyPr>
            <a:normAutofit/>
          </a:bodyPr>
          <a:lstStyle/>
          <a:p>
            <a:r>
              <a:rPr lang="en-US" sz="4000"/>
              <a:t>Pro tips</a:t>
            </a:r>
          </a:p>
        </p:txBody>
      </p:sp>
      <p:sp>
        <p:nvSpPr>
          <p:cNvPr id="3" name="Content Placeholder 2">
            <a:extLst>
              <a:ext uri="{FF2B5EF4-FFF2-40B4-BE49-F238E27FC236}">
                <a16:creationId xmlns:a16="http://schemas.microsoft.com/office/drawing/2014/main" id="{B432EAC0-88D5-4A56-A7BE-B482976160C8}"/>
              </a:ext>
            </a:extLst>
          </p:cNvPr>
          <p:cNvSpPr>
            <a:spLocks noGrp="1"/>
          </p:cNvSpPr>
          <p:nvPr>
            <p:ph idx="1"/>
          </p:nvPr>
        </p:nvSpPr>
        <p:spPr>
          <a:xfrm>
            <a:off x="495630" y="1837968"/>
            <a:ext cx="10675088" cy="4158796"/>
          </a:xfrm>
          <a:solidFill>
            <a:schemeClr val="bg1">
              <a:lumMod val="95000"/>
            </a:schemeClr>
          </a:solidFill>
          <a:effectLst>
            <a:outerShdw blurRad="50800" dist="38100" dir="2700000" algn="tl" rotWithShape="0">
              <a:prstClr val="black">
                <a:alpha val="40000"/>
              </a:prstClr>
            </a:outerShdw>
          </a:effectLst>
        </p:spPr>
        <p:txBody>
          <a:bodyPr>
            <a:normAutofit/>
          </a:bodyPr>
          <a:lstStyle/>
          <a:p>
            <a:r>
              <a:rPr lang="en-US" sz="3200"/>
              <a:t>Clarify the role of reflection in the course.</a:t>
            </a:r>
          </a:p>
          <a:p>
            <a:r>
              <a:rPr lang="en-US" sz="3200"/>
              <a:t>Use a variety of formats (graded, non-graded, creative, etc.).</a:t>
            </a:r>
          </a:p>
          <a:p>
            <a:r>
              <a:rPr lang="en-US" sz="3200"/>
              <a:t>Model your own reflective process/provide examples of effective written reflection.</a:t>
            </a:r>
          </a:p>
          <a:p>
            <a:r>
              <a:rPr lang="en-US" sz="3200"/>
              <a:t>Provide formative feedback (including peer review), allowing students to increase the depth and complexity of their reflections.</a:t>
            </a:r>
          </a:p>
          <a:p>
            <a:pPr marL="0" indent="0">
              <a:buNone/>
            </a:pPr>
            <a:endParaRPr lang="en-US" sz="3200"/>
          </a:p>
        </p:txBody>
      </p:sp>
      <p:pic>
        <p:nvPicPr>
          <p:cNvPr id="8" name="Graphic 7" descr="A mug filled with office supplies">
            <a:extLst>
              <a:ext uri="{FF2B5EF4-FFF2-40B4-BE49-F238E27FC236}">
                <a16:creationId xmlns:a16="http://schemas.microsoft.com/office/drawing/2014/main" id="{2BB55696-9BC7-40D4-8172-3B2C0285F9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31380" y="-491228"/>
            <a:ext cx="3066937" cy="3862069"/>
          </a:xfrm>
          <a:prstGeom prst="rect">
            <a:avLst/>
          </a:prstGeom>
        </p:spPr>
      </p:pic>
    </p:spTree>
    <p:extLst>
      <p:ext uri="{BB962C8B-B14F-4D97-AF65-F5344CB8AC3E}">
        <p14:creationId xmlns:p14="http://schemas.microsoft.com/office/powerpoint/2010/main" val="340640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FA92B-ACD1-4B93-BADA-3BD22BCAE971}"/>
              </a:ext>
            </a:extLst>
          </p:cNvPr>
          <p:cNvSpPr>
            <a:spLocks noGrp="1"/>
          </p:cNvSpPr>
          <p:nvPr>
            <p:ph type="title"/>
          </p:nvPr>
        </p:nvSpPr>
        <p:spPr>
          <a:xfrm>
            <a:off x="2436619" y="153571"/>
            <a:ext cx="7729728" cy="873845"/>
          </a:xfrm>
        </p:spPr>
        <p:txBody>
          <a:bodyPr>
            <a:normAutofit fontScale="90000"/>
          </a:bodyPr>
          <a:lstStyle/>
          <a:p>
            <a:r>
              <a:rPr lang="en-US"/>
              <a:t>Principles of Good Practice for Effective Reflection </a:t>
            </a:r>
          </a:p>
        </p:txBody>
      </p:sp>
      <p:sp>
        <p:nvSpPr>
          <p:cNvPr id="5" name="TextBox 4">
            <a:extLst>
              <a:ext uri="{FF2B5EF4-FFF2-40B4-BE49-F238E27FC236}">
                <a16:creationId xmlns:a16="http://schemas.microsoft.com/office/drawing/2014/main" id="{DA846FA0-2E5B-49EA-8ED0-57F018B8CB9A}"/>
              </a:ext>
            </a:extLst>
          </p:cNvPr>
          <p:cNvSpPr txBox="1"/>
          <p:nvPr/>
        </p:nvSpPr>
        <p:spPr>
          <a:xfrm>
            <a:off x="227743" y="1237014"/>
            <a:ext cx="11964257" cy="4585871"/>
          </a:xfrm>
          <a:prstGeom prst="rect">
            <a:avLst/>
          </a:prstGeom>
          <a:noFill/>
        </p:spPr>
        <p:txBody>
          <a:bodyPr wrap="square">
            <a:spAutoFit/>
          </a:bodyPr>
          <a:lstStyle/>
          <a:p>
            <a:pPr marL="800100" lvl="1" indent="-342900">
              <a:buFont typeface="+mj-lt"/>
              <a:buAutoNum type="arabicPeriod"/>
            </a:pPr>
            <a:r>
              <a:rPr lang="en-US" sz="3200"/>
              <a:t>Links service objectives to the course objectives by integrating the service experience with course learning; </a:t>
            </a:r>
            <a:endParaRPr lang="en-US" sz="3200" b="1" i="1"/>
          </a:p>
          <a:p>
            <a:pPr marL="800100" lvl="1" indent="-342900">
              <a:buFont typeface="+mj-lt"/>
              <a:buAutoNum type="arabicPeriod"/>
            </a:pPr>
            <a:r>
              <a:rPr lang="en-US" sz="3200"/>
              <a:t>Is guided and purposeful; </a:t>
            </a:r>
            <a:endParaRPr lang="en-US" sz="3200" b="1" i="1"/>
          </a:p>
          <a:p>
            <a:pPr marL="800100" lvl="1" indent="-342900">
              <a:buFont typeface="+mj-lt"/>
              <a:buAutoNum type="arabicPeriod"/>
            </a:pPr>
            <a:r>
              <a:rPr lang="en-US" sz="3200"/>
              <a:t>Occurs regularly within the course; </a:t>
            </a:r>
            <a:endParaRPr lang="en-US" sz="3200" b="1" i="1"/>
          </a:p>
          <a:p>
            <a:pPr marL="800100" lvl="1" indent="-342900">
              <a:buFont typeface="+mj-lt"/>
              <a:buAutoNum type="arabicPeriod"/>
            </a:pPr>
            <a:r>
              <a:rPr lang="en-US" sz="3200"/>
              <a:t>Includes components that can be evaluated according to well-defined criteria; </a:t>
            </a:r>
            <a:endParaRPr lang="en-US" sz="3200" b="1" i="1"/>
          </a:p>
          <a:p>
            <a:pPr marL="800100" lvl="1" indent="-342900">
              <a:buFont typeface="+mj-lt"/>
              <a:buAutoNum type="arabicPeriod"/>
            </a:pPr>
            <a:r>
              <a:rPr lang="en-US" sz="3200"/>
              <a:t>Provides opportunities for both private and public reflection; </a:t>
            </a:r>
            <a:endParaRPr lang="en-US" sz="3200" b="1" i="1"/>
          </a:p>
          <a:p>
            <a:pPr marL="800100" lvl="1" indent="-342900">
              <a:buFont typeface="+mj-lt"/>
              <a:buAutoNum type="arabicPeriod"/>
            </a:pPr>
            <a:r>
              <a:rPr lang="en-US" sz="3200"/>
              <a:t>Fosters civic responsibility; </a:t>
            </a:r>
            <a:endParaRPr lang="en-US" sz="3200" b="1" i="1"/>
          </a:p>
          <a:p>
            <a:pPr marL="0" indent="0">
              <a:buNone/>
            </a:pPr>
            <a:endParaRPr lang="en-US"/>
          </a:p>
          <a:p>
            <a:pPr marL="0" indent="0">
              <a:buNone/>
            </a:pPr>
            <a:endParaRPr lang="en-US" sz="1800"/>
          </a:p>
        </p:txBody>
      </p:sp>
      <p:sp>
        <p:nvSpPr>
          <p:cNvPr id="7" name="TextBox 6">
            <a:extLst>
              <a:ext uri="{FF2B5EF4-FFF2-40B4-BE49-F238E27FC236}">
                <a16:creationId xmlns:a16="http://schemas.microsoft.com/office/drawing/2014/main" id="{7E54AA0E-9226-48A4-B4E8-8A2E3C2E9678}"/>
              </a:ext>
            </a:extLst>
          </p:cNvPr>
          <p:cNvSpPr txBox="1"/>
          <p:nvPr/>
        </p:nvSpPr>
        <p:spPr>
          <a:xfrm>
            <a:off x="521413" y="6335097"/>
            <a:ext cx="6097712" cy="369332"/>
          </a:xfrm>
          <a:prstGeom prst="rect">
            <a:avLst/>
          </a:prstGeom>
          <a:noFill/>
        </p:spPr>
        <p:txBody>
          <a:bodyPr wrap="square">
            <a:spAutoFit/>
          </a:bodyPr>
          <a:lstStyle/>
          <a:p>
            <a:pPr marL="0" indent="0">
              <a:buNone/>
            </a:pPr>
            <a:r>
              <a:rPr lang="en-US" sz="1800"/>
              <a:t>(Mitchell, 2008)</a:t>
            </a:r>
          </a:p>
        </p:txBody>
      </p:sp>
      <p:pic>
        <p:nvPicPr>
          <p:cNvPr id="9" name="Graphic 8" descr="Pencils with pencil shavings">
            <a:extLst>
              <a:ext uri="{FF2B5EF4-FFF2-40B4-BE49-F238E27FC236}">
                <a16:creationId xmlns:a16="http://schemas.microsoft.com/office/drawing/2014/main" id="{8AECAC72-A3F5-417F-BFEF-C7481FA2A40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309174">
            <a:off x="8038102" y="4224857"/>
            <a:ext cx="2747122" cy="2747122"/>
          </a:xfrm>
          <a:prstGeom prst="rect">
            <a:avLst/>
          </a:prstGeom>
        </p:spPr>
      </p:pic>
    </p:spTree>
    <p:extLst>
      <p:ext uri="{BB962C8B-B14F-4D97-AF65-F5344CB8AC3E}">
        <p14:creationId xmlns:p14="http://schemas.microsoft.com/office/powerpoint/2010/main" val="738430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89C13E0-A0AB-4979-A673-61A952E68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1212AC-7C92-4D02-82CF-96A047470B5C}"/>
              </a:ext>
            </a:extLst>
          </p:cNvPr>
          <p:cNvSpPr>
            <a:spLocks noGrp="1"/>
          </p:cNvSpPr>
          <p:nvPr>
            <p:ph type="title"/>
          </p:nvPr>
        </p:nvSpPr>
        <p:spPr>
          <a:xfrm>
            <a:off x="967740" y="362390"/>
            <a:ext cx="4475892" cy="1188720"/>
          </a:xfrm>
          <a:solidFill>
            <a:srgbClr val="FFFFFF"/>
          </a:solidFill>
          <a:ln>
            <a:solidFill>
              <a:srgbClr val="404040"/>
            </a:solidFill>
          </a:ln>
        </p:spPr>
        <p:txBody>
          <a:bodyPr>
            <a:normAutofit/>
          </a:bodyPr>
          <a:lstStyle/>
          <a:p>
            <a:r>
              <a:rPr lang="en-US">
                <a:solidFill>
                  <a:srgbClr val="262626"/>
                </a:solidFill>
              </a:rPr>
              <a:t>Reflection Activities Galore!</a:t>
            </a:r>
          </a:p>
        </p:txBody>
      </p:sp>
      <p:sp>
        <p:nvSpPr>
          <p:cNvPr id="3" name="Content Placeholder 2">
            <a:extLst>
              <a:ext uri="{FF2B5EF4-FFF2-40B4-BE49-F238E27FC236}">
                <a16:creationId xmlns:a16="http://schemas.microsoft.com/office/drawing/2014/main" id="{5FA7CDA9-B337-4AA7-92AF-2239526EAA6A}"/>
              </a:ext>
            </a:extLst>
          </p:cNvPr>
          <p:cNvSpPr>
            <a:spLocks noGrp="1"/>
          </p:cNvSpPr>
          <p:nvPr>
            <p:ph idx="1"/>
          </p:nvPr>
        </p:nvSpPr>
        <p:spPr>
          <a:xfrm>
            <a:off x="169967" y="1746608"/>
            <a:ext cx="5732980" cy="4229846"/>
          </a:xfrm>
        </p:spPr>
        <p:txBody>
          <a:bodyPr>
            <a:normAutofit/>
          </a:bodyPr>
          <a:lstStyle/>
          <a:p>
            <a:pPr marL="0" indent="0">
              <a:buClr>
                <a:srgbClr val="EBF5FB"/>
              </a:buClr>
              <a:buNone/>
            </a:pPr>
            <a:r>
              <a:rPr lang="en-US" sz="2800">
                <a:solidFill>
                  <a:srgbClr val="FFFFFF"/>
                </a:solidFill>
              </a:rPr>
              <a:t>Skim with your teammates and choose one activity to describe/share with the group.</a:t>
            </a:r>
          </a:p>
          <a:p>
            <a:pPr marL="514350" indent="-514350">
              <a:buClr>
                <a:srgbClr val="EBF5FB"/>
              </a:buClr>
              <a:buFont typeface="+mj-lt"/>
              <a:buAutoNum type="arabicPeriod"/>
            </a:pPr>
            <a:r>
              <a:rPr lang="en-US" sz="2800">
                <a:solidFill>
                  <a:srgbClr val="FFFFFF"/>
                </a:solidFill>
              </a:rPr>
              <a:t>Discussion-based (p. 10-20)</a:t>
            </a:r>
          </a:p>
          <a:p>
            <a:pPr marL="514350" indent="-514350">
              <a:buClr>
                <a:srgbClr val="EBF5FB"/>
              </a:buClr>
              <a:buFont typeface="+mj-lt"/>
              <a:buAutoNum type="arabicPeriod"/>
            </a:pPr>
            <a:r>
              <a:rPr lang="en-US" sz="2800">
                <a:solidFill>
                  <a:srgbClr val="FFFFFF"/>
                </a:solidFill>
              </a:rPr>
              <a:t>Interactive (p. 20-26)</a:t>
            </a:r>
          </a:p>
          <a:p>
            <a:pPr marL="514350" indent="-514350">
              <a:buClr>
                <a:srgbClr val="EBF5FB"/>
              </a:buClr>
              <a:buFont typeface="+mj-lt"/>
              <a:buAutoNum type="arabicPeriod"/>
            </a:pPr>
            <a:r>
              <a:rPr lang="en-US" sz="2800">
                <a:solidFill>
                  <a:srgbClr val="FFFFFF"/>
                </a:solidFill>
              </a:rPr>
              <a:t>Written (p. 26-30)</a:t>
            </a:r>
          </a:p>
          <a:p>
            <a:pPr marL="514350" indent="-514350">
              <a:buClr>
                <a:srgbClr val="EBF5FB"/>
              </a:buClr>
              <a:buFont typeface="+mj-lt"/>
              <a:buAutoNum type="arabicPeriod"/>
            </a:pPr>
            <a:r>
              <a:rPr lang="en-US" sz="2800">
                <a:solidFill>
                  <a:srgbClr val="FFFFFF"/>
                </a:solidFill>
              </a:rPr>
              <a:t>Cumulative (p. 30-32)</a:t>
            </a:r>
          </a:p>
        </p:txBody>
      </p:sp>
      <p:sp>
        <p:nvSpPr>
          <p:cNvPr id="21" name="Rectangle 20">
            <a:extLst>
              <a:ext uri="{FF2B5EF4-FFF2-40B4-BE49-F238E27FC236}">
                <a16:creationId xmlns:a16="http://schemas.microsoft.com/office/drawing/2014/main" id="{00169BEC-1553-45B5-AD39-2DB483F1B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CFBB66E-6A34-42D5-B208-87DFFC550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7586"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A flowering cactus">
            <a:extLst>
              <a:ext uri="{FF2B5EF4-FFF2-40B4-BE49-F238E27FC236}">
                <a16:creationId xmlns:a16="http://schemas.microsoft.com/office/drawing/2014/main" id="{E232BCE7-C824-4C55-A2FF-231A7E3539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64692" y="1190881"/>
            <a:ext cx="4159568" cy="4159568"/>
          </a:xfrm>
          <a:prstGeom prst="rect">
            <a:avLst/>
          </a:prstGeom>
        </p:spPr>
      </p:pic>
      <p:sp>
        <p:nvSpPr>
          <p:cNvPr id="5" name="TextBox 4">
            <a:extLst>
              <a:ext uri="{FF2B5EF4-FFF2-40B4-BE49-F238E27FC236}">
                <a16:creationId xmlns:a16="http://schemas.microsoft.com/office/drawing/2014/main" id="{786E5726-B83D-4089-827A-BDC02652D3A4}"/>
              </a:ext>
            </a:extLst>
          </p:cNvPr>
          <p:cNvSpPr txBox="1"/>
          <p:nvPr/>
        </p:nvSpPr>
        <p:spPr>
          <a:xfrm>
            <a:off x="679226" y="6155617"/>
            <a:ext cx="4714461" cy="523220"/>
          </a:xfrm>
          <a:prstGeom prst="rect">
            <a:avLst/>
          </a:prstGeom>
          <a:noFill/>
        </p:spPr>
        <p:txBody>
          <a:bodyPr wrap="square">
            <a:spAutoFit/>
          </a:bodyPr>
          <a:lstStyle/>
          <a:p>
            <a:pPr>
              <a:spcAft>
                <a:spcPts val="600"/>
              </a:spcAft>
            </a:pPr>
            <a:r>
              <a:rPr lang="en-US" sz="2800">
                <a:solidFill>
                  <a:srgbClr val="6B9F25"/>
                </a:solidFill>
                <a:hlinkClick r:id="rId4">
                  <a:extLst>
                    <a:ext uri="{A12FA001-AC4F-418D-AE19-62706E023703}">
                      <ahyp:hlinkClr xmlns:ahyp="http://schemas.microsoft.com/office/drawing/2018/hyperlinkcolor" val="tx"/>
                    </a:ext>
                  </a:extLst>
                </a:hlinkClick>
              </a:rPr>
              <a:t>https://tinyurl.com/</a:t>
            </a:r>
            <a:r>
              <a:rPr lang="en-US" sz="2800">
                <a:solidFill>
                  <a:srgbClr val="C00000"/>
                </a:solidFill>
                <a:hlinkClick r:id="rId4">
                  <a:extLst>
                    <a:ext uri="{A12FA001-AC4F-418D-AE19-62706E023703}">
                      <ahyp:hlinkClr xmlns:ahyp="http://schemas.microsoft.com/office/drawing/2018/hyperlinkcolor" val="tx"/>
                    </a:ext>
                  </a:extLst>
                </a:hlinkClick>
              </a:rPr>
              <a:t>tt98v73s</a:t>
            </a:r>
            <a:r>
              <a:rPr lang="en-US" sz="2800">
                <a:solidFill>
                  <a:srgbClr val="C00000"/>
                </a:solidFill>
              </a:rPr>
              <a:t> </a:t>
            </a:r>
          </a:p>
        </p:txBody>
      </p:sp>
    </p:spTree>
    <p:extLst>
      <p:ext uri="{BB962C8B-B14F-4D97-AF65-F5344CB8AC3E}">
        <p14:creationId xmlns:p14="http://schemas.microsoft.com/office/powerpoint/2010/main" val="970014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Person checking plants">
            <a:extLst>
              <a:ext uri="{FF2B5EF4-FFF2-40B4-BE49-F238E27FC236}">
                <a16:creationId xmlns:a16="http://schemas.microsoft.com/office/drawing/2014/main" id="{B1EDB76D-912F-4AFB-81D3-C7014BE24929}"/>
              </a:ext>
            </a:extLst>
          </p:cNvPr>
          <p:cNvPicPr>
            <a:picLocks noChangeAspect="1"/>
          </p:cNvPicPr>
          <p:nvPr/>
        </p:nvPicPr>
        <p:blipFill rotWithShape="1">
          <a:blip r:embed="rId2">
            <a:alphaModFix amt="31000"/>
          </a:blip>
          <a:srcRect t="12172" b="3558"/>
          <a:stretch/>
        </p:blipFill>
        <p:spPr>
          <a:xfrm>
            <a:off x="20" y="10"/>
            <a:ext cx="12191980" cy="6857990"/>
          </a:xfrm>
          <a:prstGeom prst="rect">
            <a:avLst/>
          </a:prstGeom>
        </p:spPr>
      </p:pic>
      <p:sp>
        <p:nvSpPr>
          <p:cNvPr id="2" name="Title 1">
            <a:extLst>
              <a:ext uri="{FF2B5EF4-FFF2-40B4-BE49-F238E27FC236}">
                <a16:creationId xmlns:a16="http://schemas.microsoft.com/office/drawing/2014/main" id="{C7B12178-FFB1-4AC2-B641-92DC5A7E77A6}"/>
              </a:ext>
            </a:extLst>
          </p:cNvPr>
          <p:cNvSpPr>
            <a:spLocks noGrp="1"/>
          </p:cNvSpPr>
          <p:nvPr>
            <p:ph type="title"/>
          </p:nvPr>
        </p:nvSpPr>
        <p:spPr>
          <a:xfrm>
            <a:off x="2231136" y="964692"/>
            <a:ext cx="7729728" cy="1188720"/>
          </a:xfrm>
          <a:solidFill>
            <a:schemeClr val="bg1">
              <a:alpha val="45000"/>
            </a:schemeClr>
          </a:solidFill>
        </p:spPr>
        <p:txBody>
          <a:bodyPr>
            <a:normAutofit/>
          </a:bodyPr>
          <a:lstStyle/>
          <a:p>
            <a:r>
              <a:rPr lang="en-US" b="1"/>
              <a:t>What is Critical reflection?</a:t>
            </a:r>
          </a:p>
        </p:txBody>
      </p:sp>
      <p:sp>
        <p:nvSpPr>
          <p:cNvPr id="3" name="Content Placeholder 2">
            <a:extLst>
              <a:ext uri="{FF2B5EF4-FFF2-40B4-BE49-F238E27FC236}">
                <a16:creationId xmlns:a16="http://schemas.microsoft.com/office/drawing/2014/main" id="{A077F9B8-A6CF-498C-A2D0-A285D9443334}"/>
              </a:ext>
            </a:extLst>
          </p:cNvPr>
          <p:cNvSpPr>
            <a:spLocks noGrp="1"/>
          </p:cNvSpPr>
          <p:nvPr>
            <p:ph idx="1"/>
          </p:nvPr>
        </p:nvSpPr>
        <p:spPr>
          <a:xfrm>
            <a:off x="1560209" y="2532467"/>
            <a:ext cx="9761911" cy="3101983"/>
          </a:xfrm>
        </p:spPr>
        <p:txBody>
          <a:bodyPr>
            <a:normAutofit/>
          </a:bodyPr>
          <a:lstStyle/>
          <a:p>
            <a:pPr marL="0" indent="0">
              <a:buNone/>
            </a:pPr>
            <a:r>
              <a:rPr lang="en-US" sz="3200"/>
              <a:t>The process of analyzing, reconsidering, and questioning one's experiences within a broad context of issues and content knowledge. (Jacoby, 2015)</a:t>
            </a:r>
          </a:p>
          <a:p>
            <a:pPr marL="0" indent="0">
              <a:buNone/>
            </a:pPr>
            <a:endParaRPr lang="en-US" sz="3200"/>
          </a:p>
        </p:txBody>
      </p:sp>
    </p:spTree>
    <p:extLst>
      <p:ext uri="{BB962C8B-B14F-4D97-AF65-F5344CB8AC3E}">
        <p14:creationId xmlns:p14="http://schemas.microsoft.com/office/powerpoint/2010/main" val="3989290343"/>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FA92B-ACD1-4B93-BADA-3BD22BCAE971}"/>
              </a:ext>
            </a:extLst>
          </p:cNvPr>
          <p:cNvSpPr>
            <a:spLocks noGrp="1"/>
          </p:cNvSpPr>
          <p:nvPr>
            <p:ph type="title"/>
          </p:nvPr>
        </p:nvSpPr>
        <p:spPr>
          <a:xfrm>
            <a:off x="2436619" y="153571"/>
            <a:ext cx="7729728" cy="873845"/>
          </a:xfrm>
        </p:spPr>
        <p:txBody>
          <a:bodyPr/>
          <a:lstStyle/>
          <a:p>
            <a:r>
              <a:rPr lang="en-US" sz="2800" b="1" i="1"/>
              <a:t>Critical service learning</a:t>
            </a:r>
            <a:endParaRPr lang="en-US"/>
          </a:p>
        </p:txBody>
      </p:sp>
      <p:sp>
        <p:nvSpPr>
          <p:cNvPr id="5" name="TextBox 4">
            <a:extLst>
              <a:ext uri="{FF2B5EF4-FFF2-40B4-BE49-F238E27FC236}">
                <a16:creationId xmlns:a16="http://schemas.microsoft.com/office/drawing/2014/main" id="{DA846FA0-2E5B-49EA-8ED0-57F018B8CB9A}"/>
              </a:ext>
            </a:extLst>
          </p:cNvPr>
          <p:cNvSpPr txBox="1"/>
          <p:nvPr/>
        </p:nvSpPr>
        <p:spPr>
          <a:xfrm>
            <a:off x="227743" y="1237014"/>
            <a:ext cx="11964257" cy="4862870"/>
          </a:xfrm>
          <a:prstGeom prst="rect">
            <a:avLst/>
          </a:prstGeom>
          <a:noFill/>
        </p:spPr>
        <p:txBody>
          <a:bodyPr wrap="square">
            <a:spAutoFit/>
          </a:bodyPr>
          <a:lstStyle/>
          <a:p>
            <a:pPr algn="ctr">
              <a:spcAft>
                <a:spcPts val="1200"/>
              </a:spcAft>
            </a:pPr>
            <a:r>
              <a:rPr lang="en-US" sz="2800" i="1">
                <a:solidFill>
                  <a:srgbClr val="0070C0"/>
                </a:solidFill>
                <a:effectLst>
                  <a:outerShdw blurRad="38100" dist="38100" dir="2700000" algn="tl">
                    <a:srgbClr val="000000">
                      <a:alpha val="43137"/>
                    </a:srgbClr>
                  </a:outerShdw>
                </a:effectLst>
              </a:rPr>
              <a:t>Intentionally oriented toward social change and creating a more just and caring society.</a:t>
            </a:r>
          </a:p>
          <a:p>
            <a:pPr marL="285750" indent="-285750">
              <a:spcAft>
                <a:spcPts val="1200"/>
              </a:spcAft>
              <a:buFont typeface="Arial" panose="020B0604020202020204" pitchFamily="34" charset="0"/>
              <a:buChar char="•"/>
            </a:pPr>
            <a:r>
              <a:rPr lang="en-US" sz="2800"/>
              <a:t>Students must be encouraged to reflect on the structural causes that create a need for their service. </a:t>
            </a:r>
          </a:p>
          <a:p>
            <a:pPr marL="285750" indent="-285750">
              <a:spcAft>
                <a:spcPts val="1200"/>
              </a:spcAft>
              <a:buFont typeface="Arial" panose="020B0604020202020204" pitchFamily="34" charset="0"/>
              <a:buChar char="•"/>
            </a:pPr>
            <a:r>
              <a:rPr lang="en-US" sz="2800"/>
              <a:t>Help students become aware of the power differences in service-learning relationships.</a:t>
            </a:r>
          </a:p>
          <a:p>
            <a:pPr marL="285750" indent="-285750">
              <a:spcAft>
                <a:spcPts val="1200"/>
              </a:spcAft>
              <a:buFont typeface="Arial" panose="020B0604020202020204" pitchFamily="34" charset="0"/>
              <a:buChar char="•"/>
            </a:pPr>
            <a:r>
              <a:rPr lang="en-US" sz="2800"/>
              <a:t>Promote discussions about self-awareness, bias, unearned privilege and unequal distribution of power.</a:t>
            </a:r>
          </a:p>
          <a:p>
            <a:pPr marL="285750" indent="-285750">
              <a:spcAft>
                <a:spcPts val="1200"/>
              </a:spcAft>
              <a:buFont typeface="Arial" panose="020B0604020202020204" pitchFamily="34" charset="0"/>
              <a:buChar char="•"/>
            </a:pPr>
            <a:r>
              <a:rPr lang="en-US" sz="2800"/>
              <a:t>Inspire them to take action and make change.</a:t>
            </a:r>
            <a:endParaRPr lang="en-US" sz="2000"/>
          </a:p>
          <a:p>
            <a:pPr marL="0" indent="0">
              <a:buNone/>
            </a:pPr>
            <a:endParaRPr lang="en-US"/>
          </a:p>
          <a:p>
            <a:pPr marL="0" indent="0">
              <a:buNone/>
            </a:pPr>
            <a:endParaRPr lang="en-US" sz="1800"/>
          </a:p>
        </p:txBody>
      </p:sp>
      <p:sp>
        <p:nvSpPr>
          <p:cNvPr id="7" name="TextBox 6">
            <a:extLst>
              <a:ext uri="{FF2B5EF4-FFF2-40B4-BE49-F238E27FC236}">
                <a16:creationId xmlns:a16="http://schemas.microsoft.com/office/drawing/2014/main" id="{7E54AA0E-9226-48A4-B4E8-8A2E3C2E9678}"/>
              </a:ext>
            </a:extLst>
          </p:cNvPr>
          <p:cNvSpPr txBox="1"/>
          <p:nvPr/>
        </p:nvSpPr>
        <p:spPr>
          <a:xfrm>
            <a:off x="521413" y="6335097"/>
            <a:ext cx="6097712" cy="369332"/>
          </a:xfrm>
          <a:prstGeom prst="rect">
            <a:avLst/>
          </a:prstGeom>
          <a:noFill/>
        </p:spPr>
        <p:txBody>
          <a:bodyPr wrap="square">
            <a:spAutoFit/>
          </a:bodyPr>
          <a:lstStyle/>
          <a:p>
            <a:pPr marL="0" indent="0">
              <a:buNone/>
            </a:pPr>
            <a:r>
              <a:rPr lang="en-US" sz="1800"/>
              <a:t>(Mitchell, 2008)</a:t>
            </a:r>
          </a:p>
        </p:txBody>
      </p:sp>
      <p:pic>
        <p:nvPicPr>
          <p:cNvPr id="9" name="Graphic 8" descr="Pencils with pencil shavings">
            <a:extLst>
              <a:ext uri="{FF2B5EF4-FFF2-40B4-BE49-F238E27FC236}">
                <a16:creationId xmlns:a16="http://schemas.microsoft.com/office/drawing/2014/main" id="{8AECAC72-A3F5-417F-BFEF-C7481FA2A40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309174">
            <a:off x="8038102" y="4224857"/>
            <a:ext cx="2747122" cy="2747122"/>
          </a:xfrm>
          <a:prstGeom prst="rect">
            <a:avLst/>
          </a:prstGeom>
        </p:spPr>
      </p:pic>
    </p:spTree>
    <p:extLst>
      <p:ext uri="{BB962C8B-B14F-4D97-AF65-F5344CB8AC3E}">
        <p14:creationId xmlns:p14="http://schemas.microsoft.com/office/powerpoint/2010/main" val="134786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3ECA13-0683-4504-832C-16B913962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5963"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A08B90-D339-48B5-9F6A-9FB333962CC5}"/>
              </a:ext>
            </a:extLst>
          </p:cNvPr>
          <p:cNvSpPr>
            <a:spLocks noGrp="1"/>
          </p:cNvSpPr>
          <p:nvPr>
            <p:ph type="title"/>
          </p:nvPr>
        </p:nvSpPr>
        <p:spPr>
          <a:xfrm>
            <a:off x="229939" y="1177012"/>
            <a:ext cx="3606083" cy="2993583"/>
          </a:xfrm>
        </p:spPr>
        <p:txBody>
          <a:bodyPr vert="horz" lIns="182880" tIns="182880" rIns="182880" bIns="182880" rtlCol="0" anchor="ctr">
            <a:normAutofit/>
          </a:bodyPr>
          <a:lstStyle/>
          <a:p>
            <a:r>
              <a:rPr lang="en-US" sz="3600">
                <a:effectLst>
                  <a:outerShdw blurRad="38100" dist="38100" dir="2700000" algn="tl">
                    <a:srgbClr val="000000">
                      <a:alpha val="43137"/>
                    </a:srgbClr>
                  </a:outerShdw>
                </a:effectLst>
              </a:rPr>
              <a:t>Kolb’s experiential Learning cycle</a:t>
            </a:r>
          </a:p>
        </p:txBody>
      </p:sp>
      <p:sp>
        <p:nvSpPr>
          <p:cNvPr id="11" name="Rectangle 10">
            <a:extLst>
              <a:ext uri="{FF2B5EF4-FFF2-40B4-BE49-F238E27FC236}">
                <a16:creationId xmlns:a16="http://schemas.microsoft.com/office/drawing/2014/main" id="{195FD4C0-669C-4A18-B817-741931AA02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04519" y="640080"/>
            <a:ext cx="6847401"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50DFD65-2024-431D-B707-1F4B55972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80008" y="806357"/>
            <a:ext cx="6508844"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0A957499-2258-4BD5-ADEE-3D4F50C1BB38}"/>
              </a:ext>
            </a:extLst>
          </p:cNvPr>
          <p:cNvPicPr>
            <a:picLocks noGrp="1" noChangeAspect="1"/>
          </p:cNvPicPr>
          <p:nvPr>
            <p:ph idx="1"/>
          </p:nvPr>
        </p:nvPicPr>
        <p:blipFill>
          <a:blip r:embed="rId3"/>
          <a:stretch>
            <a:fillRect/>
          </a:stretch>
        </p:blipFill>
        <p:spPr>
          <a:xfrm>
            <a:off x="5156827" y="970949"/>
            <a:ext cx="5992745" cy="45994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39153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62AB8-8E6F-47D6-AB25-A958A309614F}"/>
              </a:ext>
            </a:extLst>
          </p:cNvPr>
          <p:cNvSpPr>
            <a:spLocks noGrp="1"/>
          </p:cNvSpPr>
          <p:nvPr>
            <p:ph type="title"/>
          </p:nvPr>
        </p:nvSpPr>
        <p:spPr>
          <a:xfrm>
            <a:off x="1555047" y="464962"/>
            <a:ext cx="9081906" cy="1098024"/>
          </a:xfrm>
        </p:spPr>
        <p:txBody>
          <a:bodyPr>
            <a:normAutofit fontScale="90000"/>
          </a:bodyPr>
          <a:lstStyle/>
          <a:p>
            <a:r>
              <a:rPr lang="en-US" sz="3200">
                <a:effectLst>
                  <a:outerShdw blurRad="38100" dist="38100" dir="2700000" algn="tl">
                    <a:srgbClr val="000000">
                      <a:alpha val="43137"/>
                    </a:srgbClr>
                  </a:outerShdw>
                </a:effectLst>
              </a:rPr>
              <a:t>Pitfalls of Poor reflection Strategies</a:t>
            </a:r>
          </a:p>
        </p:txBody>
      </p:sp>
      <p:sp>
        <p:nvSpPr>
          <p:cNvPr id="3" name="Content Placeholder 2">
            <a:extLst>
              <a:ext uri="{FF2B5EF4-FFF2-40B4-BE49-F238E27FC236}">
                <a16:creationId xmlns:a16="http://schemas.microsoft.com/office/drawing/2014/main" id="{CE2C43B3-1B7C-461C-A4BD-AC7C06EFC6C5}"/>
              </a:ext>
            </a:extLst>
          </p:cNvPr>
          <p:cNvSpPr>
            <a:spLocks noGrp="1"/>
          </p:cNvSpPr>
          <p:nvPr>
            <p:ph idx="1"/>
          </p:nvPr>
        </p:nvSpPr>
        <p:spPr>
          <a:xfrm>
            <a:off x="340241" y="1924493"/>
            <a:ext cx="11511517" cy="4667693"/>
          </a:xfrm>
        </p:spPr>
        <p:txBody>
          <a:bodyPr>
            <a:normAutofit fontScale="92500" lnSpcReduction="20000"/>
          </a:bodyPr>
          <a:lstStyle/>
          <a:p>
            <a:pPr algn="l"/>
            <a:r>
              <a:rPr lang="en-US" sz="3200" b="0" i="0" u="none" strike="noStrike" baseline="0">
                <a:solidFill>
                  <a:srgbClr val="231F20"/>
                </a:solidFill>
                <a:latin typeface="Times-Roman"/>
              </a:rPr>
              <a:t>Reinforces stereotypes about difference</a:t>
            </a:r>
          </a:p>
          <a:p>
            <a:pPr algn="l"/>
            <a:r>
              <a:rPr lang="en-US" sz="3200" b="0" i="0" u="none" strike="noStrike" baseline="0">
                <a:solidFill>
                  <a:srgbClr val="231F20"/>
                </a:solidFill>
                <a:latin typeface="Times-Roman"/>
              </a:rPr>
              <a:t>Leads to simplistic solutions to complex problems</a:t>
            </a:r>
          </a:p>
          <a:p>
            <a:pPr algn="l"/>
            <a:r>
              <a:rPr lang="en-US" sz="3200">
                <a:solidFill>
                  <a:srgbClr val="231F20"/>
                </a:solidFill>
                <a:latin typeface="Times-Roman"/>
              </a:rPr>
              <a:t>Promotes inaccurate generalizations </a:t>
            </a:r>
            <a:r>
              <a:rPr lang="en-US" sz="3200" b="0" i="0" u="none" strike="noStrike" baseline="0">
                <a:solidFill>
                  <a:srgbClr val="231F20"/>
                </a:solidFill>
                <a:latin typeface="Times-Roman"/>
              </a:rPr>
              <a:t>based on limited data</a:t>
            </a:r>
          </a:p>
          <a:p>
            <a:pPr marL="0" indent="0" algn="l">
              <a:buNone/>
            </a:pPr>
            <a:endParaRPr lang="en-US" sz="2400" b="0" i="0" u="none" strike="noStrike" baseline="0">
              <a:solidFill>
                <a:srgbClr val="231F20"/>
              </a:solidFill>
              <a:latin typeface="Times-Roman"/>
            </a:endParaRPr>
          </a:p>
          <a:p>
            <a:pPr marL="0" indent="0" algn="l">
              <a:buNone/>
            </a:pPr>
            <a:endParaRPr lang="en-US" sz="2400" b="0" i="0" u="none" strike="noStrike" baseline="0">
              <a:solidFill>
                <a:srgbClr val="231F20"/>
              </a:solidFill>
              <a:latin typeface="Times-Roman"/>
            </a:endParaRPr>
          </a:p>
          <a:p>
            <a:pPr marL="0" indent="0" algn="ctr">
              <a:buNone/>
            </a:pPr>
            <a:r>
              <a:rPr lang="en-US" sz="2800" b="0" i="1" u="none" strike="noStrike" baseline="0">
                <a:solidFill>
                  <a:srgbClr val="0070C0"/>
                </a:solidFill>
                <a:latin typeface="Times-Roman"/>
              </a:rPr>
              <a:t>When reflection on experience is weak, students’ “learning” may be “haphazard, accidental, and superficial.” When it is well designed, reflection promotes significant learning, including problem-solving skills, higher order reasoning, integrative thinking, goal clarification, openness to new ideas, ability to adopt new perspectives, and systemic thinking </a:t>
            </a:r>
          </a:p>
          <a:p>
            <a:pPr marL="0" indent="0" algn="ctr">
              <a:buNone/>
            </a:pPr>
            <a:r>
              <a:rPr lang="en-US" sz="2800" b="0" i="1" u="none" strike="noStrike" baseline="0">
                <a:solidFill>
                  <a:srgbClr val="0070C0"/>
                </a:solidFill>
                <a:latin typeface="Times-Roman"/>
              </a:rPr>
              <a:t>(</a:t>
            </a:r>
            <a:r>
              <a:rPr lang="en-US" sz="2800" b="0" i="1" u="none" strike="noStrike" baseline="0" err="1">
                <a:solidFill>
                  <a:srgbClr val="0070C0"/>
                </a:solidFill>
                <a:latin typeface="Times-Roman"/>
              </a:rPr>
              <a:t>Eyler</a:t>
            </a:r>
            <a:r>
              <a:rPr lang="en-US" sz="2800" b="0" i="1" u="none" strike="noStrike" baseline="0">
                <a:solidFill>
                  <a:srgbClr val="0070C0"/>
                </a:solidFill>
                <a:latin typeface="Times-Roman"/>
              </a:rPr>
              <a:t> &amp; Giles, 1999; Conrad &amp; Hedin, 1987).</a:t>
            </a:r>
          </a:p>
        </p:txBody>
      </p:sp>
      <p:pic>
        <p:nvPicPr>
          <p:cNvPr id="4" name="Picture 3">
            <a:extLst>
              <a:ext uri="{FF2B5EF4-FFF2-40B4-BE49-F238E27FC236}">
                <a16:creationId xmlns:a16="http://schemas.microsoft.com/office/drawing/2014/main" id="{B5FACBB3-EB52-4957-AB32-1C806DB19DA2}"/>
              </a:ext>
            </a:extLst>
          </p:cNvPr>
          <p:cNvPicPr>
            <a:picLocks noChangeAspect="1"/>
          </p:cNvPicPr>
          <p:nvPr/>
        </p:nvPicPr>
        <p:blipFill rotWithShape="1">
          <a:blip r:embed="rId2"/>
          <a:srcRect l="11776" r="7487"/>
          <a:stretch/>
        </p:blipFill>
        <p:spPr>
          <a:xfrm>
            <a:off x="9709078" y="1671950"/>
            <a:ext cx="2307067" cy="2133600"/>
          </a:xfrm>
          <a:prstGeom prst="rect">
            <a:avLst/>
          </a:prstGeom>
        </p:spPr>
      </p:pic>
    </p:spTree>
    <p:extLst>
      <p:ext uri="{BB962C8B-B14F-4D97-AF65-F5344CB8AC3E}">
        <p14:creationId xmlns:p14="http://schemas.microsoft.com/office/powerpoint/2010/main" val="179301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2D66E-F7EB-4C9E-A087-2A29B3EACA02}"/>
              </a:ext>
            </a:extLst>
          </p:cNvPr>
          <p:cNvSpPr>
            <a:spLocks noGrp="1"/>
          </p:cNvSpPr>
          <p:nvPr>
            <p:ph type="title"/>
          </p:nvPr>
        </p:nvSpPr>
        <p:spPr>
          <a:xfrm>
            <a:off x="540913" y="315532"/>
            <a:ext cx="3567447" cy="1837880"/>
          </a:xfrm>
        </p:spPr>
        <p:txBody>
          <a:bodyPr>
            <a:noAutofit/>
          </a:bodyPr>
          <a:lstStyle/>
          <a:p>
            <a:pPr marL="90488" indent="-90488">
              <a:spcBef>
                <a:spcPts val="1200"/>
              </a:spcBef>
              <a:spcAft>
                <a:spcPts val="200"/>
              </a:spcAft>
              <a:buClr>
                <a:schemeClr val="accent1"/>
              </a:buClr>
              <a:buSzPct val="100000"/>
              <a:buFont typeface="Calibri" panose="020F0502020204030204" pitchFamily="34" charset="0"/>
              <a:buChar char=" "/>
              <a:defRPr/>
            </a:pPr>
            <a:r>
              <a:rPr lang="en-US" sz="3600">
                <a:effectLst>
                  <a:outerShdw blurRad="38100" dist="38100" dir="2700000" algn="tl">
                    <a:srgbClr val="000000">
                      <a:alpha val="43137"/>
                    </a:srgbClr>
                  </a:outerShdw>
                </a:effectLst>
                <a:latin typeface="Maiandra GD" panose="020E0502030308020204" pitchFamily="34" charset="0"/>
                <a:ea typeface="+mn-ea"/>
                <a:cs typeface="+mn-cs"/>
              </a:rPr>
              <a:t>What Reflection is </a:t>
            </a:r>
            <a:r>
              <a:rPr lang="en-US" sz="3600" i="1">
                <a:solidFill>
                  <a:srgbClr val="C00000"/>
                </a:solidFill>
                <a:effectLst>
                  <a:outerShdw blurRad="38100" dist="38100" dir="2700000" algn="tl">
                    <a:srgbClr val="000000">
                      <a:alpha val="43137"/>
                    </a:srgbClr>
                  </a:outerShdw>
                </a:effectLst>
                <a:latin typeface="Maiandra GD" panose="020E0502030308020204" pitchFamily="34" charset="0"/>
                <a:ea typeface="+mn-ea"/>
                <a:cs typeface="+mn-cs"/>
              </a:rPr>
              <a:t>not</a:t>
            </a:r>
          </a:p>
        </p:txBody>
      </p:sp>
      <p:sp>
        <p:nvSpPr>
          <p:cNvPr id="10243" name="Content Placeholder 2">
            <a:extLst>
              <a:ext uri="{FF2B5EF4-FFF2-40B4-BE49-F238E27FC236}">
                <a16:creationId xmlns:a16="http://schemas.microsoft.com/office/drawing/2014/main" id="{E18E74DE-E50D-4BD4-ADA9-5A7075E78346}"/>
              </a:ext>
            </a:extLst>
          </p:cNvPr>
          <p:cNvSpPr>
            <a:spLocks noGrp="1" noChangeArrowheads="1"/>
          </p:cNvSpPr>
          <p:nvPr>
            <p:ph idx="1"/>
          </p:nvPr>
        </p:nvSpPr>
        <p:spPr>
          <a:xfrm>
            <a:off x="313564" y="2340332"/>
            <a:ext cx="4180618" cy="3904424"/>
          </a:xfrm>
        </p:spPr>
        <p:txBody>
          <a:bodyPr>
            <a:normAutofit/>
          </a:bodyPr>
          <a:lstStyle/>
          <a:p>
            <a:r>
              <a:rPr lang="en-US" altLang="en-US" sz="4000" i="1">
                <a:latin typeface="Garamond" panose="02020404030301010803" pitchFamily="18" charset="0"/>
              </a:rPr>
              <a:t>A diary</a:t>
            </a:r>
          </a:p>
          <a:p>
            <a:r>
              <a:rPr lang="en-US" altLang="en-US" sz="4000" i="1">
                <a:latin typeface="Garamond" panose="02020404030301010803" pitchFamily="18" charset="0"/>
              </a:rPr>
              <a:t>A simple summary of activities</a:t>
            </a:r>
          </a:p>
          <a:p>
            <a:r>
              <a:rPr lang="en-US" altLang="en-US" sz="4000" i="1">
                <a:latin typeface="Garamond" panose="02020404030301010803" pitchFamily="18" charset="0"/>
              </a:rPr>
              <a:t>A venting of personal feelings</a:t>
            </a:r>
            <a:endParaRPr lang="en-US" altLang="en-US" sz="3600" i="1">
              <a:latin typeface="Garamond" panose="02020404030301010803" pitchFamily="18" charset="0"/>
            </a:endParaRPr>
          </a:p>
        </p:txBody>
      </p:sp>
      <p:sp>
        <p:nvSpPr>
          <p:cNvPr id="136" name="Rectangle 135">
            <a:extLst>
              <a:ext uri="{FF2B5EF4-FFF2-40B4-BE49-F238E27FC236}">
                <a16:creationId xmlns:a16="http://schemas.microsoft.com/office/drawing/2014/main" id="{3BBEBD03-E4CE-4B72-8DF2-6E737BDDF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77221359-7E5B-428B-8817-A7C510427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78F438C-2C3B-459D-B3B5-2350A862E0E0}"/>
              </a:ext>
            </a:extLst>
          </p:cNvPr>
          <p:cNvPicPr>
            <a:picLocks noChangeAspect="1"/>
          </p:cNvPicPr>
          <p:nvPr/>
        </p:nvPicPr>
        <p:blipFill>
          <a:blip r:embed="rId3"/>
          <a:stretch>
            <a:fillRect/>
          </a:stretch>
        </p:blipFill>
        <p:spPr>
          <a:xfrm>
            <a:off x="4891601" y="1696599"/>
            <a:ext cx="6227064" cy="3113532"/>
          </a:xfrm>
          <a:prstGeom prst="rect">
            <a:avLst/>
          </a:prstGeom>
        </p:spPr>
      </p:pic>
      <p:sp>
        <p:nvSpPr>
          <p:cNvPr id="5" name="Freeform: Shape 4">
            <a:extLst>
              <a:ext uri="{FF2B5EF4-FFF2-40B4-BE49-F238E27FC236}">
                <a16:creationId xmlns:a16="http://schemas.microsoft.com/office/drawing/2014/main" id="{92A4B838-DE23-411E-B6B8-C7A0C72C90E4}"/>
              </a:ext>
            </a:extLst>
          </p:cNvPr>
          <p:cNvSpPr/>
          <p:nvPr/>
        </p:nvSpPr>
        <p:spPr>
          <a:xfrm rot="5739428">
            <a:off x="4874722" y="1004382"/>
            <a:ext cx="6124353" cy="4986670"/>
          </a:xfrm>
          <a:custGeom>
            <a:avLst/>
            <a:gdLst>
              <a:gd name="connsiteX0" fmla="*/ 0 w 6124353"/>
              <a:gd name="connsiteY0" fmla="*/ 0 h 4986670"/>
              <a:gd name="connsiteX1" fmla="*/ 3615070 w 6124353"/>
              <a:gd name="connsiteY1" fmla="*/ 2690037 h 4986670"/>
              <a:gd name="connsiteX2" fmla="*/ 4603898 w 6124353"/>
              <a:gd name="connsiteY2" fmla="*/ 3604437 h 4986670"/>
              <a:gd name="connsiteX3" fmla="*/ 5273749 w 6124353"/>
              <a:gd name="connsiteY3" fmla="*/ 4327451 h 4986670"/>
              <a:gd name="connsiteX4" fmla="*/ 5656521 w 6124353"/>
              <a:gd name="connsiteY4" fmla="*/ 4699591 h 4986670"/>
              <a:gd name="connsiteX5" fmla="*/ 5741581 w 6124353"/>
              <a:gd name="connsiteY5" fmla="*/ 4784651 h 4986670"/>
              <a:gd name="connsiteX6" fmla="*/ 5762847 w 6124353"/>
              <a:gd name="connsiteY6" fmla="*/ 4805916 h 4986670"/>
              <a:gd name="connsiteX7" fmla="*/ 5986130 w 6124353"/>
              <a:gd name="connsiteY7" fmla="*/ 4912242 h 4986670"/>
              <a:gd name="connsiteX8" fmla="*/ 6060558 w 6124353"/>
              <a:gd name="connsiteY8" fmla="*/ 4954772 h 4986670"/>
              <a:gd name="connsiteX9" fmla="*/ 6124353 w 6124353"/>
              <a:gd name="connsiteY9" fmla="*/ 4986670 h 498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24353" h="4986670">
                <a:moveTo>
                  <a:pt x="0" y="0"/>
                </a:moveTo>
                <a:cubicBezTo>
                  <a:pt x="1205023" y="896679"/>
                  <a:pt x="2483182" y="1702645"/>
                  <a:pt x="3615070" y="2690037"/>
                </a:cubicBezTo>
                <a:cubicBezTo>
                  <a:pt x="4056951" y="3075508"/>
                  <a:pt x="4193797" y="3178148"/>
                  <a:pt x="4603898" y="3604437"/>
                </a:cubicBezTo>
                <a:cubicBezTo>
                  <a:pt x="5251764" y="4277877"/>
                  <a:pt x="4583372" y="3656250"/>
                  <a:pt x="5273749" y="4327451"/>
                </a:cubicBezTo>
                <a:lnTo>
                  <a:pt x="5656521" y="4699591"/>
                </a:lnTo>
                <a:cubicBezTo>
                  <a:pt x="5685198" y="4727617"/>
                  <a:pt x="5713228" y="4756298"/>
                  <a:pt x="5741581" y="4784651"/>
                </a:cubicBezTo>
                <a:cubicBezTo>
                  <a:pt x="5748670" y="4791739"/>
                  <a:pt x="5754506" y="4800355"/>
                  <a:pt x="5762847" y="4805916"/>
                </a:cubicBezTo>
                <a:cubicBezTo>
                  <a:pt x="5895310" y="4894227"/>
                  <a:pt x="5755804" y="4807549"/>
                  <a:pt x="5986130" y="4912242"/>
                </a:cubicBezTo>
                <a:cubicBezTo>
                  <a:pt x="6012143" y="4924066"/>
                  <a:pt x="6035001" y="4941993"/>
                  <a:pt x="6060558" y="4954772"/>
                </a:cubicBezTo>
                <a:cubicBezTo>
                  <a:pt x="6148594" y="4998790"/>
                  <a:pt x="6032947" y="4925732"/>
                  <a:pt x="6124353" y="4986670"/>
                </a:cubicBezTo>
              </a:path>
            </a:pathLst>
          </a:custGeom>
          <a:ln w="76200"/>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2" name="Freeform: Shape 11">
            <a:extLst>
              <a:ext uri="{FF2B5EF4-FFF2-40B4-BE49-F238E27FC236}">
                <a16:creationId xmlns:a16="http://schemas.microsoft.com/office/drawing/2014/main" id="{4660F96D-92DF-48C0-9C2E-245DC85F1569}"/>
              </a:ext>
            </a:extLst>
          </p:cNvPr>
          <p:cNvSpPr/>
          <p:nvPr/>
        </p:nvSpPr>
        <p:spPr>
          <a:xfrm>
            <a:off x="4724400" y="1088065"/>
            <a:ext cx="6124353" cy="4986670"/>
          </a:xfrm>
          <a:custGeom>
            <a:avLst/>
            <a:gdLst>
              <a:gd name="connsiteX0" fmla="*/ 0 w 6124353"/>
              <a:gd name="connsiteY0" fmla="*/ 0 h 4986670"/>
              <a:gd name="connsiteX1" fmla="*/ 3615070 w 6124353"/>
              <a:gd name="connsiteY1" fmla="*/ 2690037 h 4986670"/>
              <a:gd name="connsiteX2" fmla="*/ 4603898 w 6124353"/>
              <a:gd name="connsiteY2" fmla="*/ 3604437 h 4986670"/>
              <a:gd name="connsiteX3" fmla="*/ 5273749 w 6124353"/>
              <a:gd name="connsiteY3" fmla="*/ 4327451 h 4986670"/>
              <a:gd name="connsiteX4" fmla="*/ 5656521 w 6124353"/>
              <a:gd name="connsiteY4" fmla="*/ 4699591 h 4986670"/>
              <a:gd name="connsiteX5" fmla="*/ 5741581 w 6124353"/>
              <a:gd name="connsiteY5" fmla="*/ 4784651 h 4986670"/>
              <a:gd name="connsiteX6" fmla="*/ 5762847 w 6124353"/>
              <a:gd name="connsiteY6" fmla="*/ 4805916 h 4986670"/>
              <a:gd name="connsiteX7" fmla="*/ 5986130 w 6124353"/>
              <a:gd name="connsiteY7" fmla="*/ 4912242 h 4986670"/>
              <a:gd name="connsiteX8" fmla="*/ 6060558 w 6124353"/>
              <a:gd name="connsiteY8" fmla="*/ 4954772 h 4986670"/>
              <a:gd name="connsiteX9" fmla="*/ 6124353 w 6124353"/>
              <a:gd name="connsiteY9" fmla="*/ 4986670 h 498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24353" h="4986670">
                <a:moveTo>
                  <a:pt x="0" y="0"/>
                </a:moveTo>
                <a:cubicBezTo>
                  <a:pt x="1205023" y="896679"/>
                  <a:pt x="2483182" y="1702645"/>
                  <a:pt x="3615070" y="2690037"/>
                </a:cubicBezTo>
                <a:cubicBezTo>
                  <a:pt x="4056951" y="3075508"/>
                  <a:pt x="4193797" y="3178148"/>
                  <a:pt x="4603898" y="3604437"/>
                </a:cubicBezTo>
                <a:cubicBezTo>
                  <a:pt x="5251764" y="4277877"/>
                  <a:pt x="4583372" y="3656250"/>
                  <a:pt x="5273749" y="4327451"/>
                </a:cubicBezTo>
                <a:lnTo>
                  <a:pt x="5656521" y="4699591"/>
                </a:lnTo>
                <a:cubicBezTo>
                  <a:pt x="5685198" y="4727617"/>
                  <a:pt x="5713228" y="4756298"/>
                  <a:pt x="5741581" y="4784651"/>
                </a:cubicBezTo>
                <a:cubicBezTo>
                  <a:pt x="5748670" y="4791739"/>
                  <a:pt x="5754506" y="4800355"/>
                  <a:pt x="5762847" y="4805916"/>
                </a:cubicBezTo>
                <a:cubicBezTo>
                  <a:pt x="5895310" y="4894227"/>
                  <a:pt x="5755804" y="4807549"/>
                  <a:pt x="5986130" y="4912242"/>
                </a:cubicBezTo>
                <a:cubicBezTo>
                  <a:pt x="6012143" y="4924066"/>
                  <a:pt x="6035001" y="4941993"/>
                  <a:pt x="6060558" y="4954772"/>
                </a:cubicBezTo>
                <a:cubicBezTo>
                  <a:pt x="6148594" y="4998790"/>
                  <a:pt x="6032947" y="4925732"/>
                  <a:pt x="6124353" y="4986670"/>
                </a:cubicBezTo>
              </a:path>
            </a:pathLst>
          </a:custGeom>
          <a:ln w="76200"/>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932E8-5904-4158-B9D0-A84FEAEBB781}"/>
              </a:ext>
            </a:extLst>
          </p:cNvPr>
          <p:cNvSpPr>
            <a:spLocks noGrp="1"/>
          </p:cNvSpPr>
          <p:nvPr>
            <p:ph type="title"/>
          </p:nvPr>
        </p:nvSpPr>
        <p:spPr>
          <a:xfrm>
            <a:off x="5136991" y="292366"/>
            <a:ext cx="5925310" cy="1174991"/>
          </a:xfrm>
          <a:effectLst>
            <a:outerShdw blurRad="50800" dist="38100" dir="2700000" algn="tl" rotWithShape="0">
              <a:prstClr val="black">
                <a:alpha val="40000"/>
              </a:prstClr>
            </a:outerShdw>
          </a:effectLst>
        </p:spPr>
        <p:txBody>
          <a:bodyPr>
            <a:normAutofit/>
          </a:bodyPr>
          <a:lstStyle/>
          <a:p>
            <a:r>
              <a:rPr lang="en-US" sz="3600">
                <a:effectLst>
                  <a:outerShdw blurRad="38100" dist="38100" dir="2700000" algn="tl">
                    <a:srgbClr val="000000">
                      <a:alpha val="43137"/>
                    </a:srgbClr>
                  </a:outerShdw>
                </a:effectLst>
              </a:rPr>
              <a:t>Critical Reflection</a:t>
            </a:r>
          </a:p>
        </p:txBody>
      </p:sp>
      <p:pic>
        <p:nvPicPr>
          <p:cNvPr id="5" name="Picture 4" descr="Light bulb on yellow background with sketched light beams and cord">
            <a:extLst>
              <a:ext uri="{FF2B5EF4-FFF2-40B4-BE49-F238E27FC236}">
                <a16:creationId xmlns:a16="http://schemas.microsoft.com/office/drawing/2014/main" id="{64DBA5D3-351A-4BA7-9B6A-FFD857558067}"/>
              </a:ext>
            </a:extLst>
          </p:cNvPr>
          <p:cNvPicPr>
            <a:picLocks noChangeAspect="1"/>
          </p:cNvPicPr>
          <p:nvPr/>
        </p:nvPicPr>
        <p:blipFill rotWithShape="1">
          <a:blip r:embed="rId3"/>
          <a:srcRect l="51544" r="11787"/>
          <a:stretch/>
        </p:blipFill>
        <p:spPr>
          <a:xfrm>
            <a:off x="20" y="10"/>
            <a:ext cx="4089095" cy="6857990"/>
          </a:xfrm>
          <a:prstGeom prst="rect">
            <a:avLst/>
          </a:prstGeom>
        </p:spPr>
      </p:pic>
      <p:sp>
        <p:nvSpPr>
          <p:cNvPr id="3" name="Content Placeholder 2">
            <a:extLst>
              <a:ext uri="{FF2B5EF4-FFF2-40B4-BE49-F238E27FC236}">
                <a16:creationId xmlns:a16="http://schemas.microsoft.com/office/drawing/2014/main" id="{2B5F69B0-19EB-425E-A9A5-6A552528BC93}"/>
              </a:ext>
            </a:extLst>
          </p:cNvPr>
          <p:cNvSpPr>
            <a:spLocks noGrp="1"/>
          </p:cNvSpPr>
          <p:nvPr>
            <p:ph idx="1"/>
          </p:nvPr>
        </p:nvSpPr>
        <p:spPr>
          <a:xfrm>
            <a:off x="4253502" y="1801373"/>
            <a:ext cx="7692288" cy="4506959"/>
          </a:xfrm>
        </p:spPr>
        <p:txBody>
          <a:bodyPr>
            <a:normAutofit fontScale="85000" lnSpcReduction="20000"/>
          </a:bodyPr>
          <a:lstStyle/>
          <a:p>
            <a:pPr>
              <a:lnSpc>
                <a:spcPct val="90000"/>
              </a:lnSpc>
              <a:spcAft>
                <a:spcPts val="1200"/>
              </a:spcAft>
              <a:buClr>
                <a:srgbClr val="237BAD"/>
              </a:buClr>
            </a:pPr>
            <a:r>
              <a:rPr lang="en-US" sz="3000" b="0" i="0" u="none" strike="noStrike" baseline="0">
                <a:latin typeface="Times-Roman"/>
              </a:rPr>
              <a:t>Examines sources of and gaps in knowledge and practice, with the intent to improve both.</a:t>
            </a:r>
          </a:p>
          <a:p>
            <a:pPr>
              <a:lnSpc>
                <a:spcPct val="90000"/>
              </a:lnSpc>
              <a:spcAft>
                <a:spcPts val="1200"/>
              </a:spcAft>
              <a:buClr>
                <a:srgbClr val="237BAD"/>
              </a:buClr>
            </a:pPr>
            <a:r>
              <a:rPr lang="en-US" sz="3000" b="0" i="1" u="none" strike="noStrike" baseline="0">
                <a:solidFill>
                  <a:srgbClr val="0070C0"/>
                </a:solidFill>
                <a:effectLst>
                  <a:outerShdw blurRad="38100" dist="38100" dir="2700000" algn="tl">
                    <a:srgbClr val="000000">
                      <a:alpha val="43137"/>
                    </a:srgbClr>
                  </a:outerShdw>
                </a:effectLst>
                <a:latin typeface="Times-Italic"/>
              </a:rPr>
              <a:t>Generates</a:t>
            </a:r>
            <a:r>
              <a:rPr lang="en-US" sz="3000" b="0" i="1" u="none" strike="noStrike" baseline="0">
                <a:latin typeface="Times-Italic"/>
              </a:rPr>
              <a:t> </a:t>
            </a:r>
            <a:r>
              <a:rPr lang="en-US" sz="3000" b="0" i="0" u="none" strike="noStrike" baseline="0">
                <a:latin typeface="Times-Roman"/>
              </a:rPr>
              <a:t>learning (articulating questions, confronting bias, examining causality, contrasting theory with practice, pointing to systemic issues)</a:t>
            </a:r>
          </a:p>
          <a:p>
            <a:pPr>
              <a:lnSpc>
                <a:spcPct val="90000"/>
              </a:lnSpc>
              <a:spcAft>
                <a:spcPts val="1200"/>
              </a:spcAft>
              <a:buClr>
                <a:srgbClr val="237BAD"/>
              </a:buClr>
            </a:pPr>
            <a:r>
              <a:rPr lang="en-US" sz="3000" i="1">
                <a:solidFill>
                  <a:srgbClr val="0070C0"/>
                </a:solidFill>
                <a:effectLst>
                  <a:outerShdw blurRad="38100" dist="38100" dir="2700000" algn="tl">
                    <a:srgbClr val="000000">
                      <a:alpha val="43137"/>
                    </a:srgbClr>
                  </a:outerShdw>
                </a:effectLst>
                <a:latin typeface="Times-Italic"/>
              </a:rPr>
              <a:t>Deepens</a:t>
            </a:r>
            <a:r>
              <a:rPr lang="en-US" sz="3000" b="0" i="1" u="none" strike="noStrike" baseline="0">
                <a:latin typeface="Times-Italic"/>
              </a:rPr>
              <a:t> </a:t>
            </a:r>
            <a:r>
              <a:rPr lang="en-US" sz="3000" b="0" i="0" u="none" strike="noStrike" baseline="0">
                <a:latin typeface="Times-Roman"/>
              </a:rPr>
              <a:t>learning (challenging simplistic conclusions, inviting alternative perspectives, asking “why” iteratively</a:t>
            </a:r>
          </a:p>
          <a:p>
            <a:pPr>
              <a:lnSpc>
                <a:spcPct val="90000"/>
              </a:lnSpc>
              <a:buClr>
                <a:srgbClr val="237BAD"/>
              </a:buClr>
            </a:pPr>
            <a:r>
              <a:rPr lang="en-US" sz="3000" i="1">
                <a:solidFill>
                  <a:srgbClr val="0070C0"/>
                </a:solidFill>
                <a:effectLst>
                  <a:outerShdw blurRad="38100" dist="38100" dir="2700000" algn="tl">
                    <a:srgbClr val="000000">
                      <a:alpha val="43137"/>
                    </a:srgbClr>
                  </a:outerShdw>
                </a:effectLst>
                <a:latin typeface="Times-Italic"/>
              </a:rPr>
              <a:t>Documents</a:t>
            </a:r>
            <a:r>
              <a:rPr lang="en-US" sz="3000" b="0" i="1" u="none" strike="noStrike" baseline="0">
                <a:latin typeface="Times-Italic"/>
              </a:rPr>
              <a:t> </a:t>
            </a:r>
            <a:r>
              <a:rPr lang="en-US" sz="3000" b="0" i="0" u="none" strike="noStrike" baseline="0">
                <a:latin typeface="Times-Roman"/>
              </a:rPr>
              <a:t>learning (producing tangible expressions of new understandings for evaluation) </a:t>
            </a:r>
          </a:p>
          <a:p>
            <a:pPr>
              <a:lnSpc>
                <a:spcPct val="90000"/>
              </a:lnSpc>
            </a:pPr>
            <a:endParaRPr lang="en-US" sz="2400">
              <a:latin typeface="Times-Roman"/>
            </a:endParaRPr>
          </a:p>
          <a:p>
            <a:pPr marL="0" indent="0">
              <a:lnSpc>
                <a:spcPct val="90000"/>
              </a:lnSpc>
              <a:buNone/>
            </a:pPr>
            <a:r>
              <a:rPr lang="en-US" sz="1900" b="0" i="0" u="none" strike="noStrike" baseline="0">
                <a:latin typeface="Times-Roman"/>
              </a:rPr>
              <a:t>(Ash &amp; Clayton, 2009)</a:t>
            </a:r>
            <a:endParaRPr lang="en-US" sz="1900"/>
          </a:p>
        </p:txBody>
      </p:sp>
    </p:spTree>
    <p:extLst>
      <p:ext uri="{BB962C8B-B14F-4D97-AF65-F5344CB8AC3E}">
        <p14:creationId xmlns:p14="http://schemas.microsoft.com/office/powerpoint/2010/main" val="4042763188"/>
      </p:ext>
    </p:extLst>
  </p:cSld>
  <p:clrMapOvr>
    <a:masterClrMapping/>
  </p:clrMapOvr>
</p:sld>
</file>

<file path=ppt/theme/theme1.xml><?xml version="1.0" encoding="utf-8"?>
<a:theme xmlns:a="http://schemas.openxmlformats.org/drawingml/2006/main" name="Parcel">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71C241A9-A460-4AD1-916F-25308628A5BC}"/>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B3C6D55CD9CE4EAFF68843B51F87AA" ma:contentTypeVersion="13" ma:contentTypeDescription="Create a new document." ma:contentTypeScope="" ma:versionID="5266f20a854db7f95b4f4d952b09d67c">
  <xsd:schema xmlns:xsd="http://www.w3.org/2001/XMLSchema" xmlns:xs="http://www.w3.org/2001/XMLSchema" xmlns:p="http://schemas.microsoft.com/office/2006/metadata/properties" xmlns:ns3="cc106fc7-8129-4898-8c87-eb7856f7fa64" xmlns:ns4="27779b77-fac6-49a5-84d1-7a240febba1d" targetNamespace="http://schemas.microsoft.com/office/2006/metadata/properties" ma:root="true" ma:fieldsID="c3f440b4bead21d682e82e1ed2bb2db4" ns3:_="" ns4:_="">
    <xsd:import namespace="cc106fc7-8129-4898-8c87-eb7856f7fa64"/>
    <xsd:import namespace="27779b77-fac6-49a5-84d1-7a240febba1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106fc7-8129-4898-8c87-eb7856f7fa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7779b77-fac6-49a5-84d1-7a240febba1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EB0BE3-675A-4592-81D5-2C682AD3F56C}">
  <ds:schemaRefs>
    <ds:schemaRef ds:uri="27779b77-fac6-49a5-84d1-7a240febba1d"/>
    <ds:schemaRef ds:uri="cc106fc7-8129-4898-8c87-eb7856f7fa6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47B85FD-B6C9-4590-B164-0A1FE70B31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TM10001115[[fn=Parcel]]</Template>
  <Application>Microsoft Office PowerPoint</Application>
  <PresentationFormat>Widescreen</PresentationFormat>
  <Slides>30</Slides>
  <Notes>20</Notes>
  <HiddenSlides>0</HiddenSlide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Parcel</vt:lpstr>
      <vt:lpstr>Reflecting on Service Learning</vt:lpstr>
      <vt:lpstr>Why reflect?</vt:lpstr>
      <vt:lpstr>Principles of Good Practice for Effective Reflection </vt:lpstr>
      <vt:lpstr>What is Critical reflection?</vt:lpstr>
      <vt:lpstr>Critical service learning</vt:lpstr>
      <vt:lpstr>Kolb’s experiential Learning cycle</vt:lpstr>
      <vt:lpstr>Pitfalls of Poor reflection Strategies</vt:lpstr>
      <vt:lpstr>What Reflection is not</vt:lpstr>
      <vt:lpstr>Critical Reflection</vt:lpstr>
      <vt:lpstr>Learning can feel uncomfortable</vt:lpstr>
      <vt:lpstr>Learning can feel uncomfortable</vt:lpstr>
      <vt:lpstr>The 4C’s of Critical Reflection</vt:lpstr>
      <vt:lpstr>PowerPoint Presentation</vt:lpstr>
      <vt:lpstr>Contextualize the Reflections</vt:lpstr>
      <vt:lpstr>Reflection activities</vt:lpstr>
      <vt:lpstr>3 steps in designing critical reflection</vt:lpstr>
      <vt:lpstr>Begin with the end in mind</vt:lpstr>
      <vt:lpstr>PowerPoint Presentation</vt:lpstr>
      <vt:lpstr>DEAL Model for Critical Reflection</vt:lpstr>
      <vt:lpstr>Kolb’s experiential Learning cycle</vt:lpstr>
      <vt:lpstr>PowerPoint Presentation</vt:lpstr>
      <vt:lpstr>Describe</vt:lpstr>
      <vt:lpstr>Examine</vt:lpstr>
      <vt:lpstr>Articulate Learning</vt:lpstr>
      <vt:lpstr>PowerPoint Presentation</vt:lpstr>
      <vt:lpstr>PowerPoint Presentation</vt:lpstr>
      <vt:lpstr>The DEAL Model Summary</vt:lpstr>
      <vt:lpstr>What?  So What? Now What?</vt:lpstr>
      <vt:lpstr>Pro tips</vt:lpstr>
      <vt:lpstr>Reflection Activities Galore!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Service Learning as a Tool for Teaching Social Justice</dc:title>
  <dc:creator>Carol Cujec</dc:creator>
  <cp:revision>1</cp:revision>
  <cp:lastPrinted>2020-03-06T05:42:44Z</cp:lastPrinted>
  <dcterms:created xsi:type="dcterms:W3CDTF">2020-03-06T01:15:34Z</dcterms:created>
  <dcterms:modified xsi:type="dcterms:W3CDTF">2022-06-14T19:31:54Z</dcterms:modified>
</cp:coreProperties>
</file>