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99D28-EBAC-5744-BA21-65ABD452AE7F}" type="datetimeFigureOut">
              <a:rPr lang="en-US" smtClean="0"/>
              <a:t>6/15/15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978D7-FF5E-FE46-9645-FD75982BA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06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306B3-B194-A744-8077-86C2185E0D92}" type="datetimeFigureOut">
              <a:rPr lang="en-US" smtClean="0"/>
              <a:t>6/15/15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FF8A7-775D-984F-952D-E139B42AA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463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5F7A-D636-5142-A934-3ADE02269018}" type="datetime1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05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7355-73D5-5D47-95A7-51B43122FCB6}" type="datetime1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8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BC61-1EBF-414A-A17B-F39DD0DBD072}" type="datetime1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7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30CF7-EB64-4A45-82E2-1B573A4A805D}" type="datetime1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5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5D4A-9A7F-8A43-901F-B27E3E6A59C8}" type="datetime1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5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FD38E-C842-CF44-8B6A-DFCC66855909}" type="datetime1">
              <a:rPr lang="en-US" smtClean="0"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0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75A8-44D9-E14E-9599-4F1928EE470B}" type="datetime1">
              <a:rPr lang="en-US" smtClean="0"/>
              <a:t>6/15/15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8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A25D-312C-D74E-A4BD-68989C9C5291}" type="datetime1">
              <a:rPr lang="en-US" smtClean="0"/>
              <a:t>6/15/15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1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D3F0-E0AF-D848-A6D4-ACAD493941FD}" type="datetime1">
              <a:rPr lang="en-US" smtClean="0"/>
              <a:t>6/15/15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04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FFFA-D346-234F-A50E-3C21EA674806}" type="datetime1">
              <a:rPr lang="en-US" smtClean="0"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2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95CDC-9FA2-7448-845B-F560F9F11DB6}" type="datetime1">
              <a:rPr lang="en-US" smtClean="0"/>
              <a:t>6/15/15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20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2AF3-9735-5449-A67B-02A22914B0DB}" type="datetime1">
              <a:rPr lang="en-US" smtClean="0"/>
              <a:t>6/15/15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FD679-1B58-E94E-BAC2-94D68F3EA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8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blio.csusm.edu/guides/subject-guide/193-ETD-Submission-Guide/?tab=264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mmunity.csusm.edu/course/view.php?id=33" TargetMode="External"/><Relationship Id="rId3" Type="http://schemas.openxmlformats.org/officeDocument/2006/relationships/hyperlink" Target="mailto:tolivas@csusm.ed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 THESIS/PROJECT STEPS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2015</a:t>
            </a:r>
          </a:p>
          <a:p>
            <a:r>
              <a:rPr lang="en-US" dirty="0" smtClean="0"/>
              <a:t>Anne Ren</a:t>
            </a:r>
            <a:r>
              <a:rPr lang="en-US" dirty="0" smtClean="0"/>
              <a:t>é Elsbree</a:t>
            </a:r>
          </a:p>
          <a:p>
            <a:r>
              <a:rPr lang="en-US" dirty="0" err="1" smtClean="0"/>
              <a:t>aelsbree@csusm.edu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17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022623"/>
          </a:xfrm>
        </p:spPr>
        <p:txBody>
          <a:bodyPr/>
          <a:lstStyle/>
          <a:p>
            <a:pPr algn="l"/>
            <a:r>
              <a:rPr lang="en-US" dirty="0" smtClean="0"/>
              <a:t>7. </a:t>
            </a:r>
            <a:r>
              <a:rPr lang="en-US" b="1" dirty="0"/>
              <a:t>Outline your Chapter 3: Methodology.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2942"/>
            <a:ext cx="8229600" cy="415322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Review the template for Chapter 3. </a:t>
            </a:r>
            <a:endParaRPr lang="en-US" dirty="0" smtClean="0"/>
          </a:p>
          <a:p>
            <a:pPr lvl="0"/>
            <a:r>
              <a:rPr lang="en-US" dirty="0" smtClean="0"/>
              <a:t>Go </a:t>
            </a:r>
            <a:r>
              <a:rPr lang="en-US" dirty="0"/>
              <a:t>to </a:t>
            </a:r>
            <a:r>
              <a:rPr lang="en-US" dirty="0" err="1"/>
              <a:t>Scholarworks</a:t>
            </a:r>
            <a:r>
              <a:rPr lang="en-US" dirty="0"/>
              <a:t> and locate 3-5 thesis/projects that can be a model for your methodology. </a:t>
            </a:r>
            <a:endParaRPr lang="en-US" dirty="0" smtClean="0"/>
          </a:p>
          <a:p>
            <a:pPr lvl="0"/>
            <a:r>
              <a:rPr lang="en-US" dirty="0" smtClean="0"/>
              <a:t>Read </a:t>
            </a:r>
            <a:r>
              <a:rPr lang="en-US" dirty="0"/>
              <a:t>the model Chapter 3: Methodologies and identify what would be similar for your methodology. </a:t>
            </a:r>
            <a:endParaRPr lang="en-US" dirty="0" smtClean="0"/>
          </a:p>
          <a:p>
            <a:pPr lvl="0"/>
            <a:r>
              <a:rPr lang="en-US" dirty="0" smtClean="0"/>
              <a:t>Draft </a:t>
            </a:r>
            <a:r>
              <a:rPr lang="en-US" dirty="0"/>
              <a:t>an outline of what you would include in your Chapter 3: Methodology. </a:t>
            </a:r>
            <a:endParaRPr lang="en-US" dirty="0" smtClean="0"/>
          </a:p>
          <a:p>
            <a:pPr lvl="0"/>
            <a:r>
              <a:rPr lang="en-US" dirty="0" smtClean="0"/>
              <a:t>If </a:t>
            </a:r>
            <a:r>
              <a:rPr lang="en-US" dirty="0"/>
              <a:t>you plan to conduct </a:t>
            </a:r>
            <a:r>
              <a:rPr lang="en-US" dirty="0" smtClean="0"/>
              <a:t>research, </a:t>
            </a:r>
            <a:r>
              <a:rPr lang="en-US" dirty="0"/>
              <a:t>draft an IRB Application.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76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330"/>
          </a:xfrm>
        </p:spPr>
        <p:txBody>
          <a:bodyPr/>
          <a:lstStyle/>
          <a:p>
            <a:pPr algn="l"/>
            <a:r>
              <a:rPr lang="en-US" dirty="0" smtClean="0"/>
              <a:t>8. </a:t>
            </a:r>
            <a:r>
              <a:rPr lang="en-US" b="1" dirty="0"/>
              <a:t>Have your writing reviewed.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3208"/>
            <a:ext cx="8229600" cy="3882955"/>
          </a:xfrm>
        </p:spPr>
        <p:txBody>
          <a:bodyPr/>
          <a:lstStyle/>
          <a:p>
            <a:r>
              <a:rPr lang="en-US" dirty="0"/>
              <a:t>Share your Chapter 1, 2 &amp; 3 (IRB) drafts with a Peer, </a:t>
            </a:r>
            <a:r>
              <a:rPr lang="en-US" b="1" i="1" dirty="0" smtClean="0"/>
              <a:t>Faculty </a:t>
            </a:r>
            <a:r>
              <a:rPr lang="en-US" b="1" i="1" dirty="0"/>
              <a:t>Member </a:t>
            </a:r>
            <a:r>
              <a:rPr lang="en-US" dirty="0"/>
              <a:t>or Writing Center Personnel to identify what was done well, what questions arose and what needs to be polished.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23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644235"/>
          </a:xfrm>
        </p:spPr>
        <p:txBody>
          <a:bodyPr>
            <a:normAutofit/>
          </a:bodyPr>
          <a:lstStyle/>
          <a:p>
            <a:pPr lvl="0" algn="l"/>
            <a:r>
              <a:rPr lang="en-US" dirty="0" smtClean="0"/>
              <a:t>9. </a:t>
            </a:r>
            <a:r>
              <a:rPr lang="en-US" b="1" dirty="0"/>
              <a:t>Revise Chapter 1, 2 &amp; 3 (IRB) and determine if #8 &amp; #9 need to be repeated.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18873"/>
            <a:ext cx="8229600" cy="3207290"/>
          </a:xfrm>
        </p:spPr>
        <p:txBody>
          <a:bodyPr/>
          <a:lstStyle/>
          <a:p>
            <a:r>
              <a:rPr lang="en-US" dirty="0" smtClean="0"/>
              <a:t>The key to good writing is rewriting. </a:t>
            </a:r>
          </a:p>
          <a:p>
            <a:r>
              <a:rPr lang="en-US" dirty="0" smtClean="0"/>
              <a:t>Be open to rewriting chapter drafts multiple times. </a:t>
            </a:r>
          </a:p>
          <a:p>
            <a:r>
              <a:rPr lang="en-US" dirty="0" smtClean="0"/>
              <a:t>Use the Writing Center to assist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47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10. </a:t>
            </a:r>
            <a:r>
              <a:rPr lang="en-US" b="1" dirty="0"/>
              <a:t>Contact perspective committee member.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what your culminating project /thesis is, what you predict for a timeline and copies of your chapters. </a:t>
            </a:r>
            <a:endParaRPr lang="en-US" dirty="0" smtClean="0"/>
          </a:p>
          <a:p>
            <a:r>
              <a:rPr lang="en-US" dirty="0" smtClean="0"/>
              <a:t>Remember </a:t>
            </a:r>
            <a:r>
              <a:rPr lang="en-US" dirty="0"/>
              <a:t>you are marketing yourself.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need to convince this person you would be a good candidate to work with and that you are prepared to complete the task.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05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11. </a:t>
            </a:r>
            <a:r>
              <a:rPr lang="en-US" b="1" dirty="0"/>
              <a:t>Advancement to Candidacy Form.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signed form </a:t>
            </a:r>
            <a:r>
              <a:rPr lang="en-US" dirty="0" smtClean="0"/>
              <a:t>&amp; </a:t>
            </a:r>
            <a:r>
              <a:rPr lang="en-US" dirty="0"/>
              <a:t>documents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CEHHS Ed Services (UH 221).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08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12. </a:t>
            </a:r>
            <a:r>
              <a:rPr lang="en-US" b="1" dirty="0"/>
              <a:t>Follow instructions from Thesis/Project Committee.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Register for EDUC 698 in Fall or Spring. </a:t>
            </a:r>
          </a:p>
          <a:p>
            <a:r>
              <a:rPr lang="en-US" dirty="0" smtClean="0"/>
              <a:t>Once you register, you must stay consecutively enrolled until you finish. </a:t>
            </a:r>
          </a:p>
          <a:p>
            <a:r>
              <a:rPr lang="en-US" dirty="0"/>
              <a:t>You will earn a RP - Report in Progress until complete. </a:t>
            </a:r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/>
              <a:t>committee will act as your primary support.</a:t>
            </a:r>
            <a:r>
              <a:rPr lang="en-US" b="1" dirty="0"/>
              <a:t> 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suggested to meet with committee chairperson every other week and complete chapters 1-5 by week 8/9.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85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en-US" dirty="0" smtClean="0"/>
              <a:t>13. </a:t>
            </a:r>
            <a:r>
              <a:rPr lang="en-US" b="1" dirty="0"/>
              <a:t>Present Thesis/Project at SOE Open </a:t>
            </a:r>
            <a:r>
              <a:rPr lang="en-US" b="1" dirty="0" smtClean="0"/>
              <a:t>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December 1, 2015 @ 5 pm &amp; </a:t>
            </a:r>
          </a:p>
          <a:p>
            <a:r>
              <a:rPr lang="en-US" dirty="0" smtClean="0"/>
              <a:t>April 28, 2016 @ 5 pm</a:t>
            </a:r>
            <a:r>
              <a:rPr lang="en-US" b="1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45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0532"/>
            <a:ext cx="8229600" cy="2675634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Follow CSUSM Library instructions for Electronic Thesis/Dissertation (EDT) Submission &amp; ADA Format </a:t>
            </a:r>
            <a:r>
              <a:rPr lang="en-US" b="1" dirty="0" smtClean="0"/>
              <a:t>Compliance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72910"/>
            <a:ext cx="8229600" cy="2153253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http://biblio.csusm.edu/guides/subject-guide/193-ETD-Submission-Guide/?tab=2644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4585"/>
            <a:ext cx="8229600" cy="553157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Which option are you in? </a:t>
            </a:r>
            <a:br>
              <a:rPr lang="en-US" sz="2800" b="1" dirty="0" smtClean="0"/>
            </a:br>
            <a:r>
              <a:rPr lang="en-US" sz="2800" dirty="0" smtClean="0"/>
              <a:t>1. Education Administration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2. </a:t>
            </a:r>
            <a:r>
              <a:rPr lang="en-US" sz="2800" dirty="0" smtClean="0"/>
              <a:t>Education Specialist Option</a:t>
            </a:r>
            <a:br>
              <a:rPr lang="en-US" sz="2800" dirty="0" smtClean="0"/>
            </a:br>
            <a:r>
              <a:rPr lang="en-US" sz="2800" dirty="0" smtClean="0"/>
              <a:t>3. General Option</a:t>
            </a:r>
            <a:endParaRPr lang="en-US" sz="2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Which MA semester are you in?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First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Second or Third 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Fourth or Fifth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Sixth or More</a:t>
            </a: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/>
              <a:t>When would you like to be done with Thesis/Project?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Fall 2015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Spring 2016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Fall 2016</a:t>
            </a:r>
          </a:p>
          <a:p>
            <a:pPr marL="0" indent="-742950">
              <a:spcBef>
                <a:spcPts val="0"/>
              </a:spcBef>
              <a:buAutoNum type="arabicPeriod"/>
            </a:pPr>
            <a:r>
              <a:rPr lang="en-US" sz="2800" dirty="0" smtClean="0"/>
              <a:t>Spring 2017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99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77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stage are you at in the process?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48623"/>
            <a:ext cx="8433457" cy="4707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As we review the 14 different steps, identify</a:t>
            </a:r>
          </a:p>
          <a:p>
            <a:pPr marL="514350" indent="-514350">
              <a:buAutoNum type="arabicPeriod"/>
            </a:pPr>
            <a:r>
              <a:rPr lang="en-US" b="1" dirty="0"/>
              <a:t>W</a:t>
            </a:r>
            <a:r>
              <a:rPr lang="en-US" b="1" dirty="0" smtClean="0"/>
              <a:t>hat you have begun </a:t>
            </a:r>
          </a:p>
          <a:p>
            <a:pPr marL="514350" indent="-514350">
              <a:buAutoNum type="arabicPeriod"/>
            </a:pPr>
            <a:r>
              <a:rPr lang="en-US" b="1" dirty="0"/>
              <a:t>W</a:t>
            </a:r>
            <a:r>
              <a:rPr lang="en-US" b="1" dirty="0" smtClean="0"/>
              <a:t>hat you need to do next</a:t>
            </a:r>
          </a:p>
          <a:p>
            <a:pPr marL="514350" indent="-514350">
              <a:buAutoNum type="arabicPeriod"/>
            </a:pPr>
            <a:r>
              <a:rPr lang="en-US" b="1" dirty="0"/>
              <a:t>S</a:t>
            </a:r>
            <a:r>
              <a:rPr lang="en-US" b="1" dirty="0" smtClean="0"/>
              <a:t>trategies for each step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96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45504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1. Identify </a:t>
            </a:r>
            <a:r>
              <a:rPr lang="en-US" b="1" dirty="0"/>
              <a:t>a social injustice in your educational setting that you can address with research or a curriculum project</a:t>
            </a:r>
            <a:r>
              <a:rPr lang="en-US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45900"/>
            <a:ext cx="8229600" cy="31802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Social Justice Action Plan Assignment in EDUC 602: Schooling in Multicultural Society Course was designed to help you identify a topic you can address as a change agent through the use of research or a curriculum project.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other course assignments to help you make progress with your Thesis/Project.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97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667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2. Review </a:t>
            </a:r>
            <a:r>
              <a:rPr lang="en-US" b="1" dirty="0"/>
              <a:t>the educational literature to identify current best practices to address the injustice.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1314"/>
            <a:ext cx="8229600" cy="377484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Locate 10-15 peer-reviewed articles on your topic/injustice.  </a:t>
            </a:r>
            <a:endParaRPr lang="en-US" dirty="0" smtClean="0"/>
          </a:p>
          <a:p>
            <a:r>
              <a:rPr lang="en-US" dirty="0" smtClean="0"/>
              <a:t>Sort </a:t>
            </a:r>
            <a:r>
              <a:rPr lang="en-US" dirty="0"/>
              <a:t>the information found in peer-reviewed articles into the causes/context of the injustice (Chapter 1) and the solutions (Chapter 2). 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/>
              <a:t>use of your EDUC 622: Research Methods to help you draft Chapters 1-3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Narrow your focus to something manageable that can make an impact on the injustice you want to address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Use the EDUC 698 Cougar Course Resources: </a:t>
            </a:r>
            <a:r>
              <a:rPr lang="en-US" u="sng" dirty="0">
                <a:hlinkClick r:id="rId2"/>
              </a:rPr>
              <a:t>http://community.csusm.edu/course/view.php?id=33</a:t>
            </a:r>
            <a:r>
              <a:rPr lang="en-US" dirty="0"/>
              <a:t>  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/>
              <a:t>an appointment with Education Librarian, Dr. Toni </a:t>
            </a:r>
            <a:r>
              <a:rPr lang="en-US" dirty="0" err="1"/>
              <a:t>Olivas</a:t>
            </a:r>
            <a:r>
              <a:rPr lang="en-US" dirty="0"/>
              <a:t> </a:t>
            </a:r>
            <a:r>
              <a:rPr lang="en-US" u="sng" dirty="0">
                <a:hlinkClick r:id="rId3"/>
              </a:rPr>
              <a:t>tolivas@csusm.edu</a:t>
            </a:r>
            <a:r>
              <a:rPr lang="en-US" dirty="0"/>
              <a:t> to help you begin your literature review.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7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3.</a:t>
            </a:r>
            <a:r>
              <a:rPr lang="en-US" b="1" dirty="0"/>
              <a:t> Identify and secure </a:t>
            </a:r>
            <a:r>
              <a:rPr lang="en-US" b="1" dirty="0" smtClean="0"/>
              <a:t>a possible </a:t>
            </a:r>
            <a:r>
              <a:rPr lang="en-US" b="1" dirty="0"/>
              <a:t>committee </a:t>
            </a:r>
            <a:r>
              <a:rPr lang="en-US" b="1" dirty="0" smtClean="0"/>
              <a:t>chairperson.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Send an email to request a meeting with a prospective </a:t>
            </a:r>
            <a:r>
              <a:rPr lang="en-US" dirty="0" smtClean="0"/>
              <a:t>Education faculty </a:t>
            </a:r>
            <a:r>
              <a:rPr lang="en-US" dirty="0"/>
              <a:t>member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In </a:t>
            </a:r>
            <a:r>
              <a:rPr lang="en-US" dirty="0"/>
              <a:t>the email articulate your research/project topic, question(s) and methods. Share what you have accomplished (attach drafts of chapters &amp; IRB) and identify what help you need. Send a tentative graduate date. </a:t>
            </a:r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/>
              <a:t>Committee Tips PPT from EDUC 698.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2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9830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4. </a:t>
            </a:r>
            <a:r>
              <a:rPr lang="en-US" b="1" dirty="0"/>
              <a:t>Meet with prospective committee chairperson at least three (3) semesters before finishing.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3208"/>
            <a:ext cx="8229600" cy="388295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Discuss the viability of your topic, themes, methodology and prospective graduation date.  </a:t>
            </a:r>
            <a:endParaRPr lang="en-US" dirty="0" smtClean="0"/>
          </a:p>
          <a:p>
            <a:r>
              <a:rPr lang="en-US" dirty="0" smtClean="0"/>
              <a:t>Create </a:t>
            </a:r>
            <a:r>
              <a:rPr lang="en-US" dirty="0"/>
              <a:t>a timeline for chapter due dates. </a:t>
            </a:r>
            <a:endParaRPr lang="en-US" dirty="0" smtClean="0"/>
          </a:p>
          <a:p>
            <a:r>
              <a:rPr lang="en-US" dirty="0" smtClean="0"/>
              <a:t>Identify </a:t>
            </a:r>
            <a:r>
              <a:rPr lang="en-US" dirty="0"/>
              <a:t>dates that you will meet with your committee chairperson. </a:t>
            </a:r>
            <a:endParaRPr lang="en-US" dirty="0" smtClean="0"/>
          </a:p>
          <a:p>
            <a:r>
              <a:rPr lang="en-US" dirty="0" smtClean="0"/>
              <a:t>Discuss </a:t>
            </a:r>
            <a:r>
              <a:rPr lang="en-US" dirty="0"/>
              <a:t>who would be a good candidate for an additional committee member. Remember that you want someone that is knowledgeable about your topic/method and works well with your chair &amp; you.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8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0641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5. </a:t>
            </a:r>
            <a:r>
              <a:rPr lang="en-US" b="1" dirty="0"/>
              <a:t>Draft the Context/Background for your Chapter 1: Definition of the Problem.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1314"/>
            <a:ext cx="8229600" cy="3774849"/>
          </a:xfrm>
        </p:spPr>
        <p:txBody>
          <a:bodyPr/>
          <a:lstStyle/>
          <a:p>
            <a:pPr lvl="0"/>
            <a:r>
              <a:rPr lang="en-US" dirty="0"/>
              <a:t>Summarize the context of this injustice/problem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Provide a chronological background to help the audience see the topic complexity. 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27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41543"/>
          </a:xfrm>
        </p:spPr>
        <p:txBody>
          <a:bodyPr/>
          <a:lstStyle/>
          <a:p>
            <a:pPr algn="l"/>
            <a:r>
              <a:rPr lang="en-US" dirty="0" smtClean="0"/>
              <a:t>6. </a:t>
            </a:r>
            <a:r>
              <a:rPr lang="en-US" b="1" dirty="0"/>
              <a:t>Draft the themes for your Chapter 2: Literature Review.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3474"/>
            <a:ext cx="8229600" cy="361268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Do not rehash the problem in Chapter 2, but focus on the possible solutions. </a:t>
            </a:r>
            <a:endParaRPr lang="en-US" dirty="0" smtClean="0"/>
          </a:p>
          <a:p>
            <a:r>
              <a:rPr lang="en-US" dirty="0" smtClean="0"/>
              <a:t>Summarize </a:t>
            </a:r>
            <a:r>
              <a:rPr lang="en-US" dirty="0"/>
              <a:t>the theoretical ideas and the research findings related to 3-6 themes that can inform a solution to the injustice/problem. </a:t>
            </a:r>
            <a:endParaRPr lang="en-US" dirty="0" smtClean="0"/>
          </a:p>
          <a:p>
            <a:r>
              <a:rPr lang="en-US" dirty="0" smtClean="0"/>
              <a:t>Connect </a:t>
            </a:r>
            <a:r>
              <a:rPr lang="en-US" dirty="0"/>
              <a:t>the ideas of all the authors related to the theme. Avoid summarizing each article like an annotated bibliography. Instead, connect the ideas/findings across themes.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FD679-1B58-E94E-BAC2-94D68F3EAE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01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970</Words>
  <Application>Microsoft Macintosh PowerPoint</Application>
  <PresentationFormat>On-screen Show (4:3)</PresentationFormat>
  <Paragraphs>96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MA THESIS/PROJECT STEPS</vt:lpstr>
      <vt:lpstr>   </vt:lpstr>
      <vt:lpstr>What stage are you at in the process? </vt:lpstr>
      <vt:lpstr>1. Identify a social injustice in your educational setting that you can address with research or a curriculum project. </vt:lpstr>
      <vt:lpstr>2. Review the educational literature to identify current best practices to address the injustice. </vt:lpstr>
      <vt:lpstr>3. Identify and secure a possible committee chairperson.  </vt:lpstr>
      <vt:lpstr>4. Meet with prospective committee chairperson at least three (3) semesters before finishing. </vt:lpstr>
      <vt:lpstr>5. Draft the Context/Background for your Chapter 1: Definition of the Problem. </vt:lpstr>
      <vt:lpstr>6. Draft the themes for your Chapter 2: Literature Review. </vt:lpstr>
      <vt:lpstr>7. Outline your Chapter 3: Methodology. </vt:lpstr>
      <vt:lpstr>8. Have your writing reviewed. </vt:lpstr>
      <vt:lpstr>9. Revise Chapter 1, 2 &amp; 3 (IRB) and determine if #8 &amp; #9 need to be repeated. </vt:lpstr>
      <vt:lpstr>10. Contact perspective committee member. </vt:lpstr>
      <vt:lpstr>11. Advancement to Candidacy Form. </vt:lpstr>
      <vt:lpstr>12. Follow instructions from Thesis/Project Committee. </vt:lpstr>
      <vt:lpstr>13. Present Thesis/Project at SOE Open House</vt:lpstr>
      <vt:lpstr>Follow CSUSM Library instructions for Electronic Thesis/Dissertation (EDT) Submission &amp; ADA Format Compliance </vt:lpstr>
    </vt:vector>
  </TitlesOfParts>
  <Company>CSU San Marcos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Elsbree</dc:creator>
  <cp:lastModifiedBy>Anne Elsbree</cp:lastModifiedBy>
  <cp:revision>7</cp:revision>
  <cp:lastPrinted>2015-06-16T00:14:39Z</cp:lastPrinted>
  <dcterms:created xsi:type="dcterms:W3CDTF">2015-06-16T00:00:03Z</dcterms:created>
  <dcterms:modified xsi:type="dcterms:W3CDTF">2015-06-16T05:22:37Z</dcterms:modified>
</cp:coreProperties>
</file>