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26"/>
  </p:notesMasterIdLst>
  <p:handoutMasterIdLst>
    <p:handoutMasterId r:id="rId27"/>
  </p:handoutMasterIdLst>
  <p:sldIdLst>
    <p:sldId id="256" r:id="rId5"/>
    <p:sldId id="294" r:id="rId6"/>
    <p:sldId id="293" r:id="rId7"/>
    <p:sldId id="325" r:id="rId8"/>
    <p:sldId id="291" r:id="rId9"/>
    <p:sldId id="326" r:id="rId10"/>
    <p:sldId id="288" r:id="rId11"/>
    <p:sldId id="327" r:id="rId12"/>
    <p:sldId id="297" r:id="rId13"/>
    <p:sldId id="299" r:id="rId14"/>
    <p:sldId id="333" r:id="rId15"/>
    <p:sldId id="334" r:id="rId16"/>
    <p:sldId id="298" r:id="rId17"/>
    <p:sldId id="300" r:id="rId18"/>
    <p:sldId id="332" r:id="rId19"/>
    <p:sldId id="329" r:id="rId20"/>
    <p:sldId id="328" r:id="rId21"/>
    <p:sldId id="330" r:id="rId22"/>
    <p:sldId id="304" r:id="rId23"/>
    <p:sldId id="312" r:id="rId24"/>
    <p:sldId id="314" r:id="rId25"/>
  </p:sldIdLst>
  <p:sldSz cx="12192000" cy="6858000"/>
  <p:notesSz cx="6950075" cy="9236075"/>
  <p:embeddedFontLst>
    <p:embeddedFont>
      <p:font typeface="Abril Fatface" panose="02000503000000020003" pitchFamily="2"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Garamond" panose="02020404030301010803" pitchFamily="18" charset="0"/>
      <p:regular r:id="rId35"/>
      <p:bold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EF52C-F0C8-46DB-8468-FD67C601E927}" v="868" dt="2023-06-13T01:24:10.36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51" autoAdjust="0"/>
  </p:normalViewPr>
  <p:slideViewPr>
    <p:cSldViewPr snapToGrid="0">
      <p:cViewPr varScale="1">
        <p:scale>
          <a:sx n="93" d="100"/>
          <a:sy n="93" d="100"/>
        </p:scale>
        <p:origin x="43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7.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Cujec" userId="a1e8b6b6-a10a-448d-8575-31f0d51494b9" providerId="ADAL" clId="{575EF52C-F0C8-46DB-8468-FD67C601E927}"/>
    <pc:docChg chg="undo custSel addSld delSld modSld sldOrd delMainMaster modMainMaster">
      <pc:chgData name="Carol Cujec" userId="a1e8b6b6-a10a-448d-8575-31f0d51494b9" providerId="ADAL" clId="{575EF52C-F0C8-46DB-8468-FD67C601E927}" dt="2023-06-13T01:25:25.312" v="3693" actId="11"/>
      <pc:docMkLst>
        <pc:docMk/>
      </pc:docMkLst>
      <pc:sldChg chg="addSp delSp modSp mod setBg delDesignElem">
        <pc:chgData name="Carol Cujec" userId="a1e8b6b6-a10a-448d-8575-31f0d51494b9" providerId="ADAL" clId="{575EF52C-F0C8-46DB-8468-FD67C601E927}" dt="2023-06-09T15:15:24.002" v="2041" actId="20577"/>
        <pc:sldMkLst>
          <pc:docMk/>
          <pc:sldMk cId="0" sldId="256"/>
        </pc:sldMkLst>
        <pc:spChg chg="add del mod">
          <ac:chgData name="Carol Cujec" userId="a1e8b6b6-a10a-448d-8575-31f0d51494b9" providerId="ADAL" clId="{575EF52C-F0C8-46DB-8468-FD67C601E927}" dt="2023-06-09T04:31:29.467" v="2026" actId="478"/>
          <ac:spMkLst>
            <pc:docMk/>
            <pc:sldMk cId="0" sldId="256"/>
            <ac:spMk id="4" creationId="{56900B46-3282-A7FD-663D-124D336DE041}"/>
          </ac:spMkLst>
        </pc:spChg>
        <pc:spChg chg="del mod">
          <ac:chgData name="Carol Cujec" userId="a1e8b6b6-a10a-448d-8575-31f0d51494b9" providerId="ADAL" clId="{575EF52C-F0C8-46DB-8468-FD67C601E927}" dt="2023-06-09T04:31:26.311" v="2025" actId="478"/>
          <ac:spMkLst>
            <pc:docMk/>
            <pc:sldMk cId="0" sldId="256"/>
            <ac:spMk id="1535" creationId="{00000000-0000-0000-0000-000000000000}"/>
          </ac:spMkLst>
        </pc:spChg>
        <pc:spChg chg="mod">
          <ac:chgData name="Carol Cujec" userId="a1e8b6b6-a10a-448d-8575-31f0d51494b9" providerId="ADAL" clId="{575EF52C-F0C8-46DB-8468-FD67C601E927}" dt="2023-06-09T15:15:24.002" v="2041" actId="20577"/>
          <ac:spMkLst>
            <pc:docMk/>
            <pc:sldMk cId="0" sldId="256"/>
            <ac:spMk id="1536" creationId="{00000000-0000-0000-0000-000000000000}"/>
          </ac:spMkLst>
        </pc:spChg>
        <pc:spChg chg="add del">
          <ac:chgData name="Carol Cujec" userId="a1e8b6b6-a10a-448d-8575-31f0d51494b9" providerId="ADAL" clId="{575EF52C-F0C8-46DB-8468-FD67C601E927}" dt="2023-06-08T16:08:39.155" v="461"/>
          <ac:spMkLst>
            <pc:docMk/>
            <pc:sldMk cId="0" sldId="256"/>
            <ac:spMk id="1542" creationId="{2D2B266D-3625-4584-A5C3-7D3F672CFF30}"/>
          </ac:spMkLst>
        </pc:spChg>
        <pc:spChg chg="add del">
          <ac:chgData name="Carol Cujec" userId="a1e8b6b6-a10a-448d-8575-31f0d51494b9" providerId="ADAL" clId="{575EF52C-F0C8-46DB-8468-FD67C601E927}" dt="2023-06-08T16:08:39.155" v="461"/>
          <ac:spMkLst>
            <pc:docMk/>
            <pc:sldMk cId="0" sldId="256"/>
            <ac:spMk id="1544" creationId="{C463B99A-73EE-4FBB-B7C4-F9F9BCC25C65}"/>
          </ac:spMkLst>
        </pc:spChg>
        <pc:spChg chg="add del">
          <ac:chgData name="Carol Cujec" userId="a1e8b6b6-a10a-448d-8575-31f0d51494b9" providerId="ADAL" clId="{575EF52C-F0C8-46DB-8468-FD67C601E927}" dt="2023-06-08T16:08:39.155" v="461"/>
          <ac:spMkLst>
            <pc:docMk/>
            <pc:sldMk cId="0" sldId="256"/>
            <ac:spMk id="1546" creationId="{A5D2A5D1-BA0D-47D3-B051-DA7743C46E28}"/>
          </ac:spMkLst>
        </pc:spChg>
        <pc:picChg chg="add mod">
          <ac:chgData name="Carol Cujec" userId="a1e8b6b6-a10a-448d-8575-31f0d51494b9" providerId="ADAL" clId="{575EF52C-F0C8-46DB-8468-FD67C601E927}" dt="2023-06-08T17:47:59.050" v="1939" actId="14100"/>
          <ac:picMkLst>
            <pc:docMk/>
            <pc:sldMk cId="0" sldId="256"/>
            <ac:picMk id="2" creationId="{F06393C5-381C-3DFC-A54C-AEFBFCDECB64}"/>
          </ac:picMkLst>
        </pc:picChg>
        <pc:picChg chg="del mod">
          <ac:chgData name="Carol Cujec" userId="a1e8b6b6-a10a-448d-8575-31f0d51494b9" providerId="ADAL" clId="{575EF52C-F0C8-46DB-8468-FD67C601E927}" dt="2023-06-08T17:47:31.602" v="1936" actId="478"/>
          <ac:picMkLst>
            <pc:docMk/>
            <pc:sldMk cId="0" sldId="256"/>
            <ac:picMk id="1537" creationId="{00000000-0000-0000-0000-000000000000}"/>
          </ac:picMkLst>
        </pc:picChg>
      </pc:sldChg>
      <pc:sldChg chg="del">
        <pc:chgData name="Carol Cujec" userId="a1e8b6b6-a10a-448d-8575-31f0d51494b9" providerId="ADAL" clId="{575EF52C-F0C8-46DB-8468-FD67C601E927}" dt="2023-06-08T03:39:14.811" v="0" actId="2696"/>
        <pc:sldMkLst>
          <pc:docMk/>
          <pc:sldMk cId="0" sldId="257"/>
        </pc:sldMkLst>
      </pc:sldChg>
      <pc:sldChg chg="del">
        <pc:chgData name="Carol Cujec" userId="a1e8b6b6-a10a-448d-8575-31f0d51494b9" providerId="ADAL" clId="{575EF52C-F0C8-46DB-8468-FD67C601E927}" dt="2023-06-08T03:39:58.604" v="3" actId="2696"/>
        <pc:sldMkLst>
          <pc:docMk/>
          <pc:sldMk cId="0" sldId="259"/>
        </pc:sldMkLst>
      </pc:sldChg>
      <pc:sldChg chg="del">
        <pc:chgData name="Carol Cujec" userId="a1e8b6b6-a10a-448d-8575-31f0d51494b9" providerId="ADAL" clId="{575EF52C-F0C8-46DB-8468-FD67C601E927}" dt="2023-06-08T03:51:34.131" v="131" actId="2696"/>
        <pc:sldMkLst>
          <pc:docMk/>
          <pc:sldMk cId="0" sldId="262"/>
        </pc:sldMkLst>
      </pc:sldChg>
      <pc:sldChg chg="del">
        <pc:chgData name="Carol Cujec" userId="a1e8b6b6-a10a-448d-8575-31f0d51494b9" providerId="ADAL" clId="{575EF52C-F0C8-46DB-8468-FD67C601E927}" dt="2023-06-09T16:22:06.015" v="2260" actId="2696"/>
        <pc:sldMkLst>
          <pc:docMk/>
          <pc:sldMk cId="0" sldId="269"/>
        </pc:sldMkLst>
      </pc:sldChg>
      <pc:sldChg chg="del">
        <pc:chgData name="Carol Cujec" userId="a1e8b6b6-a10a-448d-8575-31f0d51494b9" providerId="ADAL" clId="{575EF52C-F0C8-46DB-8468-FD67C601E927}" dt="2023-06-08T03:57:34.193" v="216" actId="2696"/>
        <pc:sldMkLst>
          <pc:docMk/>
          <pc:sldMk cId="0" sldId="278"/>
        </pc:sldMkLst>
      </pc:sldChg>
      <pc:sldChg chg="modSp del mod">
        <pc:chgData name="Carol Cujec" userId="a1e8b6b6-a10a-448d-8575-31f0d51494b9" providerId="ADAL" clId="{575EF52C-F0C8-46DB-8468-FD67C601E927}" dt="2023-06-08T15:53:33.703" v="312" actId="2696"/>
        <pc:sldMkLst>
          <pc:docMk/>
          <pc:sldMk cId="1352241655" sldId="285"/>
        </pc:sldMkLst>
        <pc:spChg chg="mod">
          <ac:chgData name="Carol Cujec" userId="a1e8b6b6-a10a-448d-8575-31f0d51494b9" providerId="ADAL" clId="{575EF52C-F0C8-46DB-8468-FD67C601E927}" dt="2023-06-08T15:46:34.991" v="217"/>
          <ac:spMkLst>
            <pc:docMk/>
            <pc:sldMk cId="1352241655" sldId="285"/>
            <ac:spMk id="1616" creationId="{00000000-0000-0000-0000-000000000000}"/>
          </ac:spMkLst>
        </pc:spChg>
        <pc:spChg chg="mod">
          <ac:chgData name="Carol Cujec" userId="a1e8b6b6-a10a-448d-8575-31f0d51494b9" providerId="ADAL" clId="{575EF52C-F0C8-46DB-8468-FD67C601E927}" dt="2023-06-08T03:50:20.718" v="114" actId="403"/>
          <ac:spMkLst>
            <pc:docMk/>
            <pc:sldMk cId="1352241655" sldId="285"/>
            <ac:spMk id="1617" creationId="{00000000-0000-0000-0000-000000000000}"/>
          </ac:spMkLst>
        </pc:spChg>
      </pc:sldChg>
      <pc:sldChg chg="del">
        <pc:chgData name="Carol Cujec" userId="a1e8b6b6-a10a-448d-8575-31f0d51494b9" providerId="ADAL" clId="{575EF52C-F0C8-46DB-8468-FD67C601E927}" dt="2023-06-08T03:48:41.760" v="89" actId="2696"/>
        <pc:sldMkLst>
          <pc:docMk/>
          <pc:sldMk cId="18982832" sldId="286"/>
        </pc:sldMkLst>
      </pc:sldChg>
      <pc:sldChg chg="modSp del mod">
        <pc:chgData name="Carol Cujec" userId="a1e8b6b6-a10a-448d-8575-31f0d51494b9" providerId="ADAL" clId="{575EF52C-F0C8-46DB-8468-FD67C601E927}" dt="2023-06-08T17:48:21.903" v="1945" actId="47"/>
        <pc:sldMkLst>
          <pc:docMk/>
          <pc:sldMk cId="2563666032" sldId="287"/>
        </pc:sldMkLst>
        <pc:spChg chg="mod">
          <ac:chgData name="Carol Cujec" userId="a1e8b6b6-a10a-448d-8575-31f0d51494b9" providerId="ADAL" clId="{575EF52C-F0C8-46DB-8468-FD67C601E927}" dt="2023-06-08T16:08:39.155" v="461"/>
          <ac:spMkLst>
            <pc:docMk/>
            <pc:sldMk cId="2563666032" sldId="287"/>
            <ac:spMk id="1616" creationId="{00000000-0000-0000-0000-000000000000}"/>
          </ac:spMkLst>
        </pc:spChg>
        <pc:picChg chg="mod">
          <ac:chgData name="Carol Cujec" userId="a1e8b6b6-a10a-448d-8575-31f0d51494b9" providerId="ADAL" clId="{575EF52C-F0C8-46DB-8468-FD67C601E927}" dt="2023-06-08T17:48:14.420" v="1944" actId="14100"/>
          <ac:picMkLst>
            <pc:docMk/>
            <pc:sldMk cId="2563666032" sldId="287"/>
            <ac:picMk id="1625" creationId="{00000000-0000-0000-0000-000000000000}"/>
          </ac:picMkLst>
        </pc:picChg>
      </pc:sldChg>
      <pc:sldChg chg="addSp delSp modSp mod">
        <pc:chgData name="Carol Cujec" userId="a1e8b6b6-a10a-448d-8575-31f0d51494b9" providerId="ADAL" clId="{575EF52C-F0C8-46DB-8468-FD67C601E927}" dt="2023-06-08T16:49:31.780" v="547" actId="1076"/>
        <pc:sldMkLst>
          <pc:docMk/>
          <pc:sldMk cId="2687318486" sldId="288"/>
        </pc:sldMkLst>
        <pc:spChg chg="add del mod">
          <ac:chgData name="Carol Cujec" userId="a1e8b6b6-a10a-448d-8575-31f0d51494b9" providerId="ADAL" clId="{575EF52C-F0C8-46DB-8468-FD67C601E927}" dt="2023-06-08T15:53:06.581" v="306" actId="478"/>
          <ac:spMkLst>
            <pc:docMk/>
            <pc:sldMk cId="2687318486" sldId="288"/>
            <ac:spMk id="3" creationId="{A02ECD83-FE3E-ECFD-6A5B-481BBD1E9D7E}"/>
          </ac:spMkLst>
        </pc:spChg>
        <pc:spChg chg="del mod">
          <ac:chgData name="Carol Cujec" userId="a1e8b6b6-a10a-448d-8575-31f0d51494b9" providerId="ADAL" clId="{575EF52C-F0C8-46DB-8468-FD67C601E927}" dt="2023-06-08T15:53:00.784" v="305" actId="478"/>
          <ac:spMkLst>
            <pc:docMk/>
            <pc:sldMk cId="2687318486" sldId="288"/>
            <ac:spMk id="4" creationId="{00000000-0000-0000-0000-000000000000}"/>
          </ac:spMkLst>
        </pc:spChg>
        <pc:picChg chg="mod">
          <ac:chgData name="Carol Cujec" userId="a1e8b6b6-a10a-448d-8575-31f0d51494b9" providerId="ADAL" clId="{575EF52C-F0C8-46DB-8468-FD67C601E927}" dt="2023-06-08T16:49:31.780" v="547" actId="1076"/>
          <ac:picMkLst>
            <pc:docMk/>
            <pc:sldMk cId="2687318486" sldId="288"/>
            <ac:picMk id="7" creationId="{0245D8FE-0119-CA43-A095-2479E9448F7F}"/>
          </ac:picMkLst>
        </pc:picChg>
      </pc:sldChg>
      <pc:sldChg chg="modSp del mod">
        <pc:chgData name="Carol Cujec" userId="a1e8b6b6-a10a-448d-8575-31f0d51494b9" providerId="ADAL" clId="{575EF52C-F0C8-46DB-8468-FD67C601E927}" dt="2023-06-08T17:40:38.978" v="1888" actId="2696"/>
        <pc:sldMkLst>
          <pc:docMk/>
          <pc:sldMk cId="4226074908" sldId="289"/>
        </pc:sldMkLst>
        <pc:spChg chg="mod">
          <ac:chgData name="Carol Cujec" userId="a1e8b6b6-a10a-448d-8575-31f0d51494b9" providerId="ADAL" clId="{575EF52C-F0C8-46DB-8468-FD67C601E927}" dt="2023-06-08T16:08:39.155" v="461"/>
          <ac:spMkLst>
            <pc:docMk/>
            <pc:sldMk cId="4226074908" sldId="289"/>
            <ac:spMk id="1616" creationId="{00000000-0000-0000-0000-000000000000}"/>
          </ac:spMkLst>
        </pc:spChg>
        <pc:spChg chg="mod">
          <ac:chgData name="Carol Cujec" userId="a1e8b6b6-a10a-448d-8575-31f0d51494b9" providerId="ADAL" clId="{575EF52C-F0C8-46DB-8468-FD67C601E927}" dt="2023-06-08T03:56:58.538" v="212" actId="403"/>
          <ac:spMkLst>
            <pc:docMk/>
            <pc:sldMk cId="4226074908" sldId="289"/>
            <ac:spMk id="1617" creationId="{00000000-0000-0000-0000-000000000000}"/>
          </ac:spMkLst>
        </pc:spChg>
      </pc:sldChg>
      <pc:sldChg chg="delSp modSp del mod">
        <pc:chgData name="Carol Cujec" userId="a1e8b6b6-a10a-448d-8575-31f0d51494b9" providerId="ADAL" clId="{575EF52C-F0C8-46DB-8468-FD67C601E927}" dt="2023-06-08T16:12:45.847" v="503" actId="2696"/>
        <pc:sldMkLst>
          <pc:docMk/>
          <pc:sldMk cId="1798693611" sldId="290"/>
        </pc:sldMkLst>
        <pc:spChg chg="del">
          <ac:chgData name="Carol Cujec" userId="a1e8b6b6-a10a-448d-8575-31f0d51494b9" providerId="ADAL" clId="{575EF52C-F0C8-46DB-8468-FD67C601E927}" dt="2023-06-08T03:49:15.893" v="101" actId="478"/>
          <ac:spMkLst>
            <pc:docMk/>
            <pc:sldMk cId="1798693611" sldId="290"/>
            <ac:spMk id="2" creationId="{00000000-0000-0000-0000-000000000000}"/>
          </ac:spMkLst>
        </pc:spChg>
        <pc:spChg chg="del">
          <ac:chgData name="Carol Cujec" userId="a1e8b6b6-a10a-448d-8575-31f0d51494b9" providerId="ADAL" clId="{575EF52C-F0C8-46DB-8468-FD67C601E927}" dt="2023-06-08T03:49:18.845" v="102" actId="478"/>
          <ac:spMkLst>
            <pc:docMk/>
            <pc:sldMk cId="1798693611" sldId="290"/>
            <ac:spMk id="3" creationId="{00000000-0000-0000-0000-000000000000}"/>
          </ac:spMkLst>
        </pc:spChg>
        <pc:spChg chg="mod">
          <ac:chgData name="Carol Cujec" userId="a1e8b6b6-a10a-448d-8575-31f0d51494b9" providerId="ADAL" clId="{575EF52C-F0C8-46DB-8468-FD67C601E927}" dt="2023-06-08T03:49:38.918" v="111" actId="14100"/>
          <ac:spMkLst>
            <pc:docMk/>
            <pc:sldMk cId="1798693611" sldId="290"/>
            <ac:spMk id="5" creationId="{00000000-0000-0000-0000-000000000000}"/>
          </ac:spMkLst>
        </pc:spChg>
        <pc:spChg chg="del">
          <ac:chgData name="Carol Cujec" userId="a1e8b6b6-a10a-448d-8575-31f0d51494b9" providerId="ADAL" clId="{575EF52C-F0C8-46DB-8468-FD67C601E927}" dt="2023-06-08T03:49:10.399" v="98" actId="478"/>
          <ac:spMkLst>
            <pc:docMk/>
            <pc:sldMk cId="1798693611" sldId="290"/>
            <ac:spMk id="8" creationId="{00000000-0000-0000-0000-000000000000}"/>
          </ac:spMkLst>
        </pc:spChg>
        <pc:spChg chg="del">
          <ac:chgData name="Carol Cujec" userId="a1e8b6b6-a10a-448d-8575-31f0d51494b9" providerId="ADAL" clId="{575EF52C-F0C8-46DB-8468-FD67C601E927}" dt="2023-06-08T03:49:12.266" v="99" actId="478"/>
          <ac:spMkLst>
            <pc:docMk/>
            <pc:sldMk cId="1798693611" sldId="290"/>
            <ac:spMk id="9" creationId="{00000000-0000-0000-0000-000000000000}"/>
          </ac:spMkLst>
        </pc:spChg>
        <pc:spChg chg="del">
          <ac:chgData name="Carol Cujec" userId="a1e8b6b6-a10a-448d-8575-31f0d51494b9" providerId="ADAL" clId="{575EF52C-F0C8-46DB-8468-FD67C601E927}" dt="2023-06-08T03:49:13.712" v="100" actId="478"/>
          <ac:spMkLst>
            <pc:docMk/>
            <pc:sldMk cId="1798693611" sldId="290"/>
            <ac:spMk id="10" creationId="{00000000-0000-0000-0000-000000000000}"/>
          </ac:spMkLst>
        </pc:spChg>
        <pc:picChg chg="mod">
          <ac:chgData name="Carol Cujec" userId="a1e8b6b6-a10a-448d-8575-31f0d51494b9" providerId="ADAL" clId="{575EF52C-F0C8-46DB-8468-FD67C601E927}" dt="2023-06-08T03:49:22.670" v="103" actId="1076"/>
          <ac:picMkLst>
            <pc:docMk/>
            <pc:sldMk cId="1798693611" sldId="290"/>
            <ac:picMk id="7" creationId="{3ED56F22-B41D-D847-AC9B-73C318430A43}"/>
          </ac:picMkLst>
        </pc:picChg>
      </pc:sldChg>
      <pc:sldChg chg="delSp modSp mod modAnim modNotesTx">
        <pc:chgData name="Carol Cujec" userId="a1e8b6b6-a10a-448d-8575-31f0d51494b9" providerId="ADAL" clId="{575EF52C-F0C8-46DB-8468-FD67C601E927}" dt="2023-06-11T23:06:03.268" v="2332" actId="20577"/>
        <pc:sldMkLst>
          <pc:docMk/>
          <pc:sldMk cId="2481750488" sldId="291"/>
        </pc:sldMkLst>
        <pc:spChg chg="mod">
          <ac:chgData name="Carol Cujec" userId="a1e8b6b6-a10a-448d-8575-31f0d51494b9" providerId="ADAL" clId="{575EF52C-F0C8-46DB-8468-FD67C601E927}" dt="2023-06-09T04:35:15.678" v="2037" actId="1076"/>
          <ac:spMkLst>
            <pc:docMk/>
            <pc:sldMk cId="2481750488" sldId="291"/>
            <ac:spMk id="15" creationId="{00000000-0000-0000-0000-000000000000}"/>
          </ac:spMkLst>
        </pc:spChg>
        <pc:spChg chg="mod">
          <ac:chgData name="Carol Cujec" userId="a1e8b6b6-a10a-448d-8575-31f0d51494b9" providerId="ADAL" clId="{575EF52C-F0C8-46DB-8468-FD67C601E927}" dt="2023-06-11T23:06:03.268" v="2332" actId="20577"/>
          <ac:spMkLst>
            <pc:docMk/>
            <pc:sldMk cId="2481750488" sldId="291"/>
            <ac:spMk id="44" creationId="{00000000-0000-0000-0000-000000000000}"/>
          </ac:spMkLst>
        </pc:spChg>
        <pc:picChg chg="del">
          <ac:chgData name="Carol Cujec" userId="a1e8b6b6-a10a-448d-8575-31f0d51494b9" providerId="ADAL" clId="{575EF52C-F0C8-46DB-8468-FD67C601E927}" dt="2023-06-08T03:45:23.989" v="39" actId="21"/>
          <ac:picMkLst>
            <pc:docMk/>
            <pc:sldMk cId="2481750488" sldId="291"/>
            <ac:picMk id="46" creationId="{BAFE1093-0E91-5040-964A-9578FF3CEA8C}"/>
          </ac:picMkLst>
        </pc:picChg>
      </pc:sldChg>
      <pc:sldChg chg="addSp delSp modSp mod">
        <pc:chgData name="Carol Cujec" userId="a1e8b6b6-a10a-448d-8575-31f0d51494b9" providerId="ADAL" clId="{575EF52C-F0C8-46DB-8468-FD67C601E927}" dt="2023-06-11T23:04:42.778" v="2314" actId="20577"/>
        <pc:sldMkLst>
          <pc:docMk/>
          <pc:sldMk cId="383025075" sldId="293"/>
        </pc:sldMkLst>
        <pc:spChg chg="mod">
          <ac:chgData name="Carol Cujec" userId="a1e8b6b6-a10a-448d-8575-31f0d51494b9" providerId="ADAL" clId="{575EF52C-F0C8-46DB-8468-FD67C601E927}" dt="2023-06-08T15:48:30.230" v="234" actId="1076"/>
          <ac:spMkLst>
            <pc:docMk/>
            <pc:sldMk cId="383025075" sldId="293"/>
            <ac:spMk id="7" creationId="{00000000-0000-0000-0000-000000000000}"/>
          </ac:spMkLst>
        </pc:spChg>
        <pc:spChg chg="mod">
          <ac:chgData name="Carol Cujec" userId="a1e8b6b6-a10a-448d-8575-31f0d51494b9" providerId="ADAL" clId="{575EF52C-F0C8-46DB-8468-FD67C601E927}" dt="2023-06-11T23:04:42.778" v="2314" actId="20577"/>
          <ac:spMkLst>
            <pc:docMk/>
            <pc:sldMk cId="383025075" sldId="293"/>
            <ac:spMk id="8" creationId="{00000000-0000-0000-0000-000000000000}"/>
          </ac:spMkLst>
        </pc:spChg>
        <pc:picChg chg="add mod">
          <ac:chgData name="Carol Cujec" userId="a1e8b6b6-a10a-448d-8575-31f0d51494b9" providerId="ADAL" clId="{575EF52C-F0C8-46DB-8468-FD67C601E927}" dt="2023-06-08T17:36:27.835" v="1579" actId="1076"/>
          <ac:picMkLst>
            <pc:docMk/>
            <pc:sldMk cId="383025075" sldId="293"/>
            <ac:picMk id="2" creationId="{AA868E14-66D0-B0E2-FAF6-B82499B8CC90}"/>
          </ac:picMkLst>
        </pc:picChg>
        <pc:picChg chg="add mod modCrop">
          <ac:chgData name="Carol Cujec" userId="a1e8b6b6-a10a-448d-8575-31f0d51494b9" providerId="ADAL" clId="{575EF52C-F0C8-46DB-8468-FD67C601E927}" dt="2023-06-08T16:11:39.147" v="492" actId="1076"/>
          <ac:picMkLst>
            <pc:docMk/>
            <pc:sldMk cId="383025075" sldId="293"/>
            <ac:picMk id="4" creationId="{B4F2E2B9-8285-6D27-7A33-F772FFD45EA3}"/>
          </ac:picMkLst>
        </pc:picChg>
        <pc:picChg chg="del">
          <ac:chgData name="Carol Cujec" userId="a1e8b6b6-a10a-448d-8575-31f0d51494b9" providerId="ADAL" clId="{575EF52C-F0C8-46DB-8468-FD67C601E927}" dt="2023-06-08T03:42:51.143" v="11" actId="21"/>
          <ac:picMkLst>
            <pc:docMk/>
            <pc:sldMk cId="383025075" sldId="293"/>
            <ac:picMk id="9" creationId="{BAFE1093-0E91-5040-964A-9578FF3CEA8C}"/>
          </ac:picMkLst>
        </pc:picChg>
      </pc:sldChg>
      <pc:sldChg chg="delSp modSp add del mod">
        <pc:chgData name="Carol Cujec" userId="a1e8b6b6-a10a-448d-8575-31f0d51494b9" providerId="ADAL" clId="{575EF52C-F0C8-46DB-8468-FD67C601E927}" dt="2023-06-09T04:34:44.908" v="2036" actId="1076"/>
        <pc:sldMkLst>
          <pc:docMk/>
          <pc:sldMk cId="946791436" sldId="294"/>
        </pc:sldMkLst>
        <pc:spChg chg="mod">
          <ac:chgData name="Carol Cujec" userId="a1e8b6b6-a10a-448d-8575-31f0d51494b9" providerId="ADAL" clId="{575EF52C-F0C8-46DB-8468-FD67C601E927}" dt="2023-06-09T04:34:44.908" v="2036" actId="1076"/>
          <ac:spMkLst>
            <pc:docMk/>
            <pc:sldMk cId="946791436" sldId="294"/>
            <ac:spMk id="1586" creationId="{00000000-0000-0000-0000-000000000000}"/>
          </ac:spMkLst>
        </pc:spChg>
        <pc:spChg chg="mod">
          <ac:chgData name="Carol Cujec" userId="a1e8b6b6-a10a-448d-8575-31f0d51494b9" providerId="ADAL" clId="{575EF52C-F0C8-46DB-8468-FD67C601E927}" dt="2023-06-09T04:31:48.037" v="2030"/>
          <ac:spMkLst>
            <pc:docMk/>
            <pc:sldMk cId="946791436" sldId="294"/>
            <ac:spMk id="1587" creationId="{00000000-0000-0000-0000-000000000000}"/>
          </ac:spMkLst>
        </pc:spChg>
        <pc:spChg chg="del">
          <ac:chgData name="Carol Cujec" userId="a1e8b6b6-a10a-448d-8575-31f0d51494b9" providerId="ADAL" clId="{575EF52C-F0C8-46DB-8468-FD67C601E927}" dt="2023-06-08T03:42:24.592" v="10" actId="478"/>
          <ac:spMkLst>
            <pc:docMk/>
            <pc:sldMk cId="946791436" sldId="294"/>
            <ac:spMk id="1588" creationId="{00000000-0000-0000-0000-000000000000}"/>
          </ac:spMkLst>
        </pc:spChg>
        <pc:picChg chg="mod">
          <ac:chgData name="Carol Cujec" userId="a1e8b6b6-a10a-448d-8575-31f0d51494b9" providerId="ADAL" clId="{575EF52C-F0C8-46DB-8468-FD67C601E927}" dt="2023-06-08T16:09:02.788" v="466" actId="14100"/>
          <ac:picMkLst>
            <pc:docMk/>
            <pc:sldMk cId="946791436" sldId="294"/>
            <ac:picMk id="1589" creationId="{00000000-0000-0000-0000-000000000000}"/>
          </ac:picMkLst>
        </pc:picChg>
      </pc:sldChg>
      <pc:sldChg chg="delSp modSp del mod">
        <pc:chgData name="Carol Cujec" userId="a1e8b6b6-a10a-448d-8575-31f0d51494b9" providerId="ADAL" clId="{575EF52C-F0C8-46DB-8468-FD67C601E927}" dt="2023-06-08T16:12:39.205" v="502" actId="2696"/>
        <pc:sldMkLst>
          <pc:docMk/>
          <pc:sldMk cId="250800237" sldId="296"/>
        </pc:sldMkLst>
        <pc:spChg chg="mod">
          <ac:chgData name="Carol Cujec" userId="a1e8b6b6-a10a-448d-8575-31f0d51494b9" providerId="ADAL" clId="{575EF52C-F0C8-46DB-8468-FD67C601E927}" dt="2023-06-08T16:08:39.155" v="461"/>
          <ac:spMkLst>
            <pc:docMk/>
            <pc:sldMk cId="250800237" sldId="296"/>
            <ac:spMk id="1586" creationId="{00000000-0000-0000-0000-000000000000}"/>
          </ac:spMkLst>
        </pc:spChg>
        <pc:spChg chg="mod">
          <ac:chgData name="Carol Cujec" userId="a1e8b6b6-a10a-448d-8575-31f0d51494b9" providerId="ADAL" clId="{575EF52C-F0C8-46DB-8468-FD67C601E927}" dt="2023-06-08T16:08:39.155" v="461"/>
          <ac:spMkLst>
            <pc:docMk/>
            <pc:sldMk cId="250800237" sldId="296"/>
            <ac:spMk id="1587" creationId="{00000000-0000-0000-0000-000000000000}"/>
          </ac:spMkLst>
        </pc:spChg>
        <pc:spChg chg="del">
          <ac:chgData name="Carol Cujec" userId="a1e8b6b6-a10a-448d-8575-31f0d51494b9" providerId="ADAL" clId="{575EF52C-F0C8-46DB-8468-FD67C601E927}" dt="2023-06-08T03:48:45.394" v="90" actId="478"/>
          <ac:spMkLst>
            <pc:docMk/>
            <pc:sldMk cId="250800237" sldId="296"/>
            <ac:spMk id="1588" creationId="{00000000-0000-0000-0000-000000000000}"/>
          </ac:spMkLst>
        </pc:spChg>
      </pc:sldChg>
      <pc:sldChg chg="delSp modSp mod">
        <pc:chgData name="Carol Cujec" userId="a1e8b6b6-a10a-448d-8575-31f0d51494b9" providerId="ADAL" clId="{575EF52C-F0C8-46DB-8468-FD67C601E927}" dt="2023-06-08T15:54:11.965" v="322" actId="1076"/>
        <pc:sldMkLst>
          <pc:docMk/>
          <pc:sldMk cId="1777865882" sldId="297"/>
        </pc:sldMkLst>
        <pc:spChg chg="mod">
          <ac:chgData name="Carol Cujec" userId="a1e8b6b6-a10a-448d-8575-31f0d51494b9" providerId="ADAL" clId="{575EF52C-F0C8-46DB-8468-FD67C601E927}" dt="2023-06-08T15:54:06.142" v="321" actId="14100"/>
          <ac:spMkLst>
            <pc:docMk/>
            <pc:sldMk cId="1777865882" sldId="297"/>
            <ac:spMk id="1586" creationId="{00000000-0000-0000-0000-000000000000}"/>
          </ac:spMkLst>
        </pc:spChg>
        <pc:spChg chg="mod">
          <ac:chgData name="Carol Cujec" userId="a1e8b6b6-a10a-448d-8575-31f0d51494b9" providerId="ADAL" clId="{575EF52C-F0C8-46DB-8468-FD67C601E927}" dt="2023-06-08T15:54:11.965" v="322" actId="1076"/>
          <ac:spMkLst>
            <pc:docMk/>
            <pc:sldMk cId="1777865882" sldId="297"/>
            <ac:spMk id="1587" creationId="{00000000-0000-0000-0000-000000000000}"/>
          </ac:spMkLst>
        </pc:spChg>
        <pc:spChg chg="del">
          <ac:chgData name="Carol Cujec" userId="a1e8b6b6-a10a-448d-8575-31f0d51494b9" providerId="ADAL" clId="{575EF52C-F0C8-46DB-8468-FD67C601E927}" dt="2023-06-08T03:50:26.646" v="115" actId="478"/>
          <ac:spMkLst>
            <pc:docMk/>
            <pc:sldMk cId="1777865882" sldId="297"/>
            <ac:spMk id="1588" creationId="{00000000-0000-0000-0000-000000000000}"/>
          </ac:spMkLst>
        </pc:spChg>
        <pc:picChg chg="mod">
          <ac:chgData name="Carol Cujec" userId="a1e8b6b6-a10a-448d-8575-31f0d51494b9" providerId="ADAL" clId="{575EF52C-F0C8-46DB-8468-FD67C601E927}" dt="2023-06-08T15:53:53.360" v="317" actId="14100"/>
          <ac:picMkLst>
            <pc:docMk/>
            <pc:sldMk cId="1777865882" sldId="297"/>
            <ac:picMk id="1589" creationId="{00000000-0000-0000-0000-000000000000}"/>
          </ac:picMkLst>
        </pc:picChg>
      </pc:sldChg>
      <pc:sldChg chg="addSp delSp modSp mod setBg modNotesTx">
        <pc:chgData name="Carol Cujec" userId="a1e8b6b6-a10a-448d-8575-31f0d51494b9" providerId="ADAL" clId="{575EF52C-F0C8-46DB-8468-FD67C601E927}" dt="2023-06-11T23:41:53.714" v="2381" actId="20577"/>
        <pc:sldMkLst>
          <pc:docMk/>
          <pc:sldMk cId="2401597402" sldId="298"/>
        </pc:sldMkLst>
        <pc:spChg chg="add del mod">
          <ac:chgData name="Carol Cujec" userId="a1e8b6b6-a10a-448d-8575-31f0d51494b9" providerId="ADAL" clId="{575EF52C-F0C8-46DB-8468-FD67C601E927}" dt="2023-06-08T16:03:36.678" v="415" actId="478"/>
          <ac:spMkLst>
            <pc:docMk/>
            <pc:sldMk cId="2401597402" sldId="298"/>
            <ac:spMk id="3" creationId="{74D6BA6E-5238-9669-183D-0F6C8EA18F05}"/>
          </ac:spMkLst>
        </pc:spChg>
        <pc:spChg chg="del">
          <ac:chgData name="Carol Cujec" userId="a1e8b6b6-a10a-448d-8575-31f0d51494b9" providerId="ADAL" clId="{575EF52C-F0C8-46DB-8468-FD67C601E927}" dt="2023-06-08T16:03:05.106" v="408" actId="478"/>
          <ac:spMkLst>
            <pc:docMk/>
            <pc:sldMk cId="2401597402" sldId="298"/>
            <ac:spMk id="15" creationId="{00000000-0000-0000-0000-000000000000}"/>
          </ac:spMkLst>
        </pc:spChg>
        <pc:spChg chg="mod">
          <ac:chgData name="Carol Cujec" userId="a1e8b6b6-a10a-448d-8575-31f0d51494b9" providerId="ADAL" clId="{575EF52C-F0C8-46DB-8468-FD67C601E927}" dt="2023-06-11T23:41:53.714" v="2381" actId="20577"/>
          <ac:spMkLst>
            <pc:docMk/>
            <pc:sldMk cId="2401597402" sldId="298"/>
            <ac:spMk id="20" creationId="{00000000-0000-0000-0000-000000000000}"/>
          </ac:spMkLst>
        </pc:spChg>
        <pc:picChg chg="mod">
          <ac:chgData name="Carol Cujec" userId="a1e8b6b6-a10a-448d-8575-31f0d51494b9" providerId="ADAL" clId="{575EF52C-F0C8-46DB-8468-FD67C601E927}" dt="2023-06-08T16:53:12.868" v="568" actId="14100"/>
          <ac:picMkLst>
            <pc:docMk/>
            <pc:sldMk cId="2401597402" sldId="298"/>
            <ac:picMk id="21" creationId="{C56B1C36-C881-2E46-A61A-56D7813BBEE9}"/>
          </ac:picMkLst>
        </pc:picChg>
      </pc:sldChg>
      <pc:sldChg chg="addSp delSp modSp mod ord setBg setClrOvrMap delDesignElem">
        <pc:chgData name="Carol Cujec" userId="a1e8b6b6-a10a-448d-8575-31f0d51494b9" providerId="ADAL" clId="{575EF52C-F0C8-46DB-8468-FD67C601E927}" dt="2023-06-13T01:13:21.133" v="3518" actId="403"/>
        <pc:sldMkLst>
          <pc:docMk/>
          <pc:sldMk cId="1675660832" sldId="299"/>
        </pc:sldMkLst>
        <pc:spChg chg="add del mod">
          <ac:chgData name="Carol Cujec" userId="a1e8b6b6-a10a-448d-8575-31f0d51494b9" providerId="ADAL" clId="{575EF52C-F0C8-46DB-8468-FD67C601E927}" dt="2023-06-08T16:01:04.015" v="361" actId="478"/>
          <ac:spMkLst>
            <pc:docMk/>
            <pc:sldMk cId="1675660832" sldId="299"/>
            <ac:spMk id="3" creationId="{A1F57510-0D9A-DA9C-73A5-874321DC1F9C}"/>
          </ac:spMkLst>
        </pc:spChg>
        <pc:spChg chg="mod">
          <ac:chgData name="Carol Cujec" userId="a1e8b6b6-a10a-448d-8575-31f0d51494b9" providerId="ADAL" clId="{575EF52C-F0C8-46DB-8468-FD67C601E927}" dt="2023-06-13T01:13:21.133" v="3518" actId="403"/>
          <ac:spMkLst>
            <pc:docMk/>
            <pc:sldMk cId="1675660832" sldId="299"/>
            <ac:spMk id="15" creationId="{00000000-0000-0000-0000-000000000000}"/>
          </ac:spMkLst>
        </pc:spChg>
        <pc:spChg chg="mod ord">
          <ac:chgData name="Carol Cujec" userId="a1e8b6b6-a10a-448d-8575-31f0d51494b9" providerId="ADAL" clId="{575EF52C-F0C8-46DB-8468-FD67C601E927}" dt="2023-06-13T01:13:15.761" v="3516" actId="403"/>
          <ac:spMkLst>
            <pc:docMk/>
            <pc:sldMk cId="1675660832" sldId="299"/>
            <ac:spMk id="16" creationId="{00000000-0000-0000-0000-000000000000}"/>
          </ac:spMkLst>
        </pc:spChg>
        <pc:spChg chg="del mod">
          <ac:chgData name="Carol Cujec" userId="a1e8b6b6-a10a-448d-8575-31f0d51494b9" providerId="ADAL" clId="{575EF52C-F0C8-46DB-8468-FD67C601E927}" dt="2023-06-08T16:01:01.147" v="360" actId="478"/>
          <ac:spMkLst>
            <pc:docMk/>
            <pc:sldMk cId="1675660832" sldId="299"/>
            <ac:spMk id="17" creationId="{00000000-0000-0000-0000-000000000000}"/>
          </ac:spMkLst>
        </pc:spChg>
        <pc:spChg chg="add del">
          <ac:chgData name="Carol Cujec" userId="a1e8b6b6-a10a-448d-8575-31f0d51494b9" providerId="ADAL" clId="{575EF52C-F0C8-46DB-8468-FD67C601E927}" dt="2023-06-13T01:13:10.811" v="3512" actId="26606"/>
          <ac:spMkLst>
            <pc:docMk/>
            <pc:sldMk cId="1675660832" sldId="299"/>
            <ac:spMk id="21" creationId="{2C61293E-6EBE-43EF-A52C-9BEBFD7679D4}"/>
          </ac:spMkLst>
        </pc:spChg>
        <pc:spChg chg="add del">
          <ac:chgData name="Carol Cujec" userId="a1e8b6b6-a10a-448d-8575-31f0d51494b9" providerId="ADAL" clId="{575EF52C-F0C8-46DB-8468-FD67C601E927}" dt="2023-06-13T01:13:10.811" v="3512" actId="26606"/>
          <ac:spMkLst>
            <pc:docMk/>
            <pc:sldMk cId="1675660832" sldId="299"/>
            <ac:spMk id="23" creationId="{21540236-BFD5-4A9D-8840-4703E7F76825}"/>
          </ac:spMkLst>
        </pc:spChg>
        <pc:spChg chg="add">
          <ac:chgData name="Carol Cujec" userId="a1e8b6b6-a10a-448d-8575-31f0d51494b9" providerId="ADAL" clId="{575EF52C-F0C8-46DB-8468-FD67C601E927}" dt="2023-06-13T01:13:10.811" v="3512" actId="26606"/>
          <ac:spMkLst>
            <pc:docMk/>
            <pc:sldMk cId="1675660832" sldId="299"/>
            <ac:spMk id="29" creationId="{9228552E-C8B1-4A80-8448-0787CE0FC704}"/>
          </ac:spMkLst>
        </pc:spChg>
        <pc:picChg chg="add del mod">
          <ac:chgData name="Carol Cujec" userId="a1e8b6b6-a10a-448d-8575-31f0d51494b9" providerId="ADAL" clId="{575EF52C-F0C8-46DB-8468-FD67C601E927}" dt="2023-06-11T23:31:58.935" v="2333" actId="478"/>
          <ac:picMkLst>
            <pc:docMk/>
            <pc:sldMk cId="1675660832" sldId="299"/>
            <ac:picMk id="4" creationId="{D5513BFD-CF8C-25AA-9A8C-7781D7F2F08E}"/>
          </ac:picMkLst>
        </pc:picChg>
        <pc:picChg chg="add">
          <ac:chgData name="Carol Cujec" userId="a1e8b6b6-a10a-448d-8575-31f0d51494b9" providerId="ADAL" clId="{575EF52C-F0C8-46DB-8468-FD67C601E927}" dt="2023-06-13T01:13:10.811" v="3512" actId="26606"/>
          <ac:picMkLst>
            <pc:docMk/>
            <pc:sldMk cId="1675660832" sldId="299"/>
            <ac:picMk id="25" creationId="{7DBC5C83-7634-4D1A-09AF-19FAF2BC4148}"/>
          </ac:picMkLst>
        </pc:picChg>
        <pc:picChg chg="add del mod">
          <ac:chgData name="Carol Cujec" userId="a1e8b6b6-a10a-448d-8575-31f0d51494b9" providerId="ADAL" clId="{575EF52C-F0C8-46DB-8468-FD67C601E927}" dt="2023-06-13T01:07:05.378" v="3481" actId="21"/>
          <ac:picMkLst>
            <pc:docMk/>
            <pc:sldMk cId="1675660832" sldId="299"/>
            <ac:picMk id="1026" creationId="{4BC3422A-2199-0B9E-3EAC-C4048AD54E5A}"/>
          </ac:picMkLst>
        </pc:picChg>
      </pc:sldChg>
      <pc:sldChg chg="addSp delSp modSp mod setBg modClrScheme chgLayout">
        <pc:chgData name="Carol Cujec" userId="a1e8b6b6-a10a-448d-8575-31f0d51494b9" providerId="ADAL" clId="{575EF52C-F0C8-46DB-8468-FD67C601E927}" dt="2023-06-08T16:55:23.840" v="577" actId="1076"/>
        <pc:sldMkLst>
          <pc:docMk/>
          <pc:sldMk cId="747755531" sldId="300"/>
        </pc:sldMkLst>
        <pc:spChg chg="add del mod ord">
          <ac:chgData name="Carol Cujec" userId="a1e8b6b6-a10a-448d-8575-31f0d51494b9" providerId="ADAL" clId="{575EF52C-F0C8-46DB-8468-FD67C601E927}" dt="2023-06-08T03:51:50.788" v="133" actId="478"/>
          <ac:spMkLst>
            <pc:docMk/>
            <pc:sldMk cId="747755531" sldId="300"/>
            <ac:spMk id="2" creationId="{EA18F7D6-C4D4-DAF4-E32F-A49AC0C77CD6}"/>
          </ac:spMkLst>
        </pc:spChg>
        <pc:spChg chg="del mod ord">
          <ac:chgData name="Carol Cujec" userId="a1e8b6b6-a10a-448d-8575-31f0d51494b9" providerId="ADAL" clId="{575EF52C-F0C8-46DB-8468-FD67C601E927}" dt="2023-06-08T03:51:47.722" v="132" actId="700"/>
          <ac:spMkLst>
            <pc:docMk/>
            <pc:sldMk cId="747755531" sldId="300"/>
            <ac:spMk id="7" creationId="{00000000-0000-0000-0000-000000000000}"/>
          </ac:spMkLst>
        </pc:spChg>
        <pc:spChg chg="del">
          <ac:chgData name="Carol Cujec" userId="a1e8b6b6-a10a-448d-8575-31f0d51494b9" providerId="ADAL" clId="{575EF52C-F0C8-46DB-8468-FD67C601E927}" dt="2023-06-08T03:51:47.722" v="132" actId="700"/>
          <ac:spMkLst>
            <pc:docMk/>
            <pc:sldMk cId="747755531" sldId="300"/>
            <ac:spMk id="8" creationId="{00000000-0000-0000-0000-000000000000}"/>
          </ac:spMkLst>
        </pc:spChg>
        <pc:spChg chg="del">
          <ac:chgData name="Carol Cujec" userId="a1e8b6b6-a10a-448d-8575-31f0d51494b9" providerId="ADAL" clId="{575EF52C-F0C8-46DB-8468-FD67C601E927}" dt="2023-06-08T03:51:47.722" v="132" actId="700"/>
          <ac:spMkLst>
            <pc:docMk/>
            <pc:sldMk cId="747755531" sldId="300"/>
            <ac:spMk id="9" creationId="{00000000-0000-0000-0000-000000000000}"/>
          </ac:spMkLst>
        </pc:spChg>
        <pc:spChg chg="del">
          <ac:chgData name="Carol Cujec" userId="a1e8b6b6-a10a-448d-8575-31f0d51494b9" providerId="ADAL" clId="{575EF52C-F0C8-46DB-8468-FD67C601E927}" dt="2023-06-08T03:51:47.722" v="132" actId="700"/>
          <ac:spMkLst>
            <pc:docMk/>
            <pc:sldMk cId="747755531" sldId="300"/>
            <ac:spMk id="10" creationId="{00000000-0000-0000-0000-000000000000}"/>
          </ac:spMkLst>
        </pc:spChg>
        <pc:spChg chg="del">
          <ac:chgData name="Carol Cujec" userId="a1e8b6b6-a10a-448d-8575-31f0d51494b9" providerId="ADAL" clId="{575EF52C-F0C8-46DB-8468-FD67C601E927}" dt="2023-06-08T03:51:47.722" v="132" actId="700"/>
          <ac:spMkLst>
            <pc:docMk/>
            <pc:sldMk cId="747755531" sldId="300"/>
            <ac:spMk id="11" creationId="{00000000-0000-0000-0000-000000000000}"/>
          </ac:spMkLst>
        </pc:spChg>
        <pc:spChg chg="del">
          <ac:chgData name="Carol Cujec" userId="a1e8b6b6-a10a-448d-8575-31f0d51494b9" providerId="ADAL" clId="{575EF52C-F0C8-46DB-8468-FD67C601E927}" dt="2023-06-08T03:51:47.722" v="132" actId="700"/>
          <ac:spMkLst>
            <pc:docMk/>
            <pc:sldMk cId="747755531" sldId="300"/>
            <ac:spMk id="12" creationId="{00000000-0000-0000-0000-000000000000}"/>
          </ac:spMkLst>
        </pc:spChg>
        <pc:spChg chg="del">
          <ac:chgData name="Carol Cujec" userId="a1e8b6b6-a10a-448d-8575-31f0d51494b9" providerId="ADAL" clId="{575EF52C-F0C8-46DB-8468-FD67C601E927}" dt="2023-06-08T03:51:47.722" v="132" actId="700"/>
          <ac:spMkLst>
            <pc:docMk/>
            <pc:sldMk cId="747755531" sldId="300"/>
            <ac:spMk id="13" creationId="{00000000-0000-0000-0000-000000000000}"/>
          </ac:spMkLst>
        </pc:spChg>
        <pc:picChg chg="del mod">
          <ac:chgData name="Carol Cujec" userId="a1e8b6b6-a10a-448d-8575-31f0d51494b9" providerId="ADAL" clId="{575EF52C-F0C8-46DB-8468-FD67C601E927}" dt="2023-06-08T16:54:37.792" v="569" actId="478"/>
          <ac:picMkLst>
            <pc:docMk/>
            <pc:sldMk cId="747755531" sldId="300"/>
            <ac:picMk id="6" creationId="{B977EB16-C3C8-0E41-89E3-3D8B9D6200E9}"/>
          </ac:picMkLst>
        </pc:picChg>
        <pc:picChg chg="add mod">
          <ac:chgData name="Carol Cujec" userId="a1e8b6b6-a10a-448d-8575-31f0d51494b9" providerId="ADAL" clId="{575EF52C-F0C8-46DB-8468-FD67C601E927}" dt="2023-06-08T16:55:23.840" v="577" actId="1076"/>
          <ac:picMkLst>
            <pc:docMk/>
            <pc:sldMk cId="747755531" sldId="300"/>
            <ac:picMk id="1026" creationId="{F1D64830-8C2F-519A-40D6-440BDB8ED82E}"/>
          </ac:picMkLst>
        </pc:picChg>
      </pc:sldChg>
      <pc:sldChg chg="addSp delSp modSp del mod modAnim">
        <pc:chgData name="Carol Cujec" userId="a1e8b6b6-a10a-448d-8575-31f0d51494b9" providerId="ADAL" clId="{575EF52C-F0C8-46DB-8468-FD67C601E927}" dt="2023-06-11T23:55:43.399" v="3099" actId="2696"/>
        <pc:sldMkLst>
          <pc:docMk/>
          <pc:sldMk cId="2050511153" sldId="302"/>
        </pc:sldMkLst>
        <pc:spChg chg="add mod">
          <ac:chgData name="Carol Cujec" userId="a1e8b6b6-a10a-448d-8575-31f0d51494b9" providerId="ADAL" clId="{575EF52C-F0C8-46DB-8468-FD67C601E927}" dt="2023-06-09T15:52:52.340" v="2201" actId="1076"/>
          <ac:spMkLst>
            <pc:docMk/>
            <pc:sldMk cId="2050511153" sldId="302"/>
            <ac:spMk id="2" creationId="{D47BDF27-49F0-3CC5-0C4A-23A1553557ED}"/>
          </ac:spMkLst>
        </pc:spChg>
        <pc:spChg chg="add del mod">
          <ac:chgData name="Carol Cujec" userId="a1e8b6b6-a10a-448d-8575-31f0d51494b9" providerId="ADAL" clId="{575EF52C-F0C8-46DB-8468-FD67C601E927}" dt="2023-06-08T17:00:46.045" v="703" actId="478"/>
          <ac:spMkLst>
            <pc:docMk/>
            <pc:sldMk cId="2050511153" sldId="302"/>
            <ac:spMk id="3" creationId="{9AFFB0E3-A8EB-D03F-AA57-C63124EDF01D}"/>
          </ac:spMkLst>
        </pc:spChg>
        <pc:spChg chg="del mod">
          <ac:chgData name="Carol Cujec" userId="a1e8b6b6-a10a-448d-8575-31f0d51494b9" providerId="ADAL" clId="{575EF52C-F0C8-46DB-8468-FD67C601E927}" dt="2023-06-08T17:00:31.567" v="702" actId="478"/>
          <ac:spMkLst>
            <pc:docMk/>
            <pc:sldMk cId="2050511153" sldId="302"/>
            <ac:spMk id="1642" creationId="{00000000-0000-0000-0000-000000000000}"/>
          </ac:spMkLst>
        </pc:spChg>
        <pc:spChg chg="mod">
          <ac:chgData name="Carol Cujec" userId="a1e8b6b6-a10a-448d-8575-31f0d51494b9" providerId="ADAL" clId="{575EF52C-F0C8-46DB-8468-FD67C601E927}" dt="2023-06-09T15:51:19.925" v="2182" actId="948"/>
          <ac:spMkLst>
            <pc:docMk/>
            <pc:sldMk cId="2050511153" sldId="302"/>
            <ac:spMk id="1643" creationId="{00000000-0000-0000-0000-000000000000}"/>
          </ac:spMkLst>
        </pc:spChg>
        <pc:picChg chg="add del mod">
          <ac:chgData name="Carol Cujec" userId="a1e8b6b6-a10a-448d-8575-31f0d51494b9" providerId="ADAL" clId="{575EF52C-F0C8-46DB-8468-FD67C601E927}" dt="2023-06-08T17:01:44.730" v="716" actId="478"/>
          <ac:picMkLst>
            <pc:docMk/>
            <pc:sldMk cId="2050511153" sldId="302"/>
            <ac:picMk id="5" creationId="{DAB90285-0186-1465-873C-4E8103B1E32D}"/>
          </ac:picMkLst>
        </pc:picChg>
        <pc:picChg chg="add mod">
          <ac:chgData name="Carol Cujec" userId="a1e8b6b6-a10a-448d-8575-31f0d51494b9" providerId="ADAL" clId="{575EF52C-F0C8-46DB-8468-FD67C601E927}" dt="2023-06-09T15:52:04.649" v="2194" actId="1076"/>
          <ac:picMkLst>
            <pc:docMk/>
            <pc:sldMk cId="2050511153" sldId="302"/>
            <ac:picMk id="7" creationId="{41BFEF0F-C6E5-189B-2714-0D87DC004D1B}"/>
          </ac:picMkLst>
        </pc:picChg>
        <pc:picChg chg="mod">
          <ac:chgData name="Carol Cujec" userId="a1e8b6b6-a10a-448d-8575-31f0d51494b9" providerId="ADAL" clId="{575EF52C-F0C8-46DB-8468-FD67C601E927}" dt="2023-06-09T15:52:10.871" v="2195" actId="1076"/>
          <ac:picMkLst>
            <pc:docMk/>
            <pc:sldMk cId="2050511153" sldId="302"/>
            <ac:picMk id="1644" creationId="{00000000-0000-0000-0000-000000000000}"/>
          </ac:picMkLst>
        </pc:picChg>
      </pc:sldChg>
      <pc:sldChg chg="modSp del mod">
        <pc:chgData name="Carol Cujec" userId="a1e8b6b6-a10a-448d-8575-31f0d51494b9" providerId="ADAL" clId="{575EF52C-F0C8-46DB-8468-FD67C601E927}" dt="2023-06-08T16:02:54.628" v="407" actId="2696"/>
        <pc:sldMkLst>
          <pc:docMk/>
          <pc:sldMk cId="1026819511" sldId="303"/>
        </pc:sldMkLst>
        <pc:spChg chg="mod">
          <ac:chgData name="Carol Cujec" userId="a1e8b6b6-a10a-448d-8575-31f0d51494b9" providerId="ADAL" clId="{575EF52C-F0C8-46DB-8468-FD67C601E927}" dt="2023-06-08T03:51:15.623" v="130" actId="20577"/>
          <ac:spMkLst>
            <pc:docMk/>
            <pc:sldMk cId="1026819511" sldId="303"/>
            <ac:spMk id="6" creationId="{00000000-0000-0000-0000-000000000000}"/>
          </ac:spMkLst>
        </pc:spChg>
      </pc:sldChg>
      <pc:sldChg chg="addSp delSp modSp mod setBg addAnim delAnim setClrOvrMap">
        <pc:chgData name="Carol Cujec" userId="a1e8b6b6-a10a-448d-8575-31f0d51494b9" providerId="ADAL" clId="{575EF52C-F0C8-46DB-8468-FD67C601E927}" dt="2023-06-13T00:46:25.161" v="3297" actId="1076"/>
        <pc:sldMkLst>
          <pc:docMk/>
          <pc:sldMk cId="440230577" sldId="304"/>
        </pc:sldMkLst>
        <pc:spChg chg="del mod">
          <ac:chgData name="Carol Cujec" userId="a1e8b6b6-a10a-448d-8575-31f0d51494b9" providerId="ADAL" clId="{575EF52C-F0C8-46DB-8468-FD67C601E927}" dt="2023-06-08T15:56:14.495" v="338" actId="478"/>
          <ac:spMkLst>
            <pc:docMk/>
            <pc:sldMk cId="440230577" sldId="304"/>
            <ac:spMk id="3" creationId="{00000000-0000-0000-0000-000000000000}"/>
          </ac:spMkLst>
        </pc:spChg>
        <pc:spChg chg="del mod">
          <ac:chgData name="Carol Cujec" userId="a1e8b6b6-a10a-448d-8575-31f0d51494b9" providerId="ADAL" clId="{575EF52C-F0C8-46DB-8468-FD67C601E927}" dt="2023-06-13T00:45:53.261" v="3291" actId="478"/>
          <ac:spMkLst>
            <pc:docMk/>
            <pc:sldMk cId="440230577" sldId="304"/>
            <ac:spMk id="4" creationId="{00000000-0000-0000-0000-000000000000}"/>
          </ac:spMkLst>
        </pc:spChg>
        <pc:spChg chg="add del mod">
          <ac:chgData name="Carol Cujec" userId="a1e8b6b6-a10a-448d-8575-31f0d51494b9" providerId="ADAL" clId="{575EF52C-F0C8-46DB-8468-FD67C601E927}" dt="2023-06-08T15:56:26.970" v="342" actId="478"/>
          <ac:spMkLst>
            <pc:docMk/>
            <pc:sldMk cId="440230577" sldId="304"/>
            <ac:spMk id="6" creationId="{31DE810D-FEB6-259C-086F-7AB5BA3C1ACF}"/>
          </ac:spMkLst>
        </pc:spChg>
        <pc:spChg chg="mod">
          <ac:chgData name="Carol Cujec" userId="a1e8b6b6-a10a-448d-8575-31f0d51494b9" providerId="ADAL" clId="{575EF52C-F0C8-46DB-8468-FD67C601E927}" dt="2023-06-13T00:46:22.099" v="3296" actId="26606"/>
          <ac:spMkLst>
            <pc:docMk/>
            <pc:sldMk cId="440230577" sldId="304"/>
            <ac:spMk id="7" creationId="{00000000-0000-0000-0000-000000000000}"/>
          </ac:spMkLst>
        </pc:spChg>
        <pc:spChg chg="add del">
          <ac:chgData name="Carol Cujec" userId="a1e8b6b6-a10a-448d-8575-31f0d51494b9" providerId="ADAL" clId="{575EF52C-F0C8-46DB-8468-FD67C601E927}" dt="2023-06-13T00:46:22.099" v="3295" actId="26606"/>
          <ac:spMkLst>
            <pc:docMk/>
            <pc:sldMk cId="440230577" sldId="304"/>
            <ac:spMk id="13" creationId="{0671A8AE-40A1-4631-A6B8-581AFF065482}"/>
          </ac:spMkLst>
        </pc:spChg>
        <pc:spChg chg="add del">
          <ac:chgData name="Carol Cujec" userId="a1e8b6b6-a10a-448d-8575-31f0d51494b9" providerId="ADAL" clId="{575EF52C-F0C8-46DB-8468-FD67C601E927}" dt="2023-06-13T00:46:22.099" v="3295" actId="26606"/>
          <ac:spMkLst>
            <pc:docMk/>
            <pc:sldMk cId="440230577" sldId="304"/>
            <ac:spMk id="15" creationId="{AB58EF07-17C2-48CF-ABB0-EEF1F17CB8F0}"/>
          </ac:spMkLst>
        </pc:spChg>
        <pc:spChg chg="add del">
          <ac:chgData name="Carol Cujec" userId="a1e8b6b6-a10a-448d-8575-31f0d51494b9" providerId="ADAL" clId="{575EF52C-F0C8-46DB-8468-FD67C601E927}" dt="2023-06-13T00:46:22.099" v="3295" actId="26606"/>
          <ac:spMkLst>
            <pc:docMk/>
            <pc:sldMk cId="440230577" sldId="304"/>
            <ac:spMk id="17" creationId="{AF2F604E-43BE-4DC3-B983-E071523364F8}"/>
          </ac:spMkLst>
        </pc:spChg>
        <pc:spChg chg="add del">
          <ac:chgData name="Carol Cujec" userId="a1e8b6b6-a10a-448d-8575-31f0d51494b9" providerId="ADAL" clId="{575EF52C-F0C8-46DB-8468-FD67C601E927}" dt="2023-06-13T00:46:22.099" v="3295" actId="26606"/>
          <ac:spMkLst>
            <pc:docMk/>
            <pc:sldMk cId="440230577" sldId="304"/>
            <ac:spMk id="19" creationId="{08C9B587-E65E-4B52-B37C-ABEBB6E87928}"/>
          </ac:spMkLst>
        </pc:spChg>
        <pc:spChg chg="add">
          <ac:chgData name="Carol Cujec" userId="a1e8b6b6-a10a-448d-8575-31f0d51494b9" providerId="ADAL" clId="{575EF52C-F0C8-46DB-8468-FD67C601E927}" dt="2023-06-13T00:46:22.099" v="3296" actId="26606"/>
          <ac:spMkLst>
            <pc:docMk/>
            <pc:sldMk cId="440230577" sldId="304"/>
            <ac:spMk id="21" creationId="{5A59F003-E00A-43F9-91DC-CC54E3B87466}"/>
          </ac:spMkLst>
        </pc:spChg>
        <pc:spChg chg="add">
          <ac:chgData name="Carol Cujec" userId="a1e8b6b6-a10a-448d-8575-31f0d51494b9" providerId="ADAL" clId="{575EF52C-F0C8-46DB-8468-FD67C601E927}" dt="2023-06-13T00:46:22.099" v="3296" actId="26606"/>
          <ac:spMkLst>
            <pc:docMk/>
            <pc:sldMk cId="440230577" sldId="304"/>
            <ac:spMk id="23" creationId="{D74A4382-E3AD-430A-9A1F-DFA3E0E77A7D}"/>
          </ac:spMkLst>
        </pc:spChg>
        <pc:spChg chg="add">
          <ac:chgData name="Carol Cujec" userId="a1e8b6b6-a10a-448d-8575-31f0d51494b9" providerId="ADAL" clId="{575EF52C-F0C8-46DB-8468-FD67C601E927}" dt="2023-06-13T00:46:22.099" v="3296" actId="26606"/>
          <ac:spMkLst>
            <pc:docMk/>
            <pc:sldMk cId="440230577" sldId="304"/>
            <ac:spMk id="24" creationId="{79F40191-0F44-4FD1-82CC-ACB507C14BE6}"/>
          </ac:spMkLst>
        </pc:spChg>
        <pc:picChg chg="add del mod">
          <ac:chgData name="Carol Cujec" userId="a1e8b6b6-a10a-448d-8575-31f0d51494b9" providerId="ADAL" clId="{575EF52C-F0C8-46DB-8468-FD67C601E927}" dt="2023-06-13T00:45:47.461" v="3290" actId="478"/>
          <ac:picMkLst>
            <pc:docMk/>
            <pc:sldMk cId="440230577" sldId="304"/>
            <ac:picMk id="5" creationId="{00000000-0000-0000-0000-000000000000}"/>
          </ac:picMkLst>
        </pc:picChg>
        <pc:picChg chg="add del">
          <ac:chgData name="Carol Cujec" userId="a1e8b6b6-a10a-448d-8575-31f0d51494b9" providerId="ADAL" clId="{575EF52C-F0C8-46DB-8468-FD67C601E927}" dt="2023-06-13T00:46:22.099" v="3295" actId="26606"/>
          <ac:picMkLst>
            <pc:docMk/>
            <pc:sldMk cId="440230577" sldId="304"/>
            <ac:picMk id="9" creationId="{18E36503-26A7-B099-E367-1454ADED8293}"/>
          </ac:picMkLst>
        </pc:picChg>
        <pc:picChg chg="add mod">
          <ac:chgData name="Carol Cujec" userId="a1e8b6b6-a10a-448d-8575-31f0d51494b9" providerId="ADAL" clId="{575EF52C-F0C8-46DB-8468-FD67C601E927}" dt="2023-06-13T00:46:25.161" v="3297" actId="1076"/>
          <ac:picMkLst>
            <pc:docMk/>
            <pc:sldMk cId="440230577" sldId="304"/>
            <ac:picMk id="22" creationId="{51C9DAE1-F63C-A381-FDCD-3ECAB2172268}"/>
          </ac:picMkLst>
        </pc:picChg>
      </pc:sldChg>
      <pc:sldChg chg="del">
        <pc:chgData name="Carol Cujec" userId="a1e8b6b6-a10a-448d-8575-31f0d51494b9" providerId="ADAL" clId="{575EF52C-F0C8-46DB-8468-FD67C601E927}" dt="2023-06-08T03:54:02.818" v="157" actId="2696"/>
        <pc:sldMkLst>
          <pc:docMk/>
          <pc:sldMk cId="2306678801" sldId="305"/>
        </pc:sldMkLst>
      </pc:sldChg>
      <pc:sldChg chg="del">
        <pc:chgData name="Carol Cujec" userId="a1e8b6b6-a10a-448d-8575-31f0d51494b9" providerId="ADAL" clId="{575EF52C-F0C8-46DB-8468-FD67C601E927}" dt="2023-06-08T03:54:13.398" v="158" actId="2696"/>
        <pc:sldMkLst>
          <pc:docMk/>
          <pc:sldMk cId="1798149856" sldId="308"/>
        </pc:sldMkLst>
      </pc:sldChg>
      <pc:sldChg chg="del">
        <pc:chgData name="Carol Cujec" userId="a1e8b6b6-a10a-448d-8575-31f0d51494b9" providerId="ADAL" clId="{575EF52C-F0C8-46DB-8468-FD67C601E927}" dt="2023-06-08T03:54:38.285" v="159" actId="2696"/>
        <pc:sldMkLst>
          <pc:docMk/>
          <pc:sldMk cId="3200815919" sldId="309"/>
        </pc:sldMkLst>
      </pc:sldChg>
      <pc:sldChg chg="del">
        <pc:chgData name="Carol Cujec" userId="a1e8b6b6-a10a-448d-8575-31f0d51494b9" providerId="ADAL" clId="{575EF52C-F0C8-46DB-8468-FD67C601E927}" dt="2023-06-08T03:54:39.560" v="160" actId="2696"/>
        <pc:sldMkLst>
          <pc:docMk/>
          <pc:sldMk cId="2932240301" sldId="310"/>
        </pc:sldMkLst>
      </pc:sldChg>
      <pc:sldChg chg="del">
        <pc:chgData name="Carol Cujec" userId="a1e8b6b6-a10a-448d-8575-31f0d51494b9" providerId="ADAL" clId="{575EF52C-F0C8-46DB-8468-FD67C601E927}" dt="2023-06-08T03:39:53.718" v="2" actId="2696"/>
        <pc:sldMkLst>
          <pc:docMk/>
          <pc:sldMk cId="1366903002" sldId="311"/>
        </pc:sldMkLst>
      </pc:sldChg>
      <pc:sldChg chg="modSp mod ord">
        <pc:chgData name="Carol Cujec" userId="a1e8b6b6-a10a-448d-8575-31f0d51494b9" providerId="ADAL" clId="{575EF52C-F0C8-46DB-8468-FD67C601E927}" dt="2023-06-11T23:37:10.017" v="2349" actId="1076"/>
        <pc:sldMkLst>
          <pc:docMk/>
          <pc:sldMk cId="1865384885" sldId="312"/>
        </pc:sldMkLst>
        <pc:spChg chg="mod">
          <ac:chgData name="Carol Cujec" userId="a1e8b6b6-a10a-448d-8575-31f0d51494b9" providerId="ADAL" clId="{575EF52C-F0C8-46DB-8468-FD67C601E927}" dt="2023-06-11T23:37:10.017" v="2349" actId="1076"/>
          <ac:spMkLst>
            <pc:docMk/>
            <pc:sldMk cId="1865384885" sldId="312"/>
            <ac:spMk id="7" creationId="{00000000-0000-0000-0000-000000000000}"/>
          </ac:spMkLst>
        </pc:spChg>
        <pc:spChg chg="mod">
          <ac:chgData name="Carol Cujec" userId="a1e8b6b6-a10a-448d-8575-31f0d51494b9" providerId="ADAL" clId="{575EF52C-F0C8-46DB-8468-FD67C601E927}" dt="2023-06-09T16:20:51.546" v="2257" actId="113"/>
          <ac:spMkLst>
            <pc:docMk/>
            <pc:sldMk cId="1865384885" sldId="312"/>
            <ac:spMk id="8" creationId="{00000000-0000-0000-0000-000000000000}"/>
          </ac:spMkLst>
        </pc:spChg>
        <pc:spChg chg="mod">
          <ac:chgData name="Carol Cujec" userId="a1e8b6b6-a10a-448d-8575-31f0d51494b9" providerId="ADAL" clId="{575EF52C-F0C8-46DB-8468-FD67C601E927}" dt="2023-06-08T16:08:39.155" v="461"/>
          <ac:spMkLst>
            <pc:docMk/>
            <pc:sldMk cId="1865384885" sldId="312"/>
            <ac:spMk id="9" creationId="{00000000-0000-0000-0000-000000000000}"/>
          </ac:spMkLst>
        </pc:spChg>
        <pc:picChg chg="mod">
          <ac:chgData name="Carol Cujec" userId="a1e8b6b6-a10a-448d-8575-31f0d51494b9" providerId="ADAL" clId="{575EF52C-F0C8-46DB-8468-FD67C601E927}" dt="2023-06-09T16:21:13.061" v="2259" actId="14100"/>
          <ac:picMkLst>
            <pc:docMk/>
            <pc:sldMk cId="1865384885" sldId="312"/>
            <ac:picMk id="10" creationId="{FF1EA2A7-44C5-B94D-AB35-81BBDD7CB3E6}"/>
          </ac:picMkLst>
        </pc:picChg>
      </pc:sldChg>
      <pc:sldChg chg="delSp modSp del mod">
        <pc:chgData name="Carol Cujec" userId="a1e8b6b6-a10a-448d-8575-31f0d51494b9" providerId="ADAL" clId="{575EF52C-F0C8-46DB-8468-FD67C601E927}" dt="2023-06-08T17:32:10.095" v="1549" actId="2696"/>
        <pc:sldMkLst>
          <pc:docMk/>
          <pc:sldMk cId="3666481922" sldId="313"/>
        </pc:sldMkLst>
        <pc:spChg chg="mod">
          <ac:chgData name="Carol Cujec" userId="a1e8b6b6-a10a-448d-8575-31f0d51494b9" providerId="ADAL" clId="{575EF52C-F0C8-46DB-8468-FD67C601E927}" dt="2023-06-08T03:53:33.895" v="154" actId="403"/>
          <ac:spMkLst>
            <pc:docMk/>
            <pc:sldMk cId="3666481922" sldId="313"/>
            <ac:spMk id="4" creationId="{00000000-0000-0000-0000-000000000000}"/>
          </ac:spMkLst>
        </pc:spChg>
        <pc:spChg chg="mod">
          <ac:chgData name="Carol Cujec" userId="a1e8b6b6-a10a-448d-8575-31f0d51494b9" providerId="ADAL" clId="{575EF52C-F0C8-46DB-8468-FD67C601E927}" dt="2023-06-08T03:53:50.539" v="156" actId="948"/>
          <ac:spMkLst>
            <pc:docMk/>
            <pc:sldMk cId="3666481922" sldId="313"/>
            <ac:spMk id="5" creationId="{00000000-0000-0000-0000-000000000000}"/>
          </ac:spMkLst>
        </pc:spChg>
        <pc:picChg chg="del">
          <ac:chgData name="Carol Cujec" userId="a1e8b6b6-a10a-448d-8575-31f0d51494b9" providerId="ADAL" clId="{575EF52C-F0C8-46DB-8468-FD67C601E927}" dt="2023-06-08T03:53:26.273" v="150" actId="478"/>
          <ac:picMkLst>
            <pc:docMk/>
            <pc:sldMk cId="3666481922" sldId="313"/>
            <ac:picMk id="4098" creationId="{00000000-0000-0000-0000-000000000000}"/>
          </ac:picMkLst>
        </pc:picChg>
      </pc:sldChg>
      <pc:sldChg chg="addSp delSp modSp mod ord setBg modClrScheme modAnim chgLayout">
        <pc:chgData name="Carol Cujec" userId="a1e8b6b6-a10a-448d-8575-31f0d51494b9" providerId="ADAL" clId="{575EF52C-F0C8-46DB-8468-FD67C601E927}" dt="2023-06-13T01:25:25.312" v="3693" actId="11"/>
        <pc:sldMkLst>
          <pc:docMk/>
          <pc:sldMk cId="2742733226" sldId="314"/>
        </pc:sldMkLst>
        <pc:spChg chg="add mod">
          <ac:chgData name="Carol Cujec" userId="a1e8b6b6-a10a-448d-8575-31f0d51494b9" providerId="ADAL" clId="{575EF52C-F0C8-46DB-8468-FD67C601E927}" dt="2023-06-11T23:58:47.274" v="3176" actId="20577"/>
          <ac:spMkLst>
            <pc:docMk/>
            <pc:sldMk cId="2742733226" sldId="314"/>
            <ac:spMk id="2" creationId="{69559E0E-DCDD-7D15-6970-6146C07322B9}"/>
          </ac:spMkLst>
        </pc:spChg>
        <pc:spChg chg="mod">
          <ac:chgData name="Carol Cujec" userId="a1e8b6b6-a10a-448d-8575-31f0d51494b9" providerId="ADAL" clId="{575EF52C-F0C8-46DB-8468-FD67C601E927}" dt="2023-06-11T23:38:11.284" v="2380" actId="114"/>
          <ac:spMkLst>
            <pc:docMk/>
            <pc:sldMk cId="2742733226" sldId="314"/>
            <ac:spMk id="5" creationId="{00000000-0000-0000-0000-000000000000}"/>
          </ac:spMkLst>
        </pc:spChg>
        <pc:spChg chg="mod ord">
          <ac:chgData name="Carol Cujec" userId="a1e8b6b6-a10a-448d-8575-31f0d51494b9" providerId="ADAL" clId="{575EF52C-F0C8-46DB-8468-FD67C601E927}" dt="2023-06-13T01:25:25.312" v="3693" actId="11"/>
          <ac:spMkLst>
            <pc:docMk/>
            <pc:sldMk cId="2742733226" sldId="314"/>
            <ac:spMk id="6" creationId="{00000000-0000-0000-0000-000000000000}"/>
          </ac:spMkLst>
        </pc:spChg>
        <pc:spChg chg="add del">
          <ac:chgData name="Carol Cujec" userId="a1e8b6b6-a10a-448d-8575-31f0d51494b9" providerId="ADAL" clId="{575EF52C-F0C8-46DB-8468-FD67C601E927}" dt="2023-06-08T17:43:57.013" v="1911" actId="26606"/>
          <ac:spMkLst>
            <pc:docMk/>
            <pc:sldMk cId="2742733226" sldId="314"/>
            <ac:spMk id="11" creationId="{2C61293E-6EBE-43EF-A52C-9BEBFD7679D4}"/>
          </ac:spMkLst>
        </pc:spChg>
        <pc:spChg chg="add del">
          <ac:chgData name="Carol Cujec" userId="a1e8b6b6-a10a-448d-8575-31f0d51494b9" providerId="ADAL" clId="{575EF52C-F0C8-46DB-8468-FD67C601E927}" dt="2023-06-08T17:43:57.013" v="1911" actId="26606"/>
          <ac:spMkLst>
            <pc:docMk/>
            <pc:sldMk cId="2742733226" sldId="314"/>
            <ac:spMk id="13" creationId="{21540236-BFD5-4A9D-8840-4703E7F76825}"/>
          </ac:spMkLst>
        </pc:spChg>
        <pc:picChg chg="add del mod modCrop">
          <ac:chgData name="Carol Cujec" userId="a1e8b6b6-a10a-448d-8575-31f0d51494b9" providerId="ADAL" clId="{575EF52C-F0C8-46DB-8468-FD67C601E927}" dt="2023-06-08T17:44:00.560" v="1914" actId="478"/>
          <ac:picMkLst>
            <pc:docMk/>
            <pc:sldMk cId="2742733226" sldId="314"/>
            <ac:picMk id="3" creationId="{5F357DB4-1E1B-AA72-43D7-428782D9CCC8}"/>
          </ac:picMkLst>
        </pc:picChg>
        <pc:picChg chg="add mod modCrop">
          <ac:chgData name="Carol Cujec" userId="a1e8b6b6-a10a-448d-8575-31f0d51494b9" providerId="ADAL" clId="{575EF52C-F0C8-46DB-8468-FD67C601E927}" dt="2023-06-11T23:57:08.448" v="3140" actId="1076"/>
          <ac:picMkLst>
            <pc:docMk/>
            <pc:sldMk cId="2742733226" sldId="314"/>
            <ac:picMk id="7" creationId="{F5F70B8D-DC15-0D9F-6CCB-582C71143728}"/>
          </ac:picMkLst>
        </pc:picChg>
      </pc:sldChg>
      <pc:sldChg chg="del">
        <pc:chgData name="Carol Cujec" userId="a1e8b6b6-a10a-448d-8575-31f0d51494b9" providerId="ADAL" clId="{575EF52C-F0C8-46DB-8468-FD67C601E927}" dt="2023-06-08T03:54:52.443" v="161" actId="2696"/>
        <pc:sldMkLst>
          <pc:docMk/>
          <pc:sldMk cId="4095222327" sldId="315"/>
        </pc:sldMkLst>
      </pc:sldChg>
      <pc:sldChg chg="del">
        <pc:chgData name="Carol Cujec" userId="a1e8b6b6-a10a-448d-8575-31f0d51494b9" providerId="ADAL" clId="{575EF52C-F0C8-46DB-8468-FD67C601E927}" dt="2023-06-08T03:56:48.305" v="207" actId="2696"/>
        <pc:sldMkLst>
          <pc:docMk/>
          <pc:sldMk cId="927051252" sldId="316"/>
        </pc:sldMkLst>
      </pc:sldChg>
      <pc:sldChg chg="del">
        <pc:chgData name="Carol Cujec" userId="a1e8b6b6-a10a-448d-8575-31f0d51494b9" providerId="ADAL" clId="{575EF52C-F0C8-46DB-8468-FD67C601E927}" dt="2023-06-08T03:56:51.228" v="208" actId="2696"/>
        <pc:sldMkLst>
          <pc:docMk/>
          <pc:sldMk cId="3098097913" sldId="317"/>
        </pc:sldMkLst>
      </pc:sldChg>
      <pc:sldChg chg="del">
        <pc:chgData name="Carol Cujec" userId="a1e8b6b6-a10a-448d-8575-31f0d51494b9" providerId="ADAL" clId="{575EF52C-F0C8-46DB-8468-FD67C601E927}" dt="2023-06-08T03:57:19.010" v="215" actId="2696"/>
        <pc:sldMkLst>
          <pc:docMk/>
          <pc:sldMk cId="3278894663" sldId="318"/>
        </pc:sldMkLst>
      </pc:sldChg>
      <pc:sldChg chg="del">
        <pc:chgData name="Carol Cujec" userId="a1e8b6b6-a10a-448d-8575-31f0d51494b9" providerId="ADAL" clId="{575EF52C-F0C8-46DB-8468-FD67C601E927}" dt="2023-06-08T03:57:12.637" v="214" actId="2696"/>
        <pc:sldMkLst>
          <pc:docMk/>
          <pc:sldMk cId="2076677234" sldId="319"/>
        </pc:sldMkLst>
      </pc:sldChg>
      <pc:sldChg chg="del">
        <pc:chgData name="Carol Cujec" userId="a1e8b6b6-a10a-448d-8575-31f0d51494b9" providerId="ADAL" clId="{575EF52C-F0C8-46DB-8468-FD67C601E927}" dt="2023-06-08T03:39:20.109" v="1" actId="2696"/>
        <pc:sldMkLst>
          <pc:docMk/>
          <pc:sldMk cId="1689635520" sldId="320"/>
        </pc:sldMkLst>
      </pc:sldChg>
      <pc:sldChg chg="del">
        <pc:chgData name="Carol Cujec" userId="a1e8b6b6-a10a-448d-8575-31f0d51494b9" providerId="ADAL" clId="{575EF52C-F0C8-46DB-8468-FD67C601E927}" dt="2023-06-08T03:52:42.368" v="145" actId="2696"/>
        <pc:sldMkLst>
          <pc:docMk/>
          <pc:sldMk cId="2326649515" sldId="321"/>
        </pc:sldMkLst>
      </pc:sldChg>
      <pc:sldChg chg="del">
        <pc:chgData name="Carol Cujec" userId="a1e8b6b6-a10a-448d-8575-31f0d51494b9" providerId="ADAL" clId="{575EF52C-F0C8-46DB-8468-FD67C601E927}" dt="2023-06-08T03:52:44.638" v="146" actId="2696"/>
        <pc:sldMkLst>
          <pc:docMk/>
          <pc:sldMk cId="4137931218" sldId="322"/>
        </pc:sldMkLst>
      </pc:sldChg>
      <pc:sldChg chg="del">
        <pc:chgData name="Carol Cujec" userId="a1e8b6b6-a10a-448d-8575-31f0d51494b9" providerId="ADAL" clId="{575EF52C-F0C8-46DB-8468-FD67C601E927}" dt="2023-06-08T03:57:08.314" v="213" actId="2696"/>
        <pc:sldMkLst>
          <pc:docMk/>
          <pc:sldMk cId="2321432365" sldId="323"/>
        </pc:sldMkLst>
      </pc:sldChg>
      <pc:sldChg chg="modSp del mod">
        <pc:chgData name="Carol Cujec" userId="a1e8b6b6-a10a-448d-8575-31f0d51494b9" providerId="ADAL" clId="{575EF52C-F0C8-46DB-8468-FD67C601E927}" dt="2023-06-09T16:24:18.935" v="2261" actId="2696"/>
        <pc:sldMkLst>
          <pc:docMk/>
          <pc:sldMk cId="1568485955" sldId="324"/>
        </pc:sldMkLst>
        <pc:spChg chg="mod">
          <ac:chgData name="Carol Cujec" userId="a1e8b6b6-a10a-448d-8575-31f0d51494b9" providerId="ADAL" clId="{575EF52C-F0C8-46DB-8468-FD67C601E927}" dt="2023-06-08T17:34:36.176" v="1567" actId="14100"/>
          <ac:spMkLst>
            <pc:docMk/>
            <pc:sldMk cId="1568485955" sldId="324"/>
            <ac:spMk id="1642" creationId="{00000000-0000-0000-0000-000000000000}"/>
          </ac:spMkLst>
        </pc:spChg>
        <pc:spChg chg="mod">
          <ac:chgData name="Carol Cujec" userId="a1e8b6b6-a10a-448d-8575-31f0d51494b9" providerId="ADAL" clId="{575EF52C-F0C8-46DB-8468-FD67C601E927}" dt="2023-06-08T17:34:56.965" v="1571" actId="14100"/>
          <ac:spMkLst>
            <pc:docMk/>
            <pc:sldMk cId="1568485955" sldId="324"/>
            <ac:spMk id="1643" creationId="{00000000-0000-0000-0000-000000000000}"/>
          </ac:spMkLst>
        </pc:spChg>
        <pc:picChg chg="mod">
          <ac:chgData name="Carol Cujec" userId="a1e8b6b6-a10a-448d-8575-31f0d51494b9" providerId="ADAL" clId="{575EF52C-F0C8-46DB-8468-FD67C601E927}" dt="2023-06-08T17:34:43.576" v="1569" actId="1076"/>
          <ac:picMkLst>
            <pc:docMk/>
            <pc:sldMk cId="1568485955" sldId="324"/>
            <ac:picMk id="1644" creationId="{00000000-0000-0000-0000-000000000000}"/>
          </ac:picMkLst>
        </pc:picChg>
      </pc:sldChg>
      <pc:sldChg chg="addSp delSp modSp new mod modClrScheme chgLayout">
        <pc:chgData name="Carol Cujec" userId="a1e8b6b6-a10a-448d-8575-31f0d51494b9" providerId="ADAL" clId="{575EF52C-F0C8-46DB-8468-FD67C601E927}" dt="2023-06-08T16:48:35.438" v="541" actId="1076"/>
        <pc:sldMkLst>
          <pc:docMk/>
          <pc:sldMk cId="1574050489" sldId="325"/>
        </pc:sldMkLst>
        <pc:spChg chg="del mod ord">
          <ac:chgData name="Carol Cujec" userId="a1e8b6b6-a10a-448d-8575-31f0d51494b9" providerId="ADAL" clId="{575EF52C-F0C8-46DB-8468-FD67C601E927}" dt="2023-06-08T03:43:07.825" v="14" actId="700"/>
          <ac:spMkLst>
            <pc:docMk/>
            <pc:sldMk cId="1574050489" sldId="325"/>
            <ac:spMk id="2" creationId="{4F3D5E85-94C1-CB9B-C6FB-ECAAB3E97DBE}"/>
          </ac:spMkLst>
        </pc:spChg>
        <pc:spChg chg="del">
          <ac:chgData name="Carol Cujec" userId="a1e8b6b6-a10a-448d-8575-31f0d51494b9" providerId="ADAL" clId="{575EF52C-F0C8-46DB-8468-FD67C601E927}" dt="2023-06-08T03:43:07.825" v="14" actId="700"/>
          <ac:spMkLst>
            <pc:docMk/>
            <pc:sldMk cId="1574050489" sldId="325"/>
            <ac:spMk id="3" creationId="{B117395E-456F-2A8C-EE2C-7B1D29BADB7A}"/>
          </ac:spMkLst>
        </pc:spChg>
        <pc:spChg chg="add del mod ord">
          <ac:chgData name="Carol Cujec" userId="a1e8b6b6-a10a-448d-8575-31f0d51494b9" providerId="ADAL" clId="{575EF52C-F0C8-46DB-8468-FD67C601E927}" dt="2023-06-08T03:43:11.019" v="15" actId="478"/>
          <ac:spMkLst>
            <pc:docMk/>
            <pc:sldMk cId="1574050489" sldId="325"/>
            <ac:spMk id="5" creationId="{4705CA9D-14E2-6B9A-506B-C90E8770A033}"/>
          </ac:spMkLst>
        </pc:spChg>
        <pc:spChg chg="add del mod">
          <ac:chgData name="Carol Cujec" userId="a1e8b6b6-a10a-448d-8575-31f0d51494b9" providerId="ADAL" clId="{575EF52C-F0C8-46DB-8468-FD67C601E927}" dt="2023-06-08T16:48:15.825" v="538" actId="767"/>
          <ac:spMkLst>
            <pc:docMk/>
            <pc:sldMk cId="1574050489" sldId="325"/>
            <ac:spMk id="6" creationId="{1A9888E3-7B3D-B010-FF3C-A8467D04BA8E}"/>
          </ac:spMkLst>
        </pc:spChg>
        <pc:spChg chg="add mod">
          <ac:chgData name="Carol Cujec" userId="a1e8b6b6-a10a-448d-8575-31f0d51494b9" providerId="ADAL" clId="{575EF52C-F0C8-46DB-8468-FD67C601E927}" dt="2023-06-08T16:48:18.599" v="539"/>
          <ac:spMkLst>
            <pc:docMk/>
            <pc:sldMk cId="1574050489" sldId="325"/>
            <ac:spMk id="7" creationId="{F83ACA9C-FEFD-60E0-E164-D6FB27AB38C9}"/>
          </ac:spMkLst>
        </pc:spChg>
        <pc:picChg chg="add mod">
          <ac:chgData name="Carol Cujec" userId="a1e8b6b6-a10a-448d-8575-31f0d51494b9" providerId="ADAL" clId="{575EF52C-F0C8-46DB-8468-FD67C601E927}" dt="2023-06-08T16:48:35.438" v="541" actId="1076"/>
          <ac:picMkLst>
            <pc:docMk/>
            <pc:sldMk cId="1574050489" sldId="325"/>
            <ac:picMk id="4" creationId="{1F2FFCE3-E1AD-F5EF-E389-9BFF7F6FE113}"/>
          </ac:picMkLst>
        </pc:picChg>
      </pc:sldChg>
      <pc:sldChg chg="addSp delSp modSp new mod modClrScheme chgLayout">
        <pc:chgData name="Carol Cujec" userId="a1e8b6b6-a10a-448d-8575-31f0d51494b9" providerId="ADAL" clId="{575EF52C-F0C8-46DB-8468-FD67C601E927}" dt="2023-06-08T16:47:58.982" v="535" actId="1076"/>
        <pc:sldMkLst>
          <pc:docMk/>
          <pc:sldMk cId="3135772597" sldId="326"/>
        </pc:sldMkLst>
        <pc:spChg chg="del">
          <ac:chgData name="Carol Cujec" userId="a1e8b6b6-a10a-448d-8575-31f0d51494b9" providerId="ADAL" clId="{575EF52C-F0C8-46DB-8468-FD67C601E927}" dt="2023-06-08T03:45:36.850" v="41" actId="700"/>
          <ac:spMkLst>
            <pc:docMk/>
            <pc:sldMk cId="3135772597" sldId="326"/>
            <ac:spMk id="2" creationId="{2E2D0F51-2968-7883-7864-18C288C44F9F}"/>
          </ac:spMkLst>
        </pc:spChg>
        <pc:spChg chg="del">
          <ac:chgData name="Carol Cujec" userId="a1e8b6b6-a10a-448d-8575-31f0d51494b9" providerId="ADAL" clId="{575EF52C-F0C8-46DB-8468-FD67C601E927}" dt="2023-06-08T03:45:36.850" v="41" actId="700"/>
          <ac:spMkLst>
            <pc:docMk/>
            <pc:sldMk cId="3135772597" sldId="326"/>
            <ac:spMk id="3" creationId="{64606139-F93E-3E19-AFDF-F6DCC2EFE47C}"/>
          </ac:spMkLst>
        </pc:spChg>
        <pc:spChg chg="del mod ord">
          <ac:chgData name="Carol Cujec" userId="a1e8b6b6-a10a-448d-8575-31f0d51494b9" providerId="ADAL" clId="{575EF52C-F0C8-46DB-8468-FD67C601E927}" dt="2023-06-08T03:45:36.850" v="41" actId="700"/>
          <ac:spMkLst>
            <pc:docMk/>
            <pc:sldMk cId="3135772597" sldId="326"/>
            <ac:spMk id="4" creationId="{9E787B62-34E6-CFD3-3131-89D8761ED0B5}"/>
          </ac:spMkLst>
        </pc:spChg>
        <pc:spChg chg="del">
          <ac:chgData name="Carol Cujec" userId="a1e8b6b6-a10a-448d-8575-31f0d51494b9" providerId="ADAL" clId="{575EF52C-F0C8-46DB-8468-FD67C601E927}" dt="2023-06-08T03:45:36.850" v="41" actId="700"/>
          <ac:spMkLst>
            <pc:docMk/>
            <pc:sldMk cId="3135772597" sldId="326"/>
            <ac:spMk id="5" creationId="{EEEAD084-71EA-D078-F123-F3408A294F92}"/>
          </ac:spMkLst>
        </pc:spChg>
        <pc:spChg chg="del">
          <ac:chgData name="Carol Cujec" userId="a1e8b6b6-a10a-448d-8575-31f0d51494b9" providerId="ADAL" clId="{575EF52C-F0C8-46DB-8468-FD67C601E927}" dt="2023-06-08T03:45:36.850" v="41" actId="700"/>
          <ac:spMkLst>
            <pc:docMk/>
            <pc:sldMk cId="3135772597" sldId="326"/>
            <ac:spMk id="6" creationId="{1478C631-B2CE-DA5E-8FAD-7E13E3568194}"/>
          </ac:spMkLst>
        </pc:spChg>
        <pc:spChg chg="add del mod ord">
          <ac:chgData name="Carol Cujec" userId="a1e8b6b6-a10a-448d-8575-31f0d51494b9" providerId="ADAL" clId="{575EF52C-F0C8-46DB-8468-FD67C601E927}" dt="2023-06-08T03:45:40.470" v="42" actId="478"/>
          <ac:spMkLst>
            <pc:docMk/>
            <pc:sldMk cId="3135772597" sldId="326"/>
            <ac:spMk id="7" creationId="{E70D20A1-BC7B-3E0D-04AA-2C1EEC36316C}"/>
          </ac:spMkLst>
        </pc:spChg>
        <pc:spChg chg="add del mod">
          <ac:chgData name="Carol Cujec" userId="a1e8b6b6-a10a-448d-8575-31f0d51494b9" providerId="ADAL" clId="{575EF52C-F0C8-46DB-8468-FD67C601E927}" dt="2023-06-08T16:42:56.153" v="523" actId="767"/>
          <ac:spMkLst>
            <pc:docMk/>
            <pc:sldMk cId="3135772597" sldId="326"/>
            <ac:spMk id="9" creationId="{1981F3A3-7365-72A3-02F8-E516B0160CC4}"/>
          </ac:spMkLst>
        </pc:spChg>
        <pc:spChg chg="add del mod">
          <ac:chgData name="Carol Cujec" userId="a1e8b6b6-a10a-448d-8575-31f0d51494b9" providerId="ADAL" clId="{575EF52C-F0C8-46DB-8468-FD67C601E927}" dt="2023-06-08T16:46:15.376" v="530"/>
          <ac:spMkLst>
            <pc:docMk/>
            <pc:sldMk cId="3135772597" sldId="326"/>
            <ac:spMk id="10" creationId="{A616C3DC-1162-A731-7B16-FA75A8C42340}"/>
          </ac:spMkLst>
        </pc:spChg>
        <pc:spChg chg="add mod">
          <ac:chgData name="Carol Cujec" userId="a1e8b6b6-a10a-448d-8575-31f0d51494b9" providerId="ADAL" clId="{575EF52C-F0C8-46DB-8468-FD67C601E927}" dt="2023-06-08T16:47:58.982" v="535" actId="1076"/>
          <ac:spMkLst>
            <pc:docMk/>
            <pc:sldMk cId="3135772597" sldId="326"/>
            <ac:spMk id="11" creationId="{37AE21ED-6D85-E71E-E884-8A880D609EAB}"/>
          </ac:spMkLst>
        </pc:spChg>
        <pc:picChg chg="add mod">
          <ac:chgData name="Carol Cujec" userId="a1e8b6b6-a10a-448d-8575-31f0d51494b9" providerId="ADAL" clId="{575EF52C-F0C8-46DB-8468-FD67C601E927}" dt="2023-06-08T16:45:41.061" v="526" actId="1076"/>
          <ac:picMkLst>
            <pc:docMk/>
            <pc:sldMk cId="3135772597" sldId="326"/>
            <ac:picMk id="8" creationId="{0CFA3491-7508-F140-7B04-FBE2D687D231}"/>
          </ac:picMkLst>
        </pc:picChg>
      </pc:sldChg>
      <pc:sldChg chg="addSp delSp modSp new mod modClrScheme modAnim chgLayout">
        <pc:chgData name="Carol Cujec" userId="a1e8b6b6-a10a-448d-8575-31f0d51494b9" providerId="ADAL" clId="{575EF52C-F0C8-46DB-8468-FD67C601E927}" dt="2023-06-11T23:04:04.478" v="2307" actId="14100"/>
        <pc:sldMkLst>
          <pc:docMk/>
          <pc:sldMk cId="9842932" sldId="327"/>
        </pc:sldMkLst>
        <pc:spChg chg="del mod ord">
          <ac:chgData name="Carol Cujec" userId="a1e8b6b6-a10a-448d-8575-31f0d51494b9" providerId="ADAL" clId="{575EF52C-F0C8-46DB-8468-FD67C601E927}" dt="2023-06-08T16:13:10.638" v="505" actId="700"/>
          <ac:spMkLst>
            <pc:docMk/>
            <pc:sldMk cId="9842932" sldId="327"/>
            <ac:spMk id="2" creationId="{35CC77EC-FA2E-0534-39C4-B192AA276F7C}"/>
          </ac:spMkLst>
        </pc:spChg>
        <pc:spChg chg="add mod">
          <ac:chgData name="Carol Cujec" userId="a1e8b6b6-a10a-448d-8575-31f0d51494b9" providerId="ADAL" clId="{575EF52C-F0C8-46DB-8468-FD67C601E927}" dt="2023-06-11T23:04:04.478" v="2307" actId="14100"/>
          <ac:spMkLst>
            <pc:docMk/>
            <pc:sldMk cId="9842932" sldId="327"/>
            <ac:spMk id="2" creationId="{8CB2FAC4-729D-3F37-B616-477882BFF58C}"/>
          </ac:spMkLst>
        </pc:spChg>
        <pc:spChg chg="del mod ord">
          <ac:chgData name="Carol Cujec" userId="a1e8b6b6-a10a-448d-8575-31f0d51494b9" providerId="ADAL" clId="{575EF52C-F0C8-46DB-8468-FD67C601E927}" dt="2023-06-08T16:13:10.638" v="505" actId="700"/>
          <ac:spMkLst>
            <pc:docMk/>
            <pc:sldMk cId="9842932" sldId="327"/>
            <ac:spMk id="3" creationId="{469EE364-3DAD-E0A5-892B-36953D57DBDD}"/>
          </ac:spMkLst>
        </pc:spChg>
        <pc:spChg chg="del">
          <ac:chgData name="Carol Cujec" userId="a1e8b6b6-a10a-448d-8575-31f0d51494b9" providerId="ADAL" clId="{575EF52C-F0C8-46DB-8468-FD67C601E927}" dt="2023-06-08T16:13:10.638" v="505" actId="700"/>
          <ac:spMkLst>
            <pc:docMk/>
            <pc:sldMk cId="9842932" sldId="327"/>
            <ac:spMk id="4" creationId="{0559F7DF-1603-23F3-619B-557B531F569F}"/>
          </ac:spMkLst>
        </pc:spChg>
        <pc:spChg chg="add mod ord">
          <ac:chgData name="Carol Cujec" userId="a1e8b6b6-a10a-448d-8575-31f0d51494b9" providerId="ADAL" clId="{575EF52C-F0C8-46DB-8468-FD67C601E927}" dt="2023-06-08T17:48:55.786" v="1947" actId="1076"/>
          <ac:spMkLst>
            <pc:docMk/>
            <pc:sldMk cId="9842932" sldId="327"/>
            <ac:spMk id="5" creationId="{76A65DF4-38CE-8C70-023D-A4ECB318F0C1}"/>
          </ac:spMkLst>
        </pc:spChg>
        <pc:spChg chg="add del mod ord">
          <ac:chgData name="Carol Cujec" userId="a1e8b6b6-a10a-448d-8575-31f0d51494b9" providerId="ADAL" clId="{575EF52C-F0C8-46DB-8468-FD67C601E927}" dt="2023-06-11T23:03:56.164" v="2293" actId="20577"/>
          <ac:spMkLst>
            <pc:docMk/>
            <pc:sldMk cId="9842932" sldId="327"/>
            <ac:spMk id="6" creationId="{8B58D40A-0DB4-C061-CEF5-C0846D531780}"/>
          </ac:spMkLst>
        </pc:spChg>
        <pc:picChg chg="add del mod">
          <ac:chgData name="Carol Cujec" userId="a1e8b6b6-a10a-448d-8575-31f0d51494b9" providerId="ADAL" clId="{575EF52C-F0C8-46DB-8468-FD67C601E927}" dt="2023-06-08T16:13:14.494" v="507"/>
          <ac:picMkLst>
            <pc:docMk/>
            <pc:sldMk cId="9842932" sldId="327"/>
            <ac:picMk id="7" creationId="{B6B14450-FD09-E818-C4D7-9FA1214A7896}"/>
          </ac:picMkLst>
        </pc:picChg>
      </pc:sldChg>
      <pc:sldChg chg="addSp delSp modSp new mod">
        <pc:chgData name="Carol Cujec" userId="a1e8b6b6-a10a-448d-8575-31f0d51494b9" providerId="ADAL" clId="{575EF52C-F0C8-46DB-8468-FD67C601E927}" dt="2023-06-13T01:23:41.081" v="3678" actId="404"/>
        <pc:sldMkLst>
          <pc:docMk/>
          <pc:sldMk cId="3437555477" sldId="328"/>
        </pc:sldMkLst>
        <pc:spChg chg="mod">
          <ac:chgData name="Carol Cujec" userId="a1e8b6b6-a10a-448d-8575-31f0d51494b9" providerId="ADAL" clId="{575EF52C-F0C8-46DB-8468-FD67C601E927}" dt="2023-06-13T01:23:41.081" v="3678" actId="404"/>
          <ac:spMkLst>
            <pc:docMk/>
            <pc:sldMk cId="3437555477" sldId="328"/>
            <ac:spMk id="2" creationId="{4B9D75EF-E756-0FEF-D1F0-A7DD76D85A26}"/>
          </ac:spMkLst>
        </pc:spChg>
        <pc:spChg chg="add mod">
          <ac:chgData name="Carol Cujec" userId="a1e8b6b6-a10a-448d-8575-31f0d51494b9" providerId="ADAL" clId="{575EF52C-F0C8-46DB-8468-FD67C601E927}" dt="2023-06-09T04:29:24.306" v="2023" actId="1076"/>
          <ac:spMkLst>
            <pc:docMk/>
            <pc:sldMk cId="3437555477" sldId="328"/>
            <ac:spMk id="4" creationId="{DE66ADB7-2C16-394F-D8F8-3AEFBC946C61}"/>
          </ac:spMkLst>
        </pc:spChg>
        <pc:spChg chg="add del mod">
          <ac:chgData name="Carol Cujec" userId="a1e8b6b6-a10a-448d-8575-31f0d51494b9" providerId="ADAL" clId="{575EF52C-F0C8-46DB-8468-FD67C601E927}" dt="2023-06-08T17:12:37.750" v="945" actId="21"/>
          <ac:spMkLst>
            <pc:docMk/>
            <pc:sldMk cId="3437555477" sldId="328"/>
            <ac:spMk id="5" creationId="{A6F132AC-D820-72D3-60DC-0EF77142A109}"/>
          </ac:spMkLst>
        </pc:spChg>
        <pc:picChg chg="add mod modCrop">
          <ac:chgData name="Carol Cujec" userId="a1e8b6b6-a10a-448d-8575-31f0d51494b9" providerId="ADAL" clId="{575EF52C-F0C8-46DB-8468-FD67C601E927}" dt="2023-06-08T17:22:01.655" v="1025" actId="1076"/>
          <ac:picMkLst>
            <pc:docMk/>
            <pc:sldMk cId="3437555477" sldId="328"/>
            <ac:picMk id="7" creationId="{B541207C-C662-866A-37A5-0BFC069B9CDA}"/>
          </ac:picMkLst>
        </pc:picChg>
      </pc:sldChg>
      <pc:sldChg chg="addSp delSp modSp new mod setBg modClrScheme chgLayout">
        <pc:chgData name="Carol Cujec" userId="a1e8b6b6-a10a-448d-8575-31f0d51494b9" providerId="ADAL" clId="{575EF52C-F0C8-46DB-8468-FD67C601E927}" dt="2023-06-11T23:35:48.845" v="2347" actId="1076"/>
        <pc:sldMkLst>
          <pc:docMk/>
          <pc:sldMk cId="3138223632" sldId="329"/>
        </pc:sldMkLst>
        <pc:spChg chg="del mod ord">
          <ac:chgData name="Carol Cujec" userId="a1e8b6b6-a10a-448d-8575-31f0d51494b9" providerId="ADAL" clId="{575EF52C-F0C8-46DB-8468-FD67C601E927}" dt="2023-06-08T17:12:49.468" v="947" actId="700"/>
          <ac:spMkLst>
            <pc:docMk/>
            <pc:sldMk cId="3138223632" sldId="329"/>
            <ac:spMk id="2" creationId="{2ED45C2D-99CC-8E2F-B5D7-9ABAEF46B18B}"/>
          </ac:spMkLst>
        </pc:spChg>
        <pc:spChg chg="add mod ord">
          <ac:chgData name="Carol Cujec" userId="a1e8b6b6-a10a-448d-8575-31f0d51494b9" providerId="ADAL" clId="{575EF52C-F0C8-46DB-8468-FD67C601E927}" dt="2023-06-09T04:29:39.283" v="2024" actId="1076"/>
          <ac:spMkLst>
            <pc:docMk/>
            <pc:sldMk cId="3138223632" sldId="329"/>
            <ac:spMk id="3" creationId="{5987C4CA-551B-3B6D-A5A0-298700B181BA}"/>
          </ac:spMkLst>
        </pc:spChg>
        <pc:spChg chg="add mod ord">
          <ac:chgData name="Carol Cujec" userId="a1e8b6b6-a10a-448d-8575-31f0d51494b9" providerId="ADAL" clId="{575EF52C-F0C8-46DB-8468-FD67C601E927}" dt="2023-06-11T23:35:48.845" v="2347" actId="1076"/>
          <ac:spMkLst>
            <pc:docMk/>
            <pc:sldMk cId="3138223632" sldId="329"/>
            <ac:spMk id="4" creationId="{AAEBE232-A553-050D-0F7A-BC4811026842}"/>
          </ac:spMkLst>
        </pc:spChg>
        <pc:spChg chg="add del">
          <ac:chgData name="Carol Cujec" userId="a1e8b6b6-a10a-448d-8575-31f0d51494b9" providerId="ADAL" clId="{575EF52C-F0C8-46DB-8468-FD67C601E927}" dt="2023-06-08T17:17:14.045" v="1003" actId="26606"/>
          <ac:spMkLst>
            <pc:docMk/>
            <pc:sldMk cId="3138223632" sldId="329"/>
            <ac:spMk id="10" creationId="{2C61293E-6EBE-43EF-A52C-9BEBFD7679D4}"/>
          </ac:spMkLst>
        </pc:spChg>
        <pc:spChg chg="add del">
          <ac:chgData name="Carol Cujec" userId="a1e8b6b6-a10a-448d-8575-31f0d51494b9" providerId="ADAL" clId="{575EF52C-F0C8-46DB-8468-FD67C601E927}" dt="2023-06-08T17:17:14.045" v="1003" actId="26606"/>
          <ac:spMkLst>
            <pc:docMk/>
            <pc:sldMk cId="3138223632" sldId="329"/>
            <ac:spMk id="12" creationId="{21540236-BFD5-4A9D-8840-4703E7F76825}"/>
          </ac:spMkLst>
        </pc:spChg>
        <pc:picChg chg="add mod modCrop">
          <ac:chgData name="Carol Cujec" userId="a1e8b6b6-a10a-448d-8575-31f0d51494b9" providerId="ADAL" clId="{575EF52C-F0C8-46DB-8468-FD67C601E927}" dt="2023-06-08T17:18:29.563" v="1008" actId="1076"/>
          <ac:picMkLst>
            <pc:docMk/>
            <pc:sldMk cId="3138223632" sldId="329"/>
            <ac:picMk id="5" creationId="{477D5E35-2096-8A5C-A130-79EB82F2BF18}"/>
          </ac:picMkLst>
        </pc:picChg>
      </pc:sldChg>
      <pc:sldChg chg="addSp delSp modSp new mod modMedia setBg modClrScheme delAnim modAnim chgLayout">
        <pc:chgData name="Carol Cujec" userId="a1e8b6b6-a10a-448d-8575-31f0d51494b9" providerId="ADAL" clId="{575EF52C-F0C8-46DB-8468-FD67C601E927}" dt="2023-06-13T01:24:10.361" v="3684"/>
        <pc:sldMkLst>
          <pc:docMk/>
          <pc:sldMk cId="2056405244" sldId="330"/>
        </pc:sldMkLst>
        <pc:spChg chg="add mod">
          <ac:chgData name="Carol Cujec" userId="a1e8b6b6-a10a-448d-8575-31f0d51494b9" providerId="ADAL" clId="{575EF52C-F0C8-46DB-8468-FD67C601E927}" dt="2023-06-09T16:11:13.007" v="2218" actId="1076"/>
          <ac:spMkLst>
            <pc:docMk/>
            <pc:sldMk cId="2056405244" sldId="330"/>
            <ac:spMk id="2" creationId="{C2ADF9C5-862F-42E5-7D7C-316B17CF6E72}"/>
          </ac:spMkLst>
        </pc:spChg>
        <pc:spChg chg="del mod ord">
          <ac:chgData name="Carol Cujec" userId="a1e8b6b6-a10a-448d-8575-31f0d51494b9" providerId="ADAL" clId="{575EF52C-F0C8-46DB-8468-FD67C601E927}" dt="2023-06-08T17:24:41.334" v="1027" actId="700"/>
          <ac:spMkLst>
            <pc:docMk/>
            <pc:sldMk cId="2056405244" sldId="330"/>
            <ac:spMk id="2" creationId="{DB0856EC-1B44-4739-467C-F82CF231FDA4}"/>
          </ac:spMkLst>
        </pc:spChg>
        <pc:spChg chg="add mod ord">
          <ac:chgData name="Carol Cujec" userId="a1e8b6b6-a10a-448d-8575-31f0d51494b9" providerId="ADAL" clId="{575EF52C-F0C8-46DB-8468-FD67C601E927}" dt="2023-06-13T01:17:27.880" v="3603" actId="1076"/>
          <ac:spMkLst>
            <pc:docMk/>
            <pc:sldMk cId="2056405244" sldId="330"/>
            <ac:spMk id="3" creationId="{E5B94FD9-7114-5EBB-4C61-EF28A33B2A6E}"/>
          </ac:spMkLst>
        </pc:spChg>
        <pc:spChg chg="add mod">
          <ac:chgData name="Carol Cujec" userId="a1e8b6b6-a10a-448d-8575-31f0d51494b9" providerId="ADAL" clId="{575EF52C-F0C8-46DB-8468-FD67C601E927}" dt="2023-06-13T01:24:04.168" v="3682" actId="207"/>
          <ac:spMkLst>
            <pc:docMk/>
            <pc:sldMk cId="2056405244" sldId="330"/>
            <ac:spMk id="4" creationId="{DE0F203E-399D-0D47-B61F-CBDF0E4CA893}"/>
          </ac:spMkLst>
        </pc:spChg>
        <pc:spChg chg="add del">
          <ac:chgData name="Carol Cujec" userId="a1e8b6b6-a10a-448d-8575-31f0d51494b9" providerId="ADAL" clId="{575EF52C-F0C8-46DB-8468-FD67C601E927}" dt="2023-06-08T17:25:29.419" v="1054" actId="26606"/>
          <ac:spMkLst>
            <pc:docMk/>
            <pc:sldMk cId="2056405244" sldId="330"/>
            <ac:spMk id="9" creationId="{C1DD1A8A-57D5-4A81-AD04-532B043C5611}"/>
          </ac:spMkLst>
        </pc:spChg>
        <pc:spChg chg="add del">
          <ac:chgData name="Carol Cujec" userId="a1e8b6b6-a10a-448d-8575-31f0d51494b9" providerId="ADAL" clId="{575EF52C-F0C8-46DB-8468-FD67C601E927}" dt="2023-06-08T17:25:29.419" v="1054" actId="26606"/>
          <ac:spMkLst>
            <pc:docMk/>
            <pc:sldMk cId="2056405244" sldId="330"/>
            <ac:spMk id="11" creationId="{007891EC-4501-44ED-A8C8-B11B6DB767AB}"/>
          </ac:spMkLst>
        </pc:spChg>
        <pc:picChg chg="add del mod">
          <ac:chgData name="Carol Cujec" userId="a1e8b6b6-a10a-448d-8575-31f0d51494b9" providerId="ADAL" clId="{575EF52C-F0C8-46DB-8468-FD67C601E927}" dt="2023-06-08T17:25:29.419" v="1054" actId="26606"/>
          <ac:picMkLst>
            <pc:docMk/>
            <pc:sldMk cId="2056405244" sldId="330"/>
            <ac:picMk id="5" creationId="{C5CC0A92-6602-3534-AB52-6DEADF8F157C}"/>
          </ac:picMkLst>
        </pc:picChg>
      </pc:sldChg>
      <pc:sldChg chg="addSp modSp new del mod setBg addAnim setClrOvrMap">
        <pc:chgData name="Carol Cujec" userId="a1e8b6b6-a10a-448d-8575-31f0d51494b9" providerId="ADAL" clId="{575EF52C-F0C8-46DB-8468-FD67C601E927}" dt="2023-06-13T00:45:05.763" v="3289" actId="2696"/>
        <pc:sldMkLst>
          <pc:docMk/>
          <pc:sldMk cId="162976807" sldId="331"/>
        </pc:sldMkLst>
        <pc:spChg chg="mod">
          <ac:chgData name="Carol Cujec" userId="a1e8b6b6-a10a-448d-8575-31f0d51494b9" providerId="ADAL" clId="{575EF52C-F0C8-46DB-8468-FD67C601E927}" dt="2023-06-11T23:53:22.026" v="3098" actId="14100"/>
          <ac:spMkLst>
            <pc:docMk/>
            <pc:sldMk cId="162976807" sldId="331"/>
            <ac:spMk id="2" creationId="{9CD6AAD8-0B75-686A-820C-3C1DD640599B}"/>
          </ac:spMkLst>
        </pc:spChg>
        <pc:spChg chg="add">
          <ac:chgData name="Carol Cujec" userId="a1e8b6b6-a10a-448d-8575-31f0d51494b9" providerId="ADAL" clId="{575EF52C-F0C8-46DB-8468-FD67C601E927}" dt="2023-06-11T23:53:07.861" v="3092" actId="26606"/>
          <ac:spMkLst>
            <pc:docMk/>
            <pc:sldMk cId="162976807" sldId="331"/>
            <ac:spMk id="8" creationId="{0671A8AE-40A1-4631-A6B8-581AFF065482}"/>
          </ac:spMkLst>
        </pc:spChg>
        <pc:spChg chg="add">
          <ac:chgData name="Carol Cujec" userId="a1e8b6b6-a10a-448d-8575-31f0d51494b9" providerId="ADAL" clId="{575EF52C-F0C8-46DB-8468-FD67C601E927}" dt="2023-06-11T23:53:07.861" v="3092" actId="26606"/>
          <ac:spMkLst>
            <pc:docMk/>
            <pc:sldMk cId="162976807" sldId="331"/>
            <ac:spMk id="10" creationId="{AB58EF07-17C2-48CF-ABB0-EEF1F17CB8F0}"/>
          </ac:spMkLst>
        </pc:spChg>
        <pc:spChg chg="add">
          <ac:chgData name="Carol Cujec" userId="a1e8b6b6-a10a-448d-8575-31f0d51494b9" providerId="ADAL" clId="{575EF52C-F0C8-46DB-8468-FD67C601E927}" dt="2023-06-11T23:53:07.861" v="3092" actId="26606"/>
          <ac:spMkLst>
            <pc:docMk/>
            <pc:sldMk cId="162976807" sldId="331"/>
            <ac:spMk id="12" creationId="{AF2F604E-43BE-4DC3-B983-E071523364F8}"/>
          </ac:spMkLst>
        </pc:spChg>
        <pc:spChg chg="add">
          <ac:chgData name="Carol Cujec" userId="a1e8b6b6-a10a-448d-8575-31f0d51494b9" providerId="ADAL" clId="{575EF52C-F0C8-46DB-8468-FD67C601E927}" dt="2023-06-11T23:53:07.861" v="3092" actId="26606"/>
          <ac:spMkLst>
            <pc:docMk/>
            <pc:sldMk cId="162976807" sldId="331"/>
            <ac:spMk id="14" creationId="{08C9B587-E65E-4B52-B37C-ABEBB6E87928}"/>
          </ac:spMkLst>
        </pc:spChg>
        <pc:picChg chg="add">
          <ac:chgData name="Carol Cujec" userId="a1e8b6b6-a10a-448d-8575-31f0d51494b9" providerId="ADAL" clId="{575EF52C-F0C8-46DB-8468-FD67C601E927}" dt="2023-06-11T23:53:07.861" v="3092" actId="26606"/>
          <ac:picMkLst>
            <pc:docMk/>
            <pc:sldMk cId="162976807" sldId="331"/>
            <ac:picMk id="4" creationId="{60F2A8D7-3714-3DA3-B631-F0E9A31FB17C}"/>
          </ac:picMkLst>
        </pc:picChg>
      </pc:sldChg>
      <pc:sldChg chg="addSp delSp modSp new mod setBg modClrScheme modAnim chgLayout">
        <pc:chgData name="Carol Cujec" userId="a1e8b6b6-a10a-448d-8575-31f0d51494b9" providerId="ADAL" clId="{575EF52C-F0C8-46DB-8468-FD67C601E927}" dt="2023-06-13T01:22:54.171" v="3659" actId="20577"/>
        <pc:sldMkLst>
          <pc:docMk/>
          <pc:sldMk cId="3973098889" sldId="332"/>
        </pc:sldMkLst>
        <pc:spChg chg="del mod ord">
          <ac:chgData name="Carol Cujec" userId="a1e8b6b6-a10a-448d-8575-31f0d51494b9" providerId="ADAL" clId="{575EF52C-F0C8-46DB-8468-FD67C601E927}" dt="2023-06-11T23:45:28.808" v="2418" actId="700"/>
          <ac:spMkLst>
            <pc:docMk/>
            <pc:sldMk cId="3973098889" sldId="332"/>
            <ac:spMk id="2" creationId="{D409C33A-B8C5-F6BF-4D7C-3470296CBCF7}"/>
          </ac:spMkLst>
        </pc:spChg>
        <pc:spChg chg="add mod ord">
          <ac:chgData name="Carol Cujec" userId="a1e8b6b6-a10a-448d-8575-31f0d51494b9" providerId="ADAL" clId="{575EF52C-F0C8-46DB-8468-FD67C601E927}" dt="2023-06-13T00:57:17.288" v="3458" actId="14100"/>
          <ac:spMkLst>
            <pc:docMk/>
            <pc:sldMk cId="3973098889" sldId="332"/>
            <ac:spMk id="3" creationId="{E88DFB9A-1B75-0367-300B-DE6D65272576}"/>
          </ac:spMkLst>
        </pc:spChg>
        <pc:spChg chg="add mod ord">
          <ac:chgData name="Carol Cujec" userId="a1e8b6b6-a10a-448d-8575-31f0d51494b9" providerId="ADAL" clId="{575EF52C-F0C8-46DB-8468-FD67C601E927}" dt="2023-06-13T01:22:54.171" v="3659" actId="20577"/>
          <ac:spMkLst>
            <pc:docMk/>
            <pc:sldMk cId="3973098889" sldId="332"/>
            <ac:spMk id="4" creationId="{03A454C6-9831-F9EE-CA72-424C21805279}"/>
          </ac:spMkLst>
        </pc:spChg>
        <pc:spChg chg="add">
          <ac:chgData name="Carol Cujec" userId="a1e8b6b6-a10a-448d-8575-31f0d51494b9" providerId="ADAL" clId="{575EF52C-F0C8-46DB-8468-FD67C601E927}" dt="2023-06-11T23:50:37.672" v="3072" actId="26606"/>
          <ac:spMkLst>
            <pc:docMk/>
            <pc:sldMk cId="3973098889" sldId="332"/>
            <ac:spMk id="9" creationId="{907EF6B7-1338-4443-8C46-6A318D952DFD}"/>
          </ac:spMkLst>
        </pc:spChg>
        <pc:spChg chg="add">
          <ac:chgData name="Carol Cujec" userId="a1e8b6b6-a10a-448d-8575-31f0d51494b9" providerId="ADAL" clId="{575EF52C-F0C8-46DB-8468-FD67C601E927}" dt="2023-06-11T23:50:37.672" v="3072" actId="26606"/>
          <ac:spMkLst>
            <pc:docMk/>
            <pc:sldMk cId="3973098889" sldId="332"/>
            <ac:spMk id="11" creationId="{DAAE4CDD-124C-4DCF-9584-B6033B545DD5}"/>
          </ac:spMkLst>
        </pc:spChg>
        <pc:spChg chg="add">
          <ac:chgData name="Carol Cujec" userId="a1e8b6b6-a10a-448d-8575-31f0d51494b9" providerId="ADAL" clId="{575EF52C-F0C8-46DB-8468-FD67C601E927}" dt="2023-06-11T23:50:37.672" v="3072" actId="26606"/>
          <ac:spMkLst>
            <pc:docMk/>
            <pc:sldMk cId="3973098889" sldId="332"/>
            <ac:spMk id="13" creationId="{081E4A58-353D-44AE-B2FC-2A74E2E400F7}"/>
          </ac:spMkLst>
        </pc:spChg>
      </pc:sldChg>
      <pc:sldChg chg="addSp delSp modSp new mod ord setBg modClrScheme addAnim delAnim setClrOvrMap chgLayout">
        <pc:chgData name="Carol Cujec" userId="a1e8b6b6-a10a-448d-8575-31f0d51494b9" providerId="ADAL" clId="{575EF52C-F0C8-46DB-8468-FD67C601E927}" dt="2023-06-13T01:13:31.737" v="3520"/>
        <pc:sldMkLst>
          <pc:docMk/>
          <pc:sldMk cId="2645619083" sldId="333"/>
        </pc:sldMkLst>
        <pc:spChg chg="del">
          <ac:chgData name="Carol Cujec" userId="a1e8b6b6-a10a-448d-8575-31f0d51494b9" providerId="ADAL" clId="{575EF52C-F0C8-46DB-8468-FD67C601E927}" dt="2023-06-13T00:59:02.564" v="3461" actId="700"/>
          <ac:spMkLst>
            <pc:docMk/>
            <pc:sldMk cId="2645619083" sldId="333"/>
            <ac:spMk id="2" creationId="{BAD62C06-477E-B316-BF99-2116C530940D}"/>
          </ac:spMkLst>
        </pc:spChg>
        <pc:spChg chg="del mod ord">
          <ac:chgData name="Carol Cujec" userId="a1e8b6b6-a10a-448d-8575-31f0d51494b9" providerId="ADAL" clId="{575EF52C-F0C8-46DB-8468-FD67C601E927}" dt="2023-06-13T00:59:02.564" v="3461" actId="700"/>
          <ac:spMkLst>
            <pc:docMk/>
            <pc:sldMk cId="2645619083" sldId="333"/>
            <ac:spMk id="3" creationId="{B6776819-C6A7-33D0-7860-D9532ADF929E}"/>
          </ac:spMkLst>
        </pc:spChg>
        <pc:spChg chg="del">
          <ac:chgData name="Carol Cujec" userId="a1e8b6b6-a10a-448d-8575-31f0d51494b9" providerId="ADAL" clId="{575EF52C-F0C8-46DB-8468-FD67C601E927}" dt="2023-06-13T00:59:02.564" v="3461" actId="700"/>
          <ac:spMkLst>
            <pc:docMk/>
            <pc:sldMk cId="2645619083" sldId="333"/>
            <ac:spMk id="4" creationId="{4E403B95-A3C6-FEAD-4789-24B27C3641C7}"/>
          </ac:spMkLst>
        </pc:spChg>
        <pc:spChg chg="add mod ord">
          <ac:chgData name="Carol Cujec" userId="a1e8b6b6-a10a-448d-8575-31f0d51494b9" providerId="ADAL" clId="{575EF52C-F0C8-46DB-8468-FD67C601E927}" dt="2023-06-13T00:59:38.220" v="3477" actId="1076"/>
          <ac:spMkLst>
            <pc:docMk/>
            <pc:sldMk cId="2645619083" sldId="333"/>
            <ac:spMk id="5" creationId="{A0BE2E1A-D901-D4DA-2616-AF20DC395C53}"/>
          </ac:spMkLst>
        </pc:spChg>
        <pc:spChg chg="add del">
          <ac:chgData name="Carol Cujec" userId="a1e8b6b6-a10a-448d-8575-31f0d51494b9" providerId="ADAL" clId="{575EF52C-F0C8-46DB-8468-FD67C601E927}" dt="2023-06-13T00:59:17.960" v="3466" actId="26606"/>
          <ac:spMkLst>
            <pc:docMk/>
            <pc:sldMk cId="2645619083" sldId="333"/>
            <ac:spMk id="11" creationId="{71B2258F-86CA-4D4D-8270-BC05FCDEBFB3}"/>
          </ac:spMkLst>
        </pc:spChg>
        <pc:spChg chg="add del">
          <ac:chgData name="Carol Cujec" userId="a1e8b6b6-a10a-448d-8575-31f0d51494b9" providerId="ADAL" clId="{575EF52C-F0C8-46DB-8468-FD67C601E927}" dt="2023-06-13T00:59:24.213" v="3469" actId="26606"/>
          <ac:spMkLst>
            <pc:docMk/>
            <pc:sldMk cId="2645619083" sldId="333"/>
            <ac:spMk id="13" creationId="{D74A4382-E3AD-430A-9A1F-DFA3E0E77A7D}"/>
          </ac:spMkLst>
        </pc:spChg>
        <pc:spChg chg="add del">
          <ac:chgData name="Carol Cujec" userId="a1e8b6b6-a10a-448d-8575-31f0d51494b9" providerId="ADAL" clId="{575EF52C-F0C8-46DB-8468-FD67C601E927}" dt="2023-06-13T00:59:24.213" v="3469" actId="26606"/>
          <ac:spMkLst>
            <pc:docMk/>
            <pc:sldMk cId="2645619083" sldId="333"/>
            <ac:spMk id="14" creationId="{5A59F003-E00A-43F9-91DC-CC54E3B87466}"/>
          </ac:spMkLst>
        </pc:spChg>
        <pc:spChg chg="add del">
          <ac:chgData name="Carol Cujec" userId="a1e8b6b6-a10a-448d-8575-31f0d51494b9" providerId="ADAL" clId="{575EF52C-F0C8-46DB-8468-FD67C601E927}" dt="2023-06-13T00:59:24.213" v="3469" actId="26606"/>
          <ac:spMkLst>
            <pc:docMk/>
            <pc:sldMk cId="2645619083" sldId="333"/>
            <ac:spMk id="15" creationId="{79F40191-0F44-4FD1-82CC-ACB507C14BE6}"/>
          </ac:spMkLst>
        </pc:spChg>
        <pc:spChg chg="add">
          <ac:chgData name="Carol Cujec" userId="a1e8b6b6-a10a-448d-8575-31f0d51494b9" providerId="ADAL" clId="{575EF52C-F0C8-46DB-8468-FD67C601E927}" dt="2023-06-13T00:59:24.228" v="3470" actId="26606"/>
          <ac:spMkLst>
            <pc:docMk/>
            <pc:sldMk cId="2645619083" sldId="333"/>
            <ac:spMk id="18" creationId="{71B2258F-86CA-4D4D-8270-BC05FCDEBFB3}"/>
          </ac:spMkLst>
        </pc:spChg>
        <pc:picChg chg="add del">
          <ac:chgData name="Carol Cujec" userId="a1e8b6b6-a10a-448d-8575-31f0d51494b9" providerId="ADAL" clId="{575EF52C-F0C8-46DB-8468-FD67C601E927}" dt="2023-06-13T00:59:17.960" v="3466" actId="26606"/>
          <ac:picMkLst>
            <pc:docMk/>
            <pc:sldMk cId="2645619083" sldId="333"/>
            <ac:picMk id="7" creationId="{8FACCB9D-DAC3-8FA6-62CF-B057085BDF9F}"/>
          </ac:picMkLst>
        </pc:picChg>
        <pc:picChg chg="add del">
          <ac:chgData name="Carol Cujec" userId="a1e8b6b6-a10a-448d-8575-31f0d51494b9" providerId="ADAL" clId="{575EF52C-F0C8-46DB-8468-FD67C601E927}" dt="2023-06-13T00:59:24.213" v="3469" actId="26606"/>
          <ac:picMkLst>
            <pc:docMk/>
            <pc:sldMk cId="2645619083" sldId="333"/>
            <ac:picMk id="16" creationId="{F138DE38-803C-4C93-0167-47D48466F1CA}"/>
          </ac:picMkLst>
        </pc:picChg>
        <pc:picChg chg="add mod">
          <ac:chgData name="Carol Cujec" userId="a1e8b6b6-a10a-448d-8575-31f0d51494b9" providerId="ADAL" clId="{575EF52C-F0C8-46DB-8468-FD67C601E927}" dt="2023-06-13T00:59:34.079" v="3476" actId="1076"/>
          <ac:picMkLst>
            <pc:docMk/>
            <pc:sldMk cId="2645619083" sldId="333"/>
            <ac:picMk id="19" creationId="{8FACCB9D-DAC3-8FA6-62CF-B057085BDF9F}"/>
          </ac:picMkLst>
        </pc:picChg>
      </pc:sldChg>
      <pc:sldChg chg="addSp delSp modSp new mod modAnim">
        <pc:chgData name="Carol Cujec" userId="a1e8b6b6-a10a-448d-8575-31f0d51494b9" providerId="ADAL" clId="{575EF52C-F0C8-46DB-8468-FD67C601E927}" dt="2023-06-13T01:08:52.903" v="3493" actId="14100"/>
        <pc:sldMkLst>
          <pc:docMk/>
          <pc:sldMk cId="2225822619" sldId="334"/>
        </pc:sldMkLst>
        <pc:spChg chg="del mod">
          <ac:chgData name="Carol Cujec" userId="a1e8b6b6-a10a-448d-8575-31f0d51494b9" providerId="ADAL" clId="{575EF52C-F0C8-46DB-8468-FD67C601E927}" dt="2023-06-13T01:07:00.321" v="3480" actId="478"/>
          <ac:spMkLst>
            <pc:docMk/>
            <pc:sldMk cId="2225822619" sldId="334"/>
            <ac:spMk id="2" creationId="{B7B38DAB-BF78-4576-9388-C9FC90325CE7}"/>
          </ac:spMkLst>
        </pc:spChg>
        <pc:spChg chg="del">
          <ac:chgData name="Carol Cujec" userId="a1e8b6b6-a10a-448d-8575-31f0d51494b9" providerId="ADAL" clId="{575EF52C-F0C8-46DB-8468-FD67C601E927}" dt="2023-06-13T01:08:14.271" v="3484" actId="478"/>
          <ac:spMkLst>
            <pc:docMk/>
            <pc:sldMk cId="2225822619" sldId="334"/>
            <ac:spMk id="3" creationId="{3B278757-0082-2DE1-08B6-53830EA8D044}"/>
          </ac:spMkLst>
        </pc:spChg>
        <pc:spChg chg="add del mod">
          <ac:chgData name="Carol Cujec" userId="a1e8b6b6-a10a-448d-8575-31f0d51494b9" providerId="ADAL" clId="{575EF52C-F0C8-46DB-8468-FD67C601E927}" dt="2023-06-13T01:08:16.251" v="3485" actId="478"/>
          <ac:spMkLst>
            <pc:docMk/>
            <pc:sldMk cId="2225822619" sldId="334"/>
            <ac:spMk id="5" creationId="{088C88C9-D189-24F4-C59D-F9AD8188AD85}"/>
          </ac:spMkLst>
        </pc:spChg>
        <pc:picChg chg="add mod">
          <ac:chgData name="Carol Cujec" userId="a1e8b6b6-a10a-448d-8575-31f0d51494b9" providerId="ADAL" clId="{575EF52C-F0C8-46DB-8468-FD67C601E927}" dt="2023-06-13T01:08:44.278" v="3489" actId="1076"/>
          <ac:picMkLst>
            <pc:docMk/>
            <pc:sldMk cId="2225822619" sldId="334"/>
            <ac:picMk id="6" creationId="{2C39BADB-51B6-886C-A36E-23D7E31E293A}"/>
          </ac:picMkLst>
        </pc:picChg>
        <pc:picChg chg="add mod">
          <ac:chgData name="Carol Cujec" userId="a1e8b6b6-a10a-448d-8575-31f0d51494b9" providerId="ADAL" clId="{575EF52C-F0C8-46DB-8468-FD67C601E927}" dt="2023-06-13T01:08:52.903" v="3493" actId="14100"/>
          <ac:picMkLst>
            <pc:docMk/>
            <pc:sldMk cId="2225822619" sldId="334"/>
            <ac:picMk id="7" creationId="{D0879488-7C9C-199A-404B-CFFFAE588622}"/>
          </ac:picMkLst>
        </pc:picChg>
      </pc:sldChg>
      <pc:sldChg chg="addSp delSp add del setBg delDesignElem">
        <pc:chgData name="Carol Cujec" userId="a1e8b6b6-a10a-448d-8575-31f0d51494b9" providerId="ADAL" clId="{575EF52C-F0C8-46DB-8468-FD67C601E927}" dt="2023-06-11T23:37:29.624" v="2350" actId="2696"/>
        <pc:sldMkLst>
          <pc:docMk/>
          <pc:sldMk cId="970014526" sldId="358"/>
        </pc:sldMkLst>
        <pc:spChg chg="add del">
          <ac:chgData name="Carol Cujec" userId="a1e8b6b6-a10a-448d-8575-31f0d51494b9" providerId="ADAL" clId="{575EF52C-F0C8-46DB-8468-FD67C601E927}" dt="2023-06-09T16:53:54.111" v="2268"/>
          <ac:spMkLst>
            <pc:docMk/>
            <pc:sldMk cId="970014526" sldId="358"/>
            <ac:spMk id="19" creationId="{589C13E0-A0AB-4979-A673-61A952E6893B}"/>
          </ac:spMkLst>
        </pc:spChg>
        <pc:spChg chg="add del">
          <ac:chgData name="Carol Cujec" userId="a1e8b6b6-a10a-448d-8575-31f0d51494b9" providerId="ADAL" clId="{575EF52C-F0C8-46DB-8468-FD67C601E927}" dt="2023-06-09T16:53:54.111" v="2268"/>
          <ac:spMkLst>
            <pc:docMk/>
            <pc:sldMk cId="970014526" sldId="358"/>
            <ac:spMk id="21" creationId="{00169BEC-1553-45B5-AD39-2DB483F1B28F}"/>
          </ac:spMkLst>
        </pc:spChg>
        <pc:spChg chg="add del">
          <ac:chgData name="Carol Cujec" userId="a1e8b6b6-a10a-448d-8575-31f0d51494b9" providerId="ADAL" clId="{575EF52C-F0C8-46DB-8468-FD67C601E927}" dt="2023-06-09T16:53:54.111" v="2268"/>
          <ac:spMkLst>
            <pc:docMk/>
            <pc:sldMk cId="970014526" sldId="358"/>
            <ac:spMk id="23" creationId="{BCFBB66E-6A34-42D5-B208-87DFFC5507CB}"/>
          </ac:spMkLst>
        </pc:spChg>
      </pc:sldChg>
      <pc:sldMasterChg chg="delSldLayout">
        <pc:chgData name="Carol Cujec" userId="a1e8b6b6-a10a-448d-8575-31f0d51494b9" providerId="ADAL" clId="{575EF52C-F0C8-46DB-8468-FD67C601E927}" dt="2023-06-08T03:57:34.193" v="216" actId="2696"/>
        <pc:sldMasterMkLst>
          <pc:docMk/>
          <pc:sldMasterMk cId="0" sldId="2147483670"/>
        </pc:sldMasterMkLst>
        <pc:sldLayoutChg chg="del">
          <pc:chgData name="Carol Cujec" userId="a1e8b6b6-a10a-448d-8575-31f0d51494b9" providerId="ADAL" clId="{575EF52C-F0C8-46DB-8468-FD67C601E927}" dt="2023-06-08T03:56:51.228" v="208" actId="2696"/>
          <pc:sldLayoutMkLst>
            <pc:docMk/>
            <pc:sldMasterMk cId="0" sldId="2147483670"/>
            <pc:sldLayoutMk cId="0" sldId="2147483655"/>
          </pc:sldLayoutMkLst>
        </pc:sldLayoutChg>
        <pc:sldLayoutChg chg="del">
          <pc:chgData name="Carol Cujec" userId="a1e8b6b6-a10a-448d-8575-31f0d51494b9" providerId="ADAL" clId="{575EF52C-F0C8-46DB-8468-FD67C601E927}" dt="2023-06-08T03:51:34.131" v="131" actId="2696"/>
          <pc:sldLayoutMkLst>
            <pc:docMk/>
            <pc:sldMasterMk cId="0" sldId="2147483670"/>
            <pc:sldLayoutMk cId="0" sldId="2147483663"/>
          </pc:sldLayoutMkLst>
        </pc:sldLayoutChg>
        <pc:sldLayoutChg chg="del">
          <pc:chgData name="Carol Cujec" userId="a1e8b6b6-a10a-448d-8575-31f0d51494b9" providerId="ADAL" clId="{575EF52C-F0C8-46DB-8468-FD67C601E927}" dt="2023-06-08T03:57:34.193" v="216" actId="2696"/>
          <pc:sldLayoutMkLst>
            <pc:docMk/>
            <pc:sldMasterMk cId="0" sldId="2147483670"/>
            <pc:sldLayoutMk cId="0" sldId="2147483668"/>
          </pc:sldLayoutMkLst>
        </pc:sldLayoutChg>
      </pc:sldMasterChg>
      <pc:sldMasterChg chg="delSldLayout modSldLayout">
        <pc:chgData name="Carol Cujec" userId="a1e8b6b6-a10a-448d-8575-31f0d51494b9" providerId="ADAL" clId="{575EF52C-F0C8-46DB-8468-FD67C601E927}" dt="2023-06-09T16:22:06.015" v="2260" actId="2696"/>
        <pc:sldMasterMkLst>
          <pc:docMk/>
          <pc:sldMasterMk cId="996982445" sldId="2147483672"/>
        </pc:sldMasterMkLst>
        <pc:sldLayoutChg chg="delSp">
          <pc:chgData name="Carol Cujec" userId="a1e8b6b6-a10a-448d-8575-31f0d51494b9" providerId="ADAL" clId="{575EF52C-F0C8-46DB-8468-FD67C601E927}" dt="2023-06-08T15:46:34.991" v="217"/>
          <pc:sldLayoutMkLst>
            <pc:docMk/>
            <pc:sldMasterMk cId="996982445" sldId="2147483672"/>
            <pc:sldLayoutMk cId="1081594737" sldId="2147483684"/>
          </pc:sldLayoutMkLst>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2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3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4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4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5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6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6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7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8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8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9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0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1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1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2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3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3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4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081594737" sldId="2147483684"/>
              <ac:grpSpMk id="152" creationId="{00000000-0000-0000-0000-000000000000}"/>
            </ac:grpSpMkLst>
          </pc:grpChg>
        </pc:sldLayoutChg>
        <pc:sldLayoutChg chg="delSp del">
          <pc:chgData name="Carol Cujec" userId="a1e8b6b6-a10a-448d-8575-31f0d51494b9" providerId="ADAL" clId="{575EF52C-F0C8-46DB-8468-FD67C601E927}" dt="2023-06-08T17:48:21.903" v="1945" actId="47"/>
          <pc:sldLayoutMkLst>
            <pc:docMk/>
            <pc:sldMasterMk cId="996982445" sldId="2147483672"/>
            <pc:sldLayoutMk cId="2805749809" sldId="2147483685"/>
          </pc:sldLayoutMkLst>
          <pc:grpChg chg="del">
            <ac:chgData name="Carol Cujec" userId="a1e8b6b6-a10a-448d-8575-31f0d51494b9" providerId="ADAL" clId="{575EF52C-F0C8-46DB-8468-FD67C601E927}" dt="2023-06-08T15:46:34.991" v="217"/>
            <ac:grpSpMkLst>
              <pc:docMk/>
              <pc:sldMasterMk cId="996982445" sldId="2147483672"/>
              <pc:sldLayoutMk cId="2805749809" sldId="2147483685"/>
              <ac:grpSpMk id="49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805749809" sldId="2147483685"/>
              <ac:grpSpMk id="50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805749809" sldId="2147483685"/>
              <ac:grpSpMk id="50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805749809" sldId="2147483685"/>
              <ac:grpSpMk id="51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805749809" sldId="2147483685"/>
              <ac:grpSpMk id="52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805749809" sldId="2147483685"/>
              <ac:grpSpMk id="529"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42044362" sldId="2147483686"/>
          </pc:sldLayoutMkLst>
          <pc:grpChg chg="del">
            <ac:chgData name="Carol Cujec" userId="a1e8b6b6-a10a-448d-8575-31f0d51494b9" providerId="ADAL" clId="{575EF52C-F0C8-46DB-8468-FD67C601E927}" dt="2023-06-08T15:46:34.991" v="217"/>
            <ac:grpSpMkLst>
              <pc:docMk/>
              <pc:sldMasterMk cId="996982445" sldId="2147483672"/>
              <pc:sldLayoutMk cId="42044362" sldId="2147483686"/>
              <ac:grpSpMk id="33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3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4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5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6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6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7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8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8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2044362" sldId="2147483686"/>
              <ac:grpSpMk id="395"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1480951379" sldId="2147483687"/>
          </pc:sldLayoutMkLst>
          <pc:grpChg chg="del">
            <ac:chgData name="Carol Cujec" userId="a1e8b6b6-a10a-448d-8575-31f0d51494b9" providerId="ADAL" clId="{575EF52C-F0C8-46DB-8468-FD67C601E927}" dt="2023-06-08T15:46:34.991" v="217"/>
            <ac:grpSpMkLst>
              <pc:docMk/>
              <pc:sldMasterMk cId="996982445" sldId="2147483672"/>
              <pc:sldLayoutMk cId="1480951379" sldId="2147483687"/>
              <ac:grpSpMk id="22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480951379" sldId="2147483687"/>
              <ac:grpSpMk id="23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480951379" sldId="2147483687"/>
              <ac:grpSpMk id="24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480951379" sldId="2147483687"/>
              <ac:grpSpMk id="25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480951379" sldId="2147483687"/>
              <ac:grpSpMk id="25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1480951379" sldId="2147483687"/>
              <ac:grpSpMk id="265"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983503653" sldId="2147483688"/>
          </pc:sldLayoutMkLst>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3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4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5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5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6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7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8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8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59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0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0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1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2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2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3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4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5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5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6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983503653" sldId="2147483688"/>
              <ac:grpSpMk id="671"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2847292956" sldId="2147483689"/>
          </pc:sldLayoutMkLst>
          <pc:grpChg chg="del">
            <ac:chgData name="Carol Cujec" userId="a1e8b6b6-a10a-448d-8575-31f0d51494b9" providerId="ADAL" clId="{575EF52C-F0C8-46DB-8468-FD67C601E927}" dt="2023-06-08T15:46:34.991" v="217"/>
            <ac:grpSpMkLst>
              <pc:docMk/>
              <pc:sldMasterMk cId="996982445" sldId="2147483672"/>
              <pc:sldLayoutMk cId="2847292956" sldId="2147483689"/>
              <ac:grpSpMk id="114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847292956" sldId="2147483689"/>
              <ac:grpSpMk id="1158" creationId="{00000000-0000-0000-0000-000000000000}"/>
            </ac:grpSpMkLst>
          </pc:grpChg>
        </pc:sldLayoutChg>
        <pc:sldLayoutChg chg="delSp del">
          <pc:chgData name="Carol Cujec" userId="a1e8b6b6-a10a-448d-8575-31f0d51494b9" providerId="ADAL" clId="{575EF52C-F0C8-46DB-8468-FD67C601E927}" dt="2023-06-08T16:12:45.847" v="503" actId="2696"/>
          <pc:sldLayoutMkLst>
            <pc:docMk/>
            <pc:sldMasterMk cId="996982445" sldId="2147483672"/>
            <pc:sldLayoutMk cId="2567072483" sldId="2147483690"/>
          </pc:sldLayoutMkLst>
          <pc:grpChg chg="del">
            <ac:chgData name="Carol Cujec" userId="a1e8b6b6-a10a-448d-8575-31f0d51494b9" providerId="ADAL" clId="{575EF52C-F0C8-46DB-8468-FD67C601E927}" dt="2023-06-08T15:46:34.991" v="217"/>
            <ac:grpSpMkLst>
              <pc:docMk/>
              <pc:sldMasterMk cId="996982445" sldId="2147483672"/>
              <pc:sldLayoutMk cId="2567072483" sldId="2147483690"/>
              <ac:grpSpMk id="72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567072483" sldId="2147483690"/>
              <ac:grpSpMk id="73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567072483" sldId="2147483690"/>
              <ac:grpSpMk id="738"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4087695503" sldId="2147483691"/>
          </pc:sldLayoutMkLst>
          <pc:grpChg chg="del">
            <ac:chgData name="Carol Cujec" userId="a1e8b6b6-a10a-448d-8575-31f0d51494b9" providerId="ADAL" clId="{575EF52C-F0C8-46DB-8468-FD67C601E927}" dt="2023-06-08T15:46:34.991" v="217"/>
            <ac:grpSpMkLst>
              <pc:docMk/>
              <pc:sldMasterMk cId="996982445" sldId="2147483672"/>
              <pc:sldLayoutMk cId="4087695503" sldId="2147483691"/>
              <ac:grpSpMk id="30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4087695503" sldId="2147483691"/>
              <ac:grpSpMk id="320"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3324479607" sldId="2147483692"/>
          </pc:sldLayoutMkLst>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2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2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3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4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4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5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6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7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7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3324479607" sldId="2147483692"/>
              <ac:grpSpMk id="484"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2435052970" sldId="2147483693"/>
          </pc:sldLayoutMkLst>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1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1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2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3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3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4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5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5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6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73"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80"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87"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294"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301"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308"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315"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322"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32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336"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435052970" sldId="2147483693"/>
              <ac:grpSpMk id="1343" creationId="{00000000-0000-0000-0000-000000000000}"/>
            </ac:grpSpMkLst>
          </pc:grpChg>
        </pc:sldLayoutChg>
        <pc:sldLayoutChg chg="delSp">
          <pc:chgData name="Carol Cujec" userId="a1e8b6b6-a10a-448d-8575-31f0d51494b9" providerId="ADAL" clId="{575EF52C-F0C8-46DB-8468-FD67C601E927}" dt="2023-06-08T15:46:34.991" v="217"/>
          <pc:sldLayoutMkLst>
            <pc:docMk/>
            <pc:sldMasterMk cId="996982445" sldId="2147483672"/>
            <pc:sldLayoutMk cId="2566419119" sldId="2147483694"/>
          </pc:sldLayoutMkLst>
          <pc:grpChg chg="del">
            <ac:chgData name="Carol Cujec" userId="a1e8b6b6-a10a-448d-8575-31f0d51494b9" providerId="ADAL" clId="{575EF52C-F0C8-46DB-8468-FD67C601E927}" dt="2023-06-08T15:46:34.991" v="217"/>
            <ac:grpSpMkLst>
              <pc:docMk/>
              <pc:sldMasterMk cId="996982445" sldId="2147483672"/>
              <pc:sldLayoutMk cId="2566419119" sldId="2147483694"/>
              <ac:grpSpMk id="59" creationId="{00000000-0000-0000-0000-000000000000}"/>
            </ac:grpSpMkLst>
          </pc:grpChg>
          <pc:grpChg chg="del">
            <ac:chgData name="Carol Cujec" userId="a1e8b6b6-a10a-448d-8575-31f0d51494b9" providerId="ADAL" clId="{575EF52C-F0C8-46DB-8468-FD67C601E927}" dt="2023-06-08T15:46:34.991" v="217"/>
            <ac:grpSpMkLst>
              <pc:docMk/>
              <pc:sldMasterMk cId="996982445" sldId="2147483672"/>
              <pc:sldLayoutMk cId="2566419119" sldId="2147483694"/>
              <ac:grpSpMk id="62" creationId="{00000000-0000-0000-0000-000000000000}"/>
            </ac:grpSpMkLst>
          </pc:grpChg>
          <pc:picChg chg="del">
            <ac:chgData name="Carol Cujec" userId="a1e8b6b6-a10a-448d-8575-31f0d51494b9" providerId="ADAL" clId="{575EF52C-F0C8-46DB-8468-FD67C601E927}" dt="2023-06-08T15:46:34.991" v="217"/>
            <ac:picMkLst>
              <pc:docMk/>
              <pc:sldMasterMk cId="996982445" sldId="2147483672"/>
              <pc:sldLayoutMk cId="2566419119" sldId="2147483694"/>
              <ac:picMk id="53" creationId="{00000000-0000-0000-0000-000000000000}"/>
            </ac:picMkLst>
          </pc:picChg>
          <pc:picChg chg="del">
            <ac:chgData name="Carol Cujec" userId="a1e8b6b6-a10a-448d-8575-31f0d51494b9" providerId="ADAL" clId="{575EF52C-F0C8-46DB-8468-FD67C601E927}" dt="2023-06-08T15:46:34.991" v="217"/>
            <ac:picMkLst>
              <pc:docMk/>
              <pc:sldMasterMk cId="996982445" sldId="2147483672"/>
              <pc:sldLayoutMk cId="2566419119" sldId="2147483694"/>
              <ac:picMk id="54" creationId="{00000000-0000-0000-0000-000000000000}"/>
            </ac:picMkLst>
          </pc:picChg>
          <pc:picChg chg="del">
            <ac:chgData name="Carol Cujec" userId="a1e8b6b6-a10a-448d-8575-31f0d51494b9" providerId="ADAL" clId="{575EF52C-F0C8-46DB-8468-FD67C601E927}" dt="2023-06-08T15:46:34.991" v="217"/>
            <ac:picMkLst>
              <pc:docMk/>
              <pc:sldMasterMk cId="996982445" sldId="2147483672"/>
              <pc:sldLayoutMk cId="2566419119" sldId="2147483694"/>
              <ac:picMk id="55" creationId="{00000000-0000-0000-0000-000000000000}"/>
            </ac:picMkLst>
          </pc:picChg>
          <pc:picChg chg="del">
            <ac:chgData name="Carol Cujec" userId="a1e8b6b6-a10a-448d-8575-31f0d51494b9" providerId="ADAL" clId="{575EF52C-F0C8-46DB-8468-FD67C601E927}" dt="2023-06-08T15:46:34.991" v="217"/>
            <ac:picMkLst>
              <pc:docMk/>
              <pc:sldMasterMk cId="996982445" sldId="2147483672"/>
              <pc:sldLayoutMk cId="2566419119" sldId="2147483694"/>
              <ac:picMk id="56" creationId="{00000000-0000-0000-0000-000000000000}"/>
            </ac:picMkLst>
          </pc:picChg>
          <pc:picChg chg="del">
            <ac:chgData name="Carol Cujec" userId="a1e8b6b6-a10a-448d-8575-31f0d51494b9" providerId="ADAL" clId="{575EF52C-F0C8-46DB-8468-FD67C601E927}" dt="2023-06-08T15:46:34.991" v="217"/>
            <ac:picMkLst>
              <pc:docMk/>
              <pc:sldMasterMk cId="996982445" sldId="2147483672"/>
              <pc:sldLayoutMk cId="2566419119" sldId="2147483694"/>
              <ac:picMk id="57" creationId="{00000000-0000-0000-0000-000000000000}"/>
            </ac:picMkLst>
          </pc:picChg>
          <pc:picChg chg="del">
            <ac:chgData name="Carol Cujec" userId="a1e8b6b6-a10a-448d-8575-31f0d51494b9" providerId="ADAL" clId="{575EF52C-F0C8-46DB-8468-FD67C601E927}" dt="2023-06-08T15:46:34.991" v="217"/>
            <ac:picMkLst>
              <pc:docMk/>
              <pc:sldMasterMk cId="996982445" sldId="2147483672"/>
              <pc:sldLayoutMk cId="2566419119" sldId="2147483694"/>
              <ac:picMk id="58" creationId="{00000000-0000-0000-0000-000000000000}"/>
            </ac:picMkLst>
          </pc:picChg>
        </pc:sldLayoutChg>
        <pc:sldLayoutChg chg="del">
          <pc:chgData name="Carol Cujec" userId="a1e8b6b6-a10a-448d-8575-31f0d51494b9" providerId="ADAL" clId="{575EF52C-F0C8-46DB-8468-FD67C601E927}" dt="2023-06-09T16:22:06.015" v="2260" actId="2696"/>
          <pc:sldLayoutMkLst>
            <pc:docMk/>
            <pc:sldMasterMk cId="996982445" sldId="2147483672"/>
            <pc:sldLayoutMk cId="299104955" sldId="2147483695"/>
          </pc:sldLayoutMkLst>
        </pc:sldLayoutChg>
      </pc:sldMasterChg>
      <pc:sldMasterChg chg="del delSldLayout">
        <pc:chgData name="Carol Cujec" userId="a1e8b6b6-a10a-448d-8575-31f0d51494b9" providerId="ADAL" clId="{575EF52C-F0C8-46DB-8468-FD67C601E927}" dt="2023-06-11T23:37:29.624" v="2350" actId="2696"/>
        <pc:sldMasterMkLst>
          <pc:docMk/>
          <pc:sldMasterMk cId="3327894421" sldId="2147483695"/>
        </pc:sldMasterMkLst>
        <pc:sldLayoutChg chg="del">
          <pc:chgData name="Carol Cujec" userId="a1e8b6b6-a10a-448d-8575-31f0d51494b9" providerId="ADAL" clId="{575EF52C-F0C8-46DB-8468-FD67C601E927}" dt="2023-06-11T23:37:29.624" v="2350" actId="2696"/>
          <pc:sldLayoutMkLst>
            <pc:docMk/>
            <pc:sldMasterMk cId="3327894421" sldId="2147483695"/>
            <pc:sldLayoutMk cId="1344508232" sldId="2147483696"/>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3777657622" sldId="2147483697"/>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1038544352" sldId="2147483698"/>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310397727" sldId="2147483699"/>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1180477912" sldId="2147483700"/>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1659420735" sldId="2147483701"/>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260294974" sldId="2147483702"/>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3158928859" sldId="2147483703"/>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486970682" sldId="2147483704"/>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2447994154" sldId="2147483705"/>
          </pc:sldLayoutMkLst>
        </pc:sldLayoutChg>
        <pc:sldLayoutChg chg="del">
          <pc:chgData name="Carol Cujec" userId="a1e8b6b6-a10a-448d-8575-31f0d51494b9" providerId="ADAL" clId="{575EF52C-F0C8-46DB-8468-FD67C601E927}" dt="2023-06-11T23:37:29.624" v="2350" actId="2696"/>
          <pc:sldLayoutMkLst>
            <pc:docMk/>
            <pc:sldMasterMk cId="3327894421" sldId="2147483695"/>
            <pc:sldLayoutMk cId="1433001888" sldId="214748370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44A29CCB-C7F0-4E97-AAB1-515B7F914B56}" type="datetimeFigureOut">
              <a:rPr lang="en-US" smtClean="0"/>
              <a:t>6/12/2023</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EB133F8D-257B-4CC0-AA96-AF93838592C0}" type="slidenum">
              <a:rPr lang="en-US" smtClean="0"/>
              <a:t>‹#›</a:t>
            </a:fld>
            <a:endParaRPr lang="en-US"/>
          </a:p>
        </p:txBody>
      </p:sp>
    </p:spTree>
    <p:extLst>
      <p:ext uri="{BB962C8B-B14F-4D97-AF65-F5344CB8AC3E}">
        <p14:creationId xmlns:p14="http://schemas.microsoft.com/office/powerpoint/2010/main" val="336496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journals.sagepub.com/doi/abs/10.3102/0002831204100223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a073618e60_0_1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a073618e60_0_1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baseline="0" dirty="0"/>
              <a:t>https://twentyonetoys.com/blogs/teaching-empathy/brene-brown-empathy-vs-sympathy </a:t>
            </a:r>
          </a:p>
          <a:p>
            <a:r>
              <a:rPr lang="en-US" dirty="0"/>
              <a:t>Valuing empathy over sympathy</a:t>
            </a:r>
          </a:p>
          <a:p>
            <a:r>
              <a:rPr lang="en-US" dirty="0"/>
              <a:t>Focus on offering kindness, having an open mind to new ideas and possibilities to know and understand. </a:t>
            </a:r>
          </a:p>
          <a:p>
            <a:r>
              <a:rPr lang="en-US" dirty="0"/>
              <a:t>What is the best way to ease someone's pain and suffering? In this beautifully animated RSA Short, Dr </a:t>
            </a:r>
            <a:r>
              <a:rPr lang="en-US" dirty="0" err="1"/>
              <a:t>Brené</a:t>
            </a:r>
            <a:r>
              <a:rPr lang="en-US" dirty="0"/>
              <a:t> Brown reminds us that we can only create a genuine empathic connection if we are brave enough to really get in touch with our own fragilities.</a:t>
            </a:r>
          </a:p>
          <a:p>
            <a:r>
              <a:rPr lang="en-US" i="1" dirty="0"/>
              <a:t>“Empathy fuels connection. Sympathy drives disconnection.”</a:t>
            </a:r>
            <a:endParaRPr lang="en-US" dirty="0"/>
          </a:p>
        </p:txBody>
      </p:sp>
    </p:spTree>
    <p:extLst>
      <p:ext uri="{BB962C8B-B14F-4D97-AF65-F5344CB8AC3E}">
        <p14:creationId xmlns:p14="http://schemas.microsoft.com/office/powerpoint/2010/main" val="78799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Root cause analysis is an approach to problem solving that uses data analysis and discussion to dig deeper than the surface symptoms of a problem to uncover the underlying causes. </a:t>
            </a:r>
            <a:endParaRPr lang="en-US" dirty="0"/>
          </a:p>
        </p:txBody>
      </p:sp>
    </p:spTree>
    <p:extLst>
      <p:ext uri="{BB962C8B-B14F-4D97-AF65-F5344CB8AC3E}">
        <p14:creationId xmlns:p14="http://schemas.microsoft.com/office/powerpoint/2010/main" val="194788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a:t>
            </a:r>
            <a:r>
              <a:rPr lang="en-US" baseline="0" dirty="0"/>
              <a:t> this into a reflective prompt or a mid-semester assignment to present what they are learning during the service so far.</a:t>
            </a:r>
          </a:p>
          <a:p>
            <a:endParaRPr lang="en-US" dirty="0"/>
          </a:p>
        </p:txBody>
      </p:sp>
    </p:spTree>
    <p:extLst>
      <p:ext uri="{BB962C8B-B14F-4D97-AF65-F5344CB8AC3E}">
        <p14:creationId xmlns:p14="http://schemas.microsoft.com/office/powerpoint/2010/main" val="424022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a073618e60_0_3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a073618e60_0_3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r>
              <a:rPr lang="en" dirty="0"/>
              <a:t>For an More Engaged and Transformative Learni</a:t>
            </a:r>
            <a:r>
              <a:rPr lang="en-US" dirty="0"/>
              <a:t>ng</a:t>
            </a:r>
            <a:r>
              <a:rPr lang="en" dirty="0"/>
              <a:t> Experience</a:t>
            </a:r>
            <a:endParaRPr dirty="0"/>
          </a:p>
        </p:txBody>
      </p:sp>
    </p:spTree>
    <p:extLst>
      <p:ext uri="{BB962C8B-B14F-4D97-AF65-F5344CB8AC3E}">
        <p14:creationId xmlns:p14="http://schemas.microsoft.com/office/powerpoint/2010/main" val="2409715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a:t>
            </a:r>
            <a:r>
              <a:rPr lang="en-US" baseline="0" dirty="0"/>
              <a:t> service-learning model</a:t>
            </a:r>
            <a:endParaRPr lang="en-US" dirty="0"/>
          </a:p>
        </p:txBody>
      </p:sp>
    </p:spTree>
    <p:extLst>
      <p:ext uri="{BB962C8B-B14F-4D97-AF65-F5344CB8AC3E}">
        <p14:creationId xmlns:p14="http://schemas.microsoft.com/office/powerpoint/2010/main" val="8659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r>
              <a:rPr lang="en-US" dirty="0"/>
              <a:t>Intentionality of curriculum, partnership</a:t>
            </a:r>
            <a:r>
              <a:rPr lang="en-US" baseline="0" dirty="0"/>
              <a:t> with community and scaffolded assignments and discussions. </a:t>
            </a:r>
          </a:p>
          <a:p>
            <a:r>
              <a:rPr lang="en-US" dirty="0"/>
              <a:t>Aims to deconstruct systems</a:t>
            </a:r>
            <a:r>
              <a:rPr lang="en-US" baseline="0" dirty="0"/>
              <a:t> of power so the need for service and the inequalities that create and sustain them are dismantled.</a:t>
            </a:r>
          </a:p>
          <a:p>
            <a:r>
              <a:rPr lang="en-US" baseline="0" dirty="0"/>
              <a:t>Key components: Social Change Orientation – Redistribute Power – Develop Authentic Relationships</a:t>
            </a:r>
            <a:endParaRPr lang="en-US" dirty="0"/>
          </a:p>
        </p:txBody>
      </p:sp>
    </p:spTree>
    <p:extLst>
      <p:ext uri="{BB962C8B-B14F-4D97-AF65-F5344CB8AC3E}">
        <p14:creationId xmlns:p14="http://schemas.microsoft.com/office/powerpoint/2010/main" val="1730576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Pre- and Post-</a:t>
            </a:r>
            <a:r>
              <a:rPr lang="en-US" sz="1100" b="0" i="0" u="none" strike="noStrike" cap="none" baseline="0" dirty="0">
                <a:solidFill>
                  <a:srgbClr val="000000"/>
                </a:solidFill>
                <a:effectLst/>
                <a:latin typeface="Arial"/>
                <a:ea typeface="Arial"/>
                <a:cs typeface="Arial"/>
                <a:sym typeface="Arial"/>
              </a:rPr>
              <a:t> Self assessment activity for students to rate where they are at the start of the semester, where they aim to be at the end of the semester. Then at end of semester reflect on the citizenship progress.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Social action aims to change policies and is a core strategy for the “justice oriented citizen” described in </a:t>
            </a:r>
            <a:r>
              <a:rPr lang="en-US" sz="1100" b="0" i="1" u="none" strike="noStrike" cap="none" dirty="0">
                <a:solidFill>
                  <a:srgbClr val="000000"/>
                </a:solidFill>
                <a:effectLst/>
                <a:latin typeface="Arial"/>
                <a:ea typeface="Arial"/>
                <a:cs typeface="Arial"/>
                <a:sym typeface="Arial"/>
              </a:rPr>
              <a:t>“</a:t>
            </a:r>
            <a:r>
              <a:rPr lang="en-US" sz="1100" b="1" i="1" u="sng" strike="noStrike" cap="none" dirty="0">
                <a:solidFill>
                  <a:srgbClr val="000000"/>
                </a:solidFill>
                <a:effectLst/>
                <a:latin typeface="Arial"/>
                <a:ea typeface="Arial"/>
                <a:cs typeface="Arial"/>
                <a:sym typeface="Arial"/>
                <a:hlinkClick r:id="rId3"/>
              </a:rPr>
              <a:t>What Kind of Citizen? The Politics of Educating for Democracy</a:t>
            </a:r>
            <a:r>
              <a:rPr lang="en-US" sz="1100" b="0" i="1"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by Joel </a:t>
            </a:r>
            <a:r>
              <a:rPr lang="en-US" sz="1100" b="0" i="0" u="none" strike="noStrike" cap="none" dirty="0" err="1">
                <a:solidFill>
                  <a:srgbClr val="000000"/>
                </a:solidFill>
                <a:effectLst/>
                <a:latin typeface="Arial"/>
                <a:ea typeface="Arial"/>
                <a:cs typeface="Arial"/>
                <a:sym typeface="Arial"/>
              </a:rPr>
              <a:t>Westheimer</a:t>
            </a:r>
            <a:r>
              <a:rPr lang="en-US" sz="1100" b="0" i="0" u="none" strike="noStrike" cap="none" dirty="0">
                <a:solidFill>
                  <a:srgbClr val="000000"/>
                </a:solidFill>
                <a:effectLst/>
                <a:latin typeface="Arial"/>
                <a:ea typeface="Arial"/>
                <a:cs typeface="Arial"/>
                <a:sym typeface="Arial"/>
              </a:rPr>
              <a:t> and Joseph </a:t>
            </a:r>
            <a:r>
              <a:rPr lang="en-US" sz="1100" b="0" i="0" u="none" strike="noStrike" cap="none" dirty="0" err="1">
                <a:solidFill>
                  <a:srgbClr val="000000"/>
                </a:solidFill>
                <a:effectLst/>
                <a:latin typeface="Arial"/>
                <a:ea typeface="Arial"/>
                <a:cs typeface="Arial"/>
                <a:sym typeface="Arial"/>
              </a:rPr>
              <a:t>Kahne</a:t>
            </a:r>
            <a:r>
              <a:rPr lang="en-US" sz="1100" b="0" i="0" u="none" strike="noStrike" cap="none" dirty="0">
                <a:solidFill>
                  <a:srgbClr val="000000"/>
                </a:solidFill>
                <a:effectLst/>
                <a:latin typeface="Arial"/>
                <a:ea typeface="Arial"/>
                <a:cs typeface="Arial"/>
                <a:sym typeface="Arial"/>
              </a:rPr>
              <a:t> (American Educational Research Journal; Summer 2004).  The other two models of good citizen — personally responsible and participatory — are mirrored in the direct service and service leadership approaches.</a:t>
            </a:r>
            <a:endParaRPr lang="en-US" dirty="0"/>
          </a:p>
          <a:p>
            <a:endParaRPr lang="en-US" dirty="0"/>
          </a:p>
        </p:txBody>
      </p:sp>
    </p:spTree>
    <p:extLst>
      <p:ext uri="{BB962C8B-B14F-4D97-AF65-F5344CB8AC3E}">
        <p14:creationId xmlns:p14="http://schemas.microsoft.com/office/powerpoint/2010/main" val="20599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a073618e60_0_3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a073618e60_0_3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406617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422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24916" lvl="1" indent="-301882" defTabSz="924916">
              <a:buFont typeface="Arial"/>
              <a:buChar char="●"/>
              <a:defRPr/>
            </a:pPr>
            <a:r>
              <a:rPr lang="en-US" dirty="0"/>
              <a:t>To build a community, it is important to understand our individual cultural identities and see where our similarities and difference might be as we work together.</a:t>
            </a:r>
            <a:endParaRPr lang="en-US" dirty="0">
              <a:effectLst/>
            </a:endParaRPr>
          </a:p>
          <a:p>
            <a:pPr marL="924916" lvl="1" indent="-301882" defTabSz="924916">
              <a:buFont typeface="Arial"/>
              <a:buChar char="●"/>
              <a:defRPr/>
            </a:pPr>
            <a:r>
              <a:rPr lang="en-US" dirty="0"/>
              <a:t>Identity shapes our preconceptions and affects how we respond to new environments. In this activity, we are going to discuss the identities that are important to us and how they affect how we interact with the world.</a:t>
            </a:r>
          </a:p>
          <a:p>
            <a:pPr marL="924916" lvl="1" indent="-301882" defTabSz="924916">
              <a:buFont typeface="Arial"/>
              <a:buChar char="●"/>
              <a:defRPr/>
            </a:pPr>
            <a:r>
              <a:rPr lang="en-US" dirty="0"/>
              <a:t>What are some of the components of your identity which you think will affect how you interact with your community during the engagement experience. Segment them out on the handout given. </a:t>
            </a:r>
          </a:p>
          <a:p>
            <a:endParaRPr lang="en-US" dirty="0"/>
          </a:p>
        </p:txBody>
      </p:sp>
    </p:spTree>
    <p:extLst>
      <p:ext uri="{BB962C8B-B14F-4D97-AF65-F5344CB8AC3E}">
        <p14:creationId xmlns:p14="http://schemas.microsoft.com/office/powerpoint/2010/main" val="327639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FacingHistory.org</a:t>
            </a:r>
          </a:p>
          <a:p>
            <a:r>
              <a:rPr lang="en-US" dirty="0"/>
              <a:t>Here is what a sample Identity Starburst/Chart can look like.</a:t>
            </a:r>
          </a:p>
          <a:p>
            <a:r>
              <a:rPr lang="en-US" dirty="0"/>
              <a:t>Identity Starburst Activity/Cultural Pie</a:t>
            </a:r>
          </a:p>
          <a:p>
            <a:pPr marL="924916" lvl="1" indent="-301882" defTabSz="924916">
              <a:buFont typeface="Arial"/>
              <a:buChar char="●"/>
              <a:defRPr/>
            </a:pPr>
            <a:r>
              <a:rPr lang="en-US" dirty="0"/>
              <a:t>We are building a community amongst ourselves and in order to do so it is important to understand our individual cultural identities and see where our similarities and difference might be as we work together in the upcoming semester. Plus it is good for all of us to model the activities that we will ask our students to complete.</a:t>
            </a:r>
            <a:endParaRPr lang="en-US" dirty="0">
              <a:effectLst/>
            </a:endParaRPr>
          </a:p>
          <a:p>
            <a:pPr marL="924916" lvl="1" indent="-301882" defTabSz="924916">
              <a:buFont typeface="Arial"/>
              <a:buChar char="●"/>
              <a:defRPr/>
            </a:pPr>
            <a:r>
              <a:rPr lang="en-US" dirty="0"/>
              <a:t>Identity shapes our preconceptions and affects how we respond to new environments. In this activity, we are going to discuss the identities that are important to us and how they affect how we interact with the world.</a:t>
            </a:r>
          </a:p>
          <a:p>
            <a:pPr marL="924916" lvl="1" indent="-301882" defTabSz="924916">
              <a:buFont typeface="Arial"/>
              <a:buChar char="●"/>
              <a:defRPr/>
            </a:pPr>
            <a:r>
              <a:rPr lang="en-US" dirty="0"/>
              <a:t>What are some of the components of your identity which you think will affect how you interact with your community during the engagement experience. Segment them out on the handout given. </a:t>
            </a:r>
          </a:p>
          <a:p>
            <a:endParaRPr lang="en-US" dirty="0"/>
          </a:p>
        </p:txBody>
      </p:sp>
    </p:spTree>
    <p:extLst>
      <p:ext uri="{BB962C8B-B14F-4D97-AF65-F5344CB8AC3E}">
        <p14:creationId xmlns:p14="http://schemas.microsoft.com/office/powerpoint/2010/main" val="207690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E727-6AAE-6E07-2F5A-A33A77C89A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E8584B-0078-DE76-C5FB-C9D33DD37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295D1-42A2-CA58-988F-2882BEC4DABB}"/>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5" name="Footer Placeholder 4">
            <a:extLst>
              <a:ext uri="{FF2B5EF4-FFF2-40B4-BE49-F238E27FC236}">
                <a16:creationId xmlns:a16="http://schemas.microsoft.com/office/drawing/2014/main" id="{FF392BEE-14C5-1938-FF37-D2A4BEB83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E4A86-EF52-15D3-CC08-E2E32462120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204832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76F3-9738-9BD5-AE31-A0F14CA1F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228226-7DD1-564C-CEB0-AE000880B8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5BFA7-9581-6E99-F543-D31AC5E50BCB}"/>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5" name="Footer Placeholder 4">
            <a:extLst>
              <a:ext uri="{FF2B5EF4-FFF2-40B4-BE49-F238E27FC236}">
                <a16:creationId xmlns:a16="http://schemas.microsoft.com/office/drawing/2014/main" id="{C2AD221C-B360-D58D-BEC1-BD555B0FC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B96D9-8A15-FCF5-8396-DF6A95F0B34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490538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5C782-FDC9-1621-3B90-24A26FB215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2A761-91B4-6B5C-0AC3-AEFE036A6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1EEE-93E5-3014-5261-2BC5EDB1A3F1}"/>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5" name="Footer Placeholder 4">
            <a:extLst>
              <a:ext uri="{FF2B5EF4-FFF2-40B4-BE49-F238E27FC236}">
                <a16:creationId xmlns:a16="http://schemas.microsoft.com/office/drawing/2014/main" id="{6FAFFD26-2678-370E-16CD-E271B17CE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82021-97F7-E1EE-4266-8AFA36C79E9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168641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3950625" y="1583975"/>
            <a:ext cx="7533000" cy="3011100"/>
          </a:xfrm>
          <a:prstGeom prst="rect">
            <a:avLst/>
          </a:prstGeom>
        </p:spPr>
        <p:txBody>
          <a:bodyPr spcFirstLastPara="1" wrap="square" lIns="121900" tIns="121900" rIns="121900" bIns="121900"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18" name="Google Shape;18;p2"/>
          <p:cNvSpPr txBox="1">
            <a:spLocks noGrp="1"/>
          </p:cNvSpPr>
          <p:nvPr>
            <p:ph type="subTitle" idx="1"/>
          </p:nvPr>
        </p:nvSpPr>
        <p:spPr>
          <a:xfrm>
            <a:off x="3962030" y="4724699"/>
            <a:ext cx="7545900" cy="717900"/>
          </a:xfrm>
          <a:prstGeom prst="rect">
            <a:avLst/>
          </a:prstGeom>
        </p:spPr>
        <p:txBody>
          <a:bodyPr spcFirstLastPara="1" wrap="square" lIns="121900" tIns="121900" rIns="121900" bIns="121900" anchor="t" anchorCtr="0">
            <a:noAutofit/>
          </a:bodyPr>
          <a:lstStyle>
            <a:lvl1pPr lvl="0">
              <a:spcBef>
                <a:spcPts val="0"/>
              </a:spcBef>
              <a:spcAft>
                <a:spcPts val="0"/>
              </a:spcAft>
              <a:buSzPts val="1900"/>
              <a:buNon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Tree>
    <p:extLst>
      <p:ext uri="{BB962C8B-B14F-4D97-AF65-F5344CB8AC3E}">
        <p14:creationId xmlns:p14="http://schemas.microsoft.com/office/powerpoint/2010/main" val="108159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329"/>
        <p:cNvGrpSpPr/>
        <p:nvPr/>
      </p:nvGrpSpPr>
      <p:grpSpPr>
        <a:xfrm>
          <a:off x="0" y="0"/>
          <a:ext cx="0" cy="0"/>
          <a:chOff x="0" y="0"/>
          <a:chExt cx="0" cy="0"/>
        </a:xfrm>
      </p:grpSpPr>
      <p:sp>
        <p:nvSpPr>
          <p:cNvPr id="330" name="Google Shape;330;p8"/>
          <p:cNvSpPr txBox="1">
            <a:spLocks noGrp="1"/>
          </p:cNvSpPr>
          <p:nvPr>
            <p:ph type="title"/>
          </p:nvPr>
        </p:nvSpPr>
        <p:spPr>
          <a:xfrm>
            <a:off x="2401350" y="2164450"/>
            <a:ext cx="7389300" cy="20661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6000"/>
              <a:buFont typeface="Aldrich"/>
              <a:buNone/>
              <a:defRPr sz="6000"/>
            </a:lvl1pPr>
            <a:lvl2pPr lvl="1"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31" name="Google Shape;331;p8"/>
          <p:cNvSpPr txBox="1">
            <a:spLocks noGrp="1"/>
          </p:cNvSpPr>
          <p:nvPr>
            <p:ph type="body" idx="1"/>
          </p:nvPr>
        </p:nvSpPr>
        <p:spPr>
          <a:xfrm>
            <a:off x="2401350" y="4248100"/>
            <a:ext cx="7389300" cy="763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42044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221"/>
        <p:cNvGrpSpPr/>
        <p:nvPr/>
      </p:nvGrpSpPr>
      <p:grpSpPr>
        <a:xfrm>
          <a:off x="0" y="0"/>
          <a:ext cx="0" cy="0"/>
          <a:chOff x="0" y="0"/>
          <a:chExt cx="0" cy="0"/>
        </a:xfrm>
      </p:grpSpPr>
      <p:sp>
        <p:nvSpPr>
          <p:cNvPr id="222" name="Google Shape;222;p5"/>
          <p:cNvSpPr txBox="1">
            <a:spLocks noGrp="1"/>
          </p:cNvSpPr>
          <p:nvPr>
            <p:ph type="title"/>
          </p:nvPr>
        </p:nvSpPr>
        <p:spPr>
          <a:xfrm>
            <a:off x="6072725" y="1583975"/>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23" name="Google Shape;223;p5"/>
          <p:cNvSpPr txBox="1">
            <a:spLocks noGrp="1"/>
          </p:cNvSpPr>
          <p:nvPr>
            <p:ph type="body" idx="1"/>
          </p:nvPr>
        </p:nvSpPr>
        <p:spPr>
          <a:xfrm>
            <a:off x="6072700" y="2988275"/>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148095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536"/>
        <p:cNvGrpSpPr/>
        <p:nvPr/>
      </p:nvGrpSpPr>
      <p:grpSpPr>
        <a:xfrm>
          <a:off x="0" y="0"/>
          <a:ext cx="0" cy="0"/>
          <a:chOff x="0" y="0"/>
          <a:chExt cx="0" cy="0"/>
        </a:xfrm>
      </p:grpSpPr>
      <p:sp>
        <p:nvSpPr>
          <p:cNvPr id="537" name="Google Shape;537;p12"/>
          <p:cNvSpPr txBox="1">
            <a:spLocks noGrp="1"/>
          </p:cNvSpPr>
          <p:nvPr>
            <p:ph type="title"/>
          </p:nvPr>
        </p:nvSpPr>
        <p:spPr>
          <a:xfrm>
            <a:off x="548250" y="696675"/>
            <a:ext cx="11095500" cy="4720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Tree>
    <p:extLst>
      <p:ext uri="{BB962C8B-B14F-4D97-AF65-F5344CB8AC3E}">
        <p14:creationId xmlns:p14="http://schemas.microsoft.com/office/powerpoint/2010/main" val="983503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1143"/>
        <p:cNvGrpSpPr/>
        <p:nvPr/>
      </p:nvGrpSpPr>
      <p:grpSpPr>
        <a:xfrm>
          <a:off x="0" y="0"/>
          <a:ext cx="0" cy="0"/>
          <a:chOff x="0" y="0"/>
          <a:chExt cx="0" cy="0"/>
        </a:xfrm>
      </p:grpSpPr>
      <p:sp>
        <p:nvSpPr>
          <p:cNvPr id="1144" name="Google Shape;1144;p18"/>
          <p:cNvSpPr txBox="1">
            <a:spLocks noGrp="1"/>
          </p:cNvSpPr>
          <p:nvPr>
            <p:ph type="subTitle" idx="1"/>
          </p:nvPr>
        </p:nvSpPr>
        <p:spPr>
          <a:xfrm>
            <a:off x="8378500" y="1882375"/>
            <a:ext cx="33978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145" name="Google Shape;1145;p18"/>
          <p:cNvSpPr txBox="1">
            <a:spLocks noGrp="1"/>
          </p:cNvSpPr>
          <p:nvPr>
            <p:ph type="subTitle" idx="2"/>
          </p:nvPr>
        </p:nvSpPr>
        <p:spPr>
          <a:xfrm>
            <a:off x="8378500" y="4102757"/>
            <a:ext cx="33978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146" name="Google Shape;1146;p18"/>
          <p:cNvSpPr txBox="1">
            <a:spLocks noGrp="1"/>
          </p:cNvSpPr>
          <p:nvPr>
            <p:ph type="title"/>
          </p:nvPr>
        </p:nvSpPr>
        <p:spPr>
          <a:xfrm>
            <a:off x="415463" y="593367"/>
            <a:ext cx="113607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147" name="Google Shape;1147;p18"/>
          <p:cNvSpPr txBox="1">
            <a:spLocks noGrp="1"/>
          </p:cNvSpPr>
          <p:nvPr>
            <p:ph type="body" idx="3"/>
          </p:nvPr>
        </p:nvSpPr>
        <p:spPr>
          <a:xfrm>
            <a:off x="8378500" y="2318375"/>
            <a:ext cx="3397800" cy="1553400"/>
          </a:xfrm>
          <a:prstGeom prst="rect">
            <a:avLst/>
          </a:prstGeom>
        </p:spPr>
        <p:txBody>
          <a:bodyPr spcFirstLastPara="1" wrap="square" lIns="121900" tIns="121900" rIns="121900" bIns="121900"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0"/>
              </a:spcBef>
              <a:spcAft>
                <a:spcPts val="0"/>
              </a:spcAft>
              <a:buSzPts val="1400"/>
              <a:buChar char="○"/>
              <a:defRPr sz="1400"/>
            </a:lvl2pPr>
            <a:lvl3pPr marL="1371600" lvl="2" indent="-317500">
              <a:lnSpc>
                <a:spcPct val="100000"/>
              </a:lnSpc>
              <a:spcBef>
                <a:spcPts val="0"/>
              </a:spcBef>
              <a:spcAft>
                <a:spcPts val="0"/>
              </a:spcAft>
              <a:buSzPts val="1400"/>
              <a:buChar char="■"/>
              <a:defRPr sz="1400"/>
            </a:lvl3pPr>
            <a:lvl4pPr marL="1828800" lvl="3" indent="-317500">
              <a:lnSpc>
                <a:spcPct val="100000"/>
              </a:lnSpc>
              <a:spcBef>
                <a:spcPts val="0"/>
              </a:spcBef>
              <a:spcAft>
                <a:spcPts val="0"/>
              </a:spcAft>
              <a:buSzPts val="1400"/>
              <a:buChar char="●"/>
              <a:defRPr sz="1400"/>
            </a:lvl4pPr>
            <a:lvl5pPr marL="2286000" lvl="4" indent="-317500">
              <a:lnSpc>
                <a:spcPct val="100000"/>
              </a:lnSpc>
              <a:spcBef>
                <a:spcPts val="0"/>
              </a:spcBef>
              <a:spcAft>
                <a:spcPts val="0"/>
              </a:spcAft>
              <a:buSzPts val="1400"/>
              <a:buChar char="○"/>
              <a:defRPr sz="1400"/>
            </a:lvl5pPr>
            <a:lvl6pPr marL="2743200" lvl="5" indent="-317500">
              <a:lnSpc>
                <a:spcPct val="100000"/>
              </a:lnSpc>
              <a:spcBef>
                <a:spcPts val="0"/>
              </a:spcBef>
              <a:spcAft>
                <a:spcPts val="0"/>
              </a:spcAft>
              <a:buSzPts val="1400"/>
              <a:buChar char="■"/>
              <a:defRPr sz="1400"/>
            </a:lvl6pPr>
            <a:lvl7pPr marL="3200400" lvl="6" indent="-317500">
              <a:lnSpc>
                <a:spcPct val="100000"/>
              </a:lnSpc>
              <a:spcBef>
                <a:spcPts val="0"/>
              </a:spcBef>
              <a:spcAft>
                <a:spcPts val="0"/>
              </a:spcAft>
              <a:buSzPts val="1400"/>
              <a:buChar char="●"/>
              <a:defRPr sz="1400"/>
            </a:lvl7pPr>
            <a:lvl8pPr marL="3657600" lvl="7" indent="-317500">
              <a:lnSpc>
                <a:spcPct val="100000"/>
              </a:lnSpc>
              <a:spcBef>
                <a:spcPts val="0"/>
              </a:spcBef>
              <a:spcAft>
                <a:spcPts val="0"/>
              </a:spcAft>
              <a:buSzPts val="1400"/>
              <a:buChar char="○"/>
              <a:defRPr sz="1400"/>
            </a:lvl8pPr>
            <a:lvl9pPr marL="4114800" lvl="8" indent="-317500">
              <a:lnSpc>
                <a:spcPct val="100000"/>
              </a:lnSpc>
              <a:spcBef>
                <a:spcPts val="0"/>
              </a:spcBef>
              <a:spcAft>
                <a:spcPts val="0"/>
              </a:spcAft>
              <a:buSzPts val="1400"/>
              <a:buChar char="■"/>
              <a:defRPr sz="1400"/>
            </a:lvl9pPr>
          </a:lstStyle>
          <a:p>
            <a:endParaRPr/>
          </a:p>
        </p:txBody>
      </p:sp>
      <p:sp>
        <p:nvSpPr>
          <p:cNvPr id="1148" name="Google Shape;1148;p18"/>
          <p:cNvSpPr txBox="1">
            <a:spLocks noGrp="1"/>
          </p:cNvSpPr>
          <p:nvPr>
            <p:ph type="body" idx="4"/>
          </p:nvPr>
        </p:nvSpPr>
        <p:spPr>
          <a:xfrm>
            <a:off x="8378500" y="4506700"/>
            <a:ext cx="3397800" cy="1553400"/>
          </a:xfrm>
          <a:prstGeom prst="rect">
            <a:avLst/>
          </a:prstGeom>
        </p:spPr>
        <p:txBody>
          <a:bodyPr spcFirstLastPara="1" wrap="square" lIns="121900" tIns="121900" rIns="121900" bIns="121900"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sz="1400"/>
            </a:lvl2pPr>
            <a:lvl3pPr marL="1371600" lvl="2" indent="-317500" rtl="0">
              <a:lnSpc>
                <a:spcPct val="100000"/>
              </a:lnSpc>
              <a:spcBef>
                <a:spcPts val="0"/>
              </a:spcBef>
              <a:spcAft>
                <a:spcPts val="0"/>
              </a:spcAft>
              <a:buSzPts val="1400"/>
              <a:buChar char="■"/>
              <a:defRPr sz="1400"/>
            </a:lvl3pPr>
            <a:lvl4pPr marL="1828800" lvl="3" indent="-317500" rtl="0">
              <a:lnSpc>
                <a:spcPct val="100000"/>
              </a:lnSpc>
              <a:spcBef>
                <a:spcPts val="0"/>
              </a:spcBef>
              <a:spcAft>
                <a:spcPts val="0"/>
              </a:spcAft>
              <a:buSzPts val="1400"/>
              <a:buChar char="●"/>
              <a:defRPr sz="1400"/>
            </a:lvl4pPr>
            <a:lvl5pPr marL="2286000" lvl="4" indent="-317500" rtl="0">
              <a:lnSpc>
                <a:spcPct val="100000"/>
              </a:lnSpc>
              <a:spcBef>
                <a:spcPts val="0"/>
              </a:spcBef>
              <a:spcAft>
                <a:spcPts val="0"/>
              </a:spcAft>
              <a:buSzPts val="1400"/>
              <a:buChar char="○"/>
              <a:defRPr sz="1400"/>
            </a:lvl5pPr>
            <a:lvl6pPr marL="2743200" lvl="5" indent="-317500" rtl="0">
              <a:lnSpc>
                <a:spcPct val="100000"/>
              </a:lnSpc>
              <a:spcBef>
                <a:spcPts val="0"/>
              </a:spcBef>
              <a:spcAft>
                <a:spcPts val="0"/>
              </a:spcAft>
              <a:buSzPts val="1400"/>
              <a:buChar char="■"/>
              <a:defRPr sz="1400"/>
            </a:lvl6pPr>
            <a:lvl7pPr marL="3200400" lvl="6" indent="-317500" rtl="0">
              <a:lnSpc>
                <a:spcPct val="100000"/>
              </a:lnSpc>
              <a:spcBef>
                <a:spcPts val="0"/>
              </a:spcBef>
              <a:spcAft>
                <a:spcPts val="0"/>
              </a:spcAft>
              <a:buSzPts val="1400"/>
              <a:buChar char="●"/>
              <a:defRPr sz="1400"/>
            </a:lvl7pPr>
            <a:lvl8pPr marL="3657600" lvl="7" indent="-317500" rtl="0">
              <a:lnSpc>
                <a:spcPct val="100000"/>
              </a:lnSpc>
              <a:spcBef>
                <a:spcPts val="0"/>
              </a:spcBef>
              <a:spcAft>
                <a:spcPts val="0"/>
              </a:spcAft>
              <a:buSzPts val="1400"/>
              <a:buChar char="○"/>
              <a:defRPr sz="1400"/>
            </a:lvl8pPr>
            <a:lvl9pPr marL="4114800" lvl="8" indent="-317500" rtl="0">
              <a:lnSpc>
                <a:spcPct val="100000"/>
              </a:lnSpc>
              <a:spcBef>
                <a:spcPts val="0"/>
              </a:spcBef>
              <a:spcAft>
                <a:spcPts val="0"/>
              </a:spcAft>
              <a:buSzPts val="1400"/>
              <a:buChar char="■"/>
              <a:defRPr sz="1400"/>
            </a:lvl9pPr>
          </a:lstStyle>
          <a:p>
            <a:endParaRPr/>
          </a:p>
        </p:txBody>
      </p:sp>
    </p:spTree>
    <p:extLst>
      <p:ext uri="{BB962C8B-B14F-4D97-AF65-F5344CB8AC3E}">
        <p14:creationId xmlns:p14="http://schemas.microsoft.com/office/powerpoint/2010/main" val="284729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v2">
  <p:cSld name="Table of Contents v2">
    <p:spTree>
      <p:nvGrpSpPr>
        <p:cNvPr id="1" name="Shape 307"/>
        <p:cNvGrpSpPr/>
        <p:nvPr/>
      </p:nvGrpSpPr>
      <p:grpSpPr>
        <a:xfrm>
          <a:off x="0" y="0"/>
          <a:ext cx="0" cy="0"/>
          <a:chOff x="0" y="0"/>
          <a:chExt cx="0" cy="0"/>
        </a:xfrm>
      </p:grpSpPr>
      <p:sp>
        <p:nvSpPr>
          <p:cNvPr id="317" name="Google Shape;317;p7"/>
          <p:cNvSpPr txBox="1">
            <a:spLocks noGrp="1"/>
          </p:cNvSpPr>
          <p:nvPr>
            <p:ph type="title"/>
          </p:nvPr>
        </p:nvSpPr>
        <p:spPr>
          <a:xfrm>
            <a:off x="1707000" y="876425"/>
            <a:ext cx="8778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18" name="Google Shape;318;p7"/>
          <p:cNvSpPr txBox="1">
            <a:spLocks noGrp="1"/>
          </p:cNvSpPr>
          <p:nvPr>
            <p:ph type="body" idx="1"/>
          </p:nvPr>
        </p:nvSpPr>
        <p:spPr>
          <a:xfrm>
            <a:off x="1707000" y="1889875"/>
            <a:ext cx="5058600" cy="4091700"/>
          </a:xfrm>
          <a:prstGeom prst="rect">
            <a:avLst/>
          </a:prstGeom>
        </p:spPr>
        <p:txBody>
          <a:bodyPr spcFirstLastPara="1" wrap="square" lIns="121900" tIns="121900" rIns="121900" bIns="121900" anchor="t" anchorCtr="0">
            <a:noAutofit/>
          </a:bodyPr>
          <a:lstStyle>
            <a:lvl1pPr marL="457200" lvl="0" indent="-349250" rtl="0">
              <a:lnSpc>
                <a:spcPct val="115000"/>
              </a:lnSpc>
              <a:spcBef>
                <a:spcPts val="0"/>
              </a:spcBef>
              <a:spcAft>
                <a:spcPts val="0"/>
              </a:spcAft>
              <a:buSzPts val="1900"/>
              <a:buChar char="●"/>
              <a:defRPr/>
            </a:lvl1pPr>
            <a:lvl2pPr marL="914400" lvl="1" indent="-349250" rtl="0">
              <a:lnSpc>
                <a:spcPct val="115000"/>
              </a:lnSpc>
              <a:spcBef>
                <a:spcPts val="2100"/>
              </a:spcBef>
              <a:spcAft>
                <a:spcPts val="0"/>
              </a:spcAft>
              <a:buSzPts val="1900"/>
              <a:buChar char="○"/>
              <a:defRPr/>
            </a:lvl2pPr>
            <a:lvl3pPr marL="1371600" lvl="2" indent="-349250" rtl="0">
              <a:lnSpc>
                <a:spcPct val="115000"/>
              </a:lnSpc>
              <a:spcBef>
                <a:spcPts val="2100"/>
              </a:spcBef>
              <a:spcAft>
                <a:spcPts val="0"/>
              </a:spcAft>
              <a:buSzPts val="1900"/>
              <a:buChar char="■"/>
              <a:defRPr/>
            </a:lvl3pPr>
            <a:lvl4pPr marL="1828800" lvl="3" indent="-349250" rtl="0">
              <a:lnSpc>
                <a:spcPct val="115000"/>
              </a:lnSpc>
              <a:spcBef>
                <a:spcPts val="2100"/>
              </a:spcBef>
              <a:spcAft>
                <a:spcPts val="0"/>
              </a:spcAft>
              <a:buSzPts val="1900"/>
              <a:buChar char="●"/>
              <a:defRPr/>
            </a:lvl4pPr>
            <a:lvl5pPr marL="2286000" lvl="4" indent="-349250" rtl="0">
              <a:lnSpc>
                <a:spcPct val="115000"/>
              </a:lnSpc>
              <a:spcBef>
                <a:spcPts val="2100"/>
              </a:spcBef>
              <a:spcAft>
                <a:spcPts val="0"/>
              </a:spcAft>
              <a:buSzPts val="1900"/>
              <a:buChar char="○"/>
              <a:defRPr/>
            </a:lvl5pPr>
            <a:lvl6pPr marL="2743200" lvl="5" indent="-349250" rtl="0">
              <a:lnSpc>
                <a:spcPct val="115000"/>
              </a:lnSpc>
              <a:spcBef>
                <a:spcPts val="2100"/>
              </a:spcBef>
              <a:spcAft>
                <a:spcPts val="0"/>
              </a:spcAft>
              <a:buSzPts val="1900"/>
              <a:buChar char="■"/>
              <a:defRPr/>
            </a:lvl6pPr>
            <a:lvl7pPr marL="3200400" lvl="6" indent="-349250" rtl="0">
              <a:lnSpc>
                <a:spcPct val="115000"/>
              </a:lnSpc>
              <a:spcBef>
                <a:spcPts val="2100"/>
              </a:spcBef>
              <a:spcAft>
                <a:spcPts val="0"/>
              </a:spcAft>
              <a:buSzPts val="1900"/>
              <a:buChar char="●"/>
              <a:defRPr/>
            </a:lvl7pPr>
            <a:lvl8pPr marL="3657600" lvl="7" indent="-349250" rtl="0">
              <a:lnSpc>
                <a:spcPct val="115000"/>
              </a:lnSpc>
              <a:spcBef>
                <a:spcPts val="2100"/>
              </a:spcBef>
              <a:spcAft>
                <a:spcPts val="0"/>
              </a:spcAft>
              <a:buSzPts val="1900"/>
              <a:buChar char="○"/>
              <a:defRPr/>
            </a:lvl8pPr>
            <a:lvl9pPr marL="4114800" lvl="8" indent="-349250" rtl="0">
              <a:lnSpc>
                <a:spcPct val="115000"/>
              </a:lnSpc>
              <a:spcBef>
                <a:spcPts val="2100"/>
              </a:spcBef>
              <a:spcAft>
                <a:spcPts val="2100"/>
              </a:spcAft>
              <a:buSzPts val="1900"/>
              <a:buChar char="■"/>
              <a:defRPr/>
            </a:lvl9pPr>
          </a:lstStyle>
          <a:p>
            <a:endParaRPr/>
          </a:p>
        </p:txBody>
      </p:sp>
      <p:sp>
        <p:nvSpPr>
          <p:cNvPr id="319" name="Google Shape;319;p7"/>
          <p:cNvSpPr txBox="1">
            <a:spLocks noGrp="1"/>
          </p:cNvSpPr>
          <p:nvPr>
            <p:ph type="body" idx="2"/>
          </p:nvPr>
        </p:nvSpPr>
        <p:spPr>
          <a:xfrm>
            <a:off x="9736200" y="1889875"/>
            <a:ext cx="748800" cy="4091700"/>
          </a:xfrm>
          <a:prstGeom prst="rect">
            <a:avLst/>
          </a:prstGeom>
        </p:spPr>
        <p:txBody>
          <a:bodyPr spcFirstLastPara="1" wrap="square" lIns="121900" tIns="121900" rIns="121900" bIns="121900" anchor="t" anchorCtr="0">
            <a:noAutofit/>
          </a:bodyPr>
          <a:lstStyle>
            <a:lvl1pPr marL="457200" lvl="0" indent="-349250" algn="r" rtl="0">
              <a:lnSpc>
                <a:spcPct val="115000"/>
              </a:lnSpc>
              <a:spcBef>
                <a:spcPts val="0"/>
              </a:spcBef>
              <a:spcAft>
                <a:spcPts val="0"/>
              </a:spcAft>
              <a:buSzPts val="1900"/>
              <a:buChar char="●"/>
              <a:defRPr/>
            </a:lvl1pPr>
            <a:lvl2pPr marL="914400" lvl="1" indent="-349250" algn="r" rtl="0">
              <a:lnSpc>
                <a:spcPct val="115000"/>
              </a:lnSpc>
              <a:spcBef>
                <a:spcPts val="2100"/>
              </a:spcBef>
              <a:spcAft>
                <a:spcPts val="0"/>
              </a:spcAft>
              <a:buSzPts val="1900"/>
              <a:buChar char="○"/>
              <a:defRPr/>
            </a:lvl2pPr>
            <a:lvl3pPr marL="1371600" lvl="2" indent="-349250" algn="r" rtl="0">
              <a:lnSpc>
                <a:spcPct val="115000"/>
              </a:lnSpc>
              <a:spcBef>
                <a:spcPts val="2100"/>
              </a:spcBef>
              <a:spcAft>
                <a:spcPts val="0"/>
              </a:spcAft>
              <a:buSzPts val="1900"/>
              <a:buChar char="■"/>
              <a:defRPr/>
            </a:lvl3pPr>
            <a:lvl4pPr marL="1828800" lvl="3" indent="-349250" algn="r" rtl="0">
              <a:lnSpc>
                <a:spcPct val="115000"/>
              </a:lnSpc>
              <a:spcBef>
                <a:spcPts val="2100"/>
              </a:spcBef>
              <a:spcAft>
                <a:spcPts val="0"/>
              </a:spcAft>
              <a:buSzPts val="1900"/>
              <a:buChar char="●"/>
              <a:defRPr/>
            </a:lvl4pPr>
            <a:lvl5pPr marL="2286000" lvl="4" indent="-349250" algn="r" rtl="0">
              <a:lnSpc>
                <a:spcPct val="115000"/>
              </a:lnSpc>
              <a:spcBef>
                <a:spcPts val="2100"/>
              </a:spcBef>
              <a:spcAft>
                <a:spcPts val="0"/>
              </a:spcAft>
              <a:buSzPts val="1900"/>
              <a:buChar char="○"/>
              <a:defRPr/>
            </a:lvl5pPr>
            <a:lvl6pPr marL="2743200" lvl="5" indent="-349250" algn="r" rtl="0">
              <a:lnSpc>
                <a:spcPct val="115000"/>
              </a:lnSpc>
              <a:spcBef>
                <a:spcPts val="2100"/>
              </a:spcBef>
              <a:spcAft>
                <a:spcPts val="0"/>
              </a:spcAft>
              <a:buSzPts val="1900"/>
              <a:buChar char="■"/>
              <a:defRPr/>
            </a:lvl6pPr>
            <a:lvl7pPr marL="3200400" lvl="6" indent="-349250" algn="r" rtl="0">
              <a:lnSpc>
                <a:spcPct val="115000"/>
              </a:lnSpc>
              <a:spcBef>
                <a:spcPts val="2100"/>
              </a:spcBef>
              <a:spcAft>
                <a:spcPts val="0"/>
              </a:spcAft>
              <a:buSzPts val="1900"/>
              <a:buChar char="●"/>
              <a:defRPr/>
            </a:lvl7pPr>
            <a:lvl8pPr marL="3657600" lvl="7" indent="-349250" algn="r" rtl="0">
              <a:lnSpc>
                <a:spcPct val="115000"/>
              </a:lnSpc>
              <a:spcBef>
                <a:spcPts val="2100"/>
              </a:spcBef>
              <a:spcAft>
                <a:spcPts val="0"/>
              </a:spcAft>
              <a:buSzPts val="1900"/>
              <a:buChar char="○"/>
              <a:defRPr/>
            </a:lvl8pPr>
            <a:lvl9pPr marL="4114800" lvl="8" indent="-349250" algn="r" rtl="0">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408769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417"/>
        <p:cNvGrpSpPr/>
        <p:nvPr/>
      </p:nvGrpSpPr>
      <p:grpSpPr>
        <a:xfrm>
          <a:off x="0" y="0"/>
          <a:ext cx="0" cy="0"/>
          <a:chOff x="0" y="0"/>
          <a:chExt cx="0" cy="0"/>
        </a:xfrm>
      </p:grpSpPr>
      <p:sp>
        <p:nvSpPr>
          <p:cNvPr id="418" name="Google Shape;418;p10"/>
          <p:cNvSpPr txBox="1">
            <a:spLocks noGrp="1"/>
          </p:cNvSpPr>
          <p:nvPr>
            <p:ph type="subTitle" idx="1"/>
          </p:nvPr>
        </p:nvSpPr>
        <p:spPr>
          <a:xfrm>
            <a:off x="2673075" y="1895300"/>
            <a:ext cx="77940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419" name="Google Shape;419;p10"/>
          <p:cNvSpPr txBox="1">
            <a:spLocks noGrp="1"/>
          </p:cNvSpPr>
          <p:nvPr>
            <p:ph type="title"/>
          </p:nvPr>
        </p:nvSpPr>
        <p:spPr>
          <a:xfrm>
            <a:off x="2673075" y="845500"/>
            <a:ext cx="7794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20" name="Google Shape;420;p10"/>
          <p:cNvSpPr txBox="1">
            <a:spLocks noGrp="1"/>
          </p:cNvSpPr>
          <p:nvPr>
            <p:ph type="body" idx="2"/>
          </p:nvPr>
        </p:nvSpPr>
        <p:spPr>
          <a:xfrm>
            <a:off x="2673075" y="2555475"/>
            <a:ext cx="77940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3324479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1207"/>
        <p:cNvGrpSpPr/>
        <p:nvPr/>
      </p:nvGrpSpPr>
      <p:grpSpPr>
        <a:xfrm>
          <a:off x="0" y="0"/>
          <a:ext cx="0" cy="0"/>
          <a:chOff x="0" y="0"/>
          <a:chExt cx="0" cy="0"/>
        </a:xfrm>
      </p:grpSpPr>
      <p:sp>
        <p:nvSpPr>
          <p:cNvPr id="1208" name="Google Shape;1208;p20"/>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209" name="Google Shape;1209;p20"/>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43505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E227-27C9-E758-D91E-1423025F4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9AB96-EE10-E141-1E49-E019597C4F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D40E2-E371-38D8-B32A-474BC717B2B3}"/>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5" name="Footer Placeholder 4">
            <a:extLst>
              <a:ext uri="{FF2B5EF4-FFF2-40B4-BE49-F238E27FC236}">
                <a16:creationId xmlns:a16="http://schemas.microsoft.com/office/drawing/2014/main" id="{BC25A1A9-31EB-1281-BE36-B8900E507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0F88A-670E-6361-E1F1-54327B41857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4273163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4"/>
          <p:cNvSpPr txBox="1">
            <a:spLocks noGrp="1"/>
          </p:cNvSpPr>
          <p:nvPr>
            <p:ph type="body" idx="1"/>
          </p:nvPr>
        </p:nvSpPr>
        <p:spPr>
          <a:xfrm>
            <a:off x="950967" y="1707100"/>
            <a:ext cx="10290000" cy="4437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664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CFDC-2A34-3F9E-0C41-1065BEBBA7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B93FCD-FFAA-AC0F-F53B-CEA64D8F83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A3924D-0DCA-68DF-2EF4-472D706F2EF4}"/>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5" name="Footer Placeholder 4">
            <a:extLst>
              <a:ext uri="{FF2B5EF4-FFF2-40B4-BE49-F238E27FC236}">
                <a16:creationId xmlns:a16="http://schemas.microsoft.com/office/drawing/2014/main" id="{5674F25B-43E9-00CD-ACD3-8A1534D80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B2A03-24CF-609D-49AE-CD2CFD92D4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0893432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19A9-A14B-9A89-4BC7-95B41714C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5EB86-8112-8958-D97B-35B5B826FF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B50950-5700-870A-48D4-9131F34512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7AA42A-E4B9-565A-75DC-00974B99EE13}"/>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6" name="Footer Placeholder 5">
            <a:extLst>
              <a:ext uri="{FF2B5EF4-FFF2-40B4-BE49-F238E27FC236}">
                <a16:creationId xmlns:a16="http://schemas.microsoft.com/office/drawing/2014/main" id="{0C09D6E4-02C0-5941-D4F0-29F9DF1CA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28481-F648-6618-D1B7-094C4C0565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027344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FF52-BDA4-823F-E9B5-6DC2C7FA5C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C64EEC-B59F-2147-A4CE-214C9C5A6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DFCF9-4C1F-3743-E00A-AB150D7517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8A7AA0-83FD-D33A-3E73-9B42B8258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2DC803-FBBC-6EA4-5C06-C545A9365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BF2E33-06B2-800D-FEA4-F207A2F26A80}"/>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8" name="Footer Placeholder 7">
            <a:extLst>
              <a:ext uri="{FF2B5EF4-FFF2-40B4-BE49-F238E27FC236}">
                <a16:creationId xmlns:a16="http://schemas.microsoft.com/office/drawing/2014/main" id="{5A9D074B-D924-DFAB-5C6C-2B5AD73E21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96DBF1-90E4-2284-69CA-DEDB5CF00E6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461833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42F3-7760-17B2-2DC0-B0CE092DB2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83D498-A4AB-CEF0-4DA9-19D3DCD054A6}"/>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4" name="Footer Placeholder 3">
            <a:extLst>
              <a:ext uri="{FF2B5EF4-FFF2-40B4-BE49-F238E27FC236}">
                <a16:creationId xmlns:a16="http://schemas.microsoft.com/office/drawing/2014/main" id="{F4416589-C06F-C1BA-7E43-07AD29DE6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7037F1-B555-7FE3-8F28-A27DF12263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631550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C187B-C198-15CD-DD05-DEFBFA58A0CD}"/>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3" name="Footer Placeholder 2">
            <a:extLst>
              <a:ext uri="{FF2B5EF4-FFF2-40B4-BE49-F238E27FC236}">
                <a16:creationId xmlns:a16="http://schemas.microsoft.com/office/drawing/2014/main" id="{9A64C31C-E3DA-E1E6-7AE8-8F73FAC691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D2C011-1056-0357-8570-5A081F8223E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8375671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F4F2-C7E9-10AB-9A60-E38CBE645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B044FB-D1EB-CCC0-FF74-462A8C515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92955-0CB4-2896-E931-9691C82B3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EF0BC-4623-4BBA-C8AD-63E23E155B6E}"/>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6" name="Footer Placeholder 5">
            <a:extLst>
              <a:ext uri="{FF2B5EF4-FFF2-40B4-BE49-F238E27FC236}">
                <a16:creationId xmlns:a16="http://schemas.microsoft.com/office/drawing/2014/main" id="{84F5F984-B482-1329-5237-3D0654DC9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FAC1F-4BF5-C56A-101D-FACCA721C78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949895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9489-1271-51C8-D927-6CED0112F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37ED78-657E-5FD0-D4E0-8A4E8E9E6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D3F8D-7727-8A98-C8FB-5DE4637E9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91018-34A9-29FB-287B-D009365B2D40}"/>
              </a:ext>
            </a:extLst>
          </p:cNvPr>
          <p:cNvSpPr>
            <a:spLocks noGrp="1"/>
          </p:cNvSpPr>
          <p:nvPr>
            <p:ph type="dt" sz="half" idx="10"/>
          </p:nvPr>
        </p:nvSpPr>
        <p:spPr/>
        <p:txBody>
          <a:bodyPr/>
          <a:lstStyle/>
          <a:p>
            <a:fld id="{0ACB5C5B-21DC-4834-8FCE-CFF90C6ED906}" type="datetimeFigureOut">
              <a:rPr lang="en-US" smtClean="0"/>
              <a:t>6/12/2023</a:t>
            </a:fld>
            <a:endParaRPr lang="en-US"/>
          </a:p>
        </p:txBody>
      </p:sp>
      <p:sp>
        <p:nvSpPr>
          <p:cNvPr id="6" name="Footer Placeholder 5">
            <a:extLst>
              <a:ext uri="{FF2B5EF4-FFF2-40B4-BE49-F238E27FC236}">
                <a16:creationId xmlns:a16="http://schemas.microsoft.com/office/drawing/2014/main" id="{D8746780-2CC6-9369-404B-CDF92E3D6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98A6F-5642-CA6A-C356-852C388B08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455886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D16C8E-C817-4FA4-4ACD-84867096AC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EEEC75-4C66-4ADC-87D8-C7CC870051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2B2B9-80C0-55A5-9CC9-76B7FAA762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B5C5B-21DC-4834-8FCE-CFF90C6ED906}" type="datetimeFigureOut">
              <a:rPr lang="en-US" smtClean="0"/>
              <a:t>6/12/2023</a:t>
            </a:fld>
            <a:endParaRPr lang="en-US"/>
          </a:p>
        </p:txBody>
      </p:sp>
      <p:sp>
        <p:nvSpPr>
          <p:cNvPr id="5" name="Footer Placeholder 4">
            <a:extLst>
              <a:ext uri="{FF2B5EF4-FFF2-40B4-BE49-F238E27FC236}">
                <a16:creationId xmlns:a16="http://schemas.microsoft.com/office/drawing/2014/main" id="{403978BD-AC93-17BF-7DED-DE4BDE48B1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EED6CB-DFA6-D25A-402D-D58633FBC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969824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 id="2147483689" r:id="rId16"/>
    <p:sldLayoutId id="2147483691" r:id="rId17"/>
    <p:sldLayoutId id="2147483692" r:id="rId18"/>
    <p:sldLayoutId id="2147483693" r:id="rId19"/>
    <p:sldLayoutId id="2147483694"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video" Target="https://www.youtube.com/embed/4pP0f6_bfio?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hyperlink" Target="https://servicelearning.ctb.ku.edu/engag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34"/>
        <p:cNvGrpSpPr/>
        <p:nvPr/>
      </p:nvGrpSpPr>
      <p:grpSpPr>
        <a:xfrm>
          <a:off x="0" y="0"/>
          <a:ext cx="0" cy="0"/>
          <a:chOff x="0" y="0"/>
          <a:chExt cx="0" cy="0"/>
        </a:xfrm>
      </p:grpSpPr>
      <p:sp useBgFill="1">
        <p:nvSpPr>
          <p:cNvPr id="1542" name="Rectangle 154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4" name="Rectangle 154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 name="Freeform: Shape 154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 name="Google Shape;1536;p24"/>
          <p:cNvSpPr txBox="1">
            <a:spLocks noGrp="1"/>
          </p:cNvSpPr>
          <p:nvPr>
            <p:ph type="subTitle" idx="1"/>
          </p:nvPr>
        </p:nvSpPr>
        <p:spPr>
          <a:xfrm>
            <a:off x="249370" y="638175"/>
            <a:ext cx="11690212" cy="2047765"/>
          </a:xfrm>
          <a:prstGeom prst="rect">
            <a:avLst/>
          </a:prstGeom>
        </p:spPr>
        <p:txBody>
          <a:bodyPr spcFirstLastPara="1" wrap="square" lIns="121900" tIns="121900" rIns="121900" bIns="121900" anchor="t" anchorCtr="0">
            <a:noAutofit/>
          </a:bodyPr>
          <a:lstStyle/>
          <a:p>
            <a:pPr marL="0" indent="0" algn="ctr">
              <a:lnSpc>
                <a:spcPct val="100000"/>
              </a:lnSpc>
              <a:buClr>
                <a:schemeClr val="dk1"/>
              </a:buClr>
              <a:buSzPts val="6000"/>
            </a:pPr>
            <a:r>
              <a:rPr lang="en-US" sz="6000" b="1" dirty="0">
                <a:effectLst>
                  <a:outerShdw blurRad="38100" dist="38100" dir="2700000" algn="tl">
                    <a:srgbClr val="000000">
                      <a:alpha val="43137"/>
                    </a:srgbClr>
                  </a:outerShdw>
                </a:effectLst>
                <a:latin typeface="+mj-lt"/>
                <a:ea typeface="+mj-ea"/>
                <a:cs typeface="+mj-cs"/>
              </a:rPr>
              <a:t>Preparing Students for an Engaged Learning Experience</a:t>
            </a:r>
          </a:p>
        </p:txBody>
      </p:sp>
      <p:pic>
        <p:nvPicPr>
          <p:cNvPr id="2" name="Google Shape;1589;p28" descr="Imagen que contiene calibre, dispositivo&#10;&#10;Descripción generada automáticamente">
            <a:extLst>
              <a:ext uri="{FF2B5EF4-FFF2-40B4-BE49-F238E27FC236}">
                <a16:creationId xmlns:a16="http://schemas.microsoft.com/office/drawing/2014/main" id="{F06393C5-381C-3DFC-A54C-AEFBFCDECB64}"/>
              </a:ext>
            </a:extLst>
          </p:cNvPr>
          <p:cNvPicPr preferRelativeResize="0"/>
          <p:nvPr/>
        </p:nvPicPr>
        <p:blipFill rotWithShape="1">
          <a:blip r:embed="rId3">
            <a:alphaModFix/>
          </a:blip>
          <a:srcRect/>
          <a:stretch/>
        </p:blipFill>
        <p:spPr>
          <a:xfrm>
            <a:off x="443084" y="3109912"/>
            <a:ext cx="11202816" cy="519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Des mains se tenant par les poignets et qui sont liées pour former un cercle">
            <a:extLst>
              <a:ext uri="{FF2B5EF4-FFF2-40B4-BE49-F238E27FC236}">
                <a16:creationId xmlns:a16="http://schemas.microsoft.com/office/drawing/2014/main" id="{7DBC5C83-7634-4D1A-09AF-19FAF2BC4148}"/>
              </a:ext>
            </a:extLst>
          </p:cNvPr>
          <p:cNvPicPr>
            <a:picLocks noChangeAspect="1"/>
          </p:cNvPicPr>
          <p:nvPr/>
        </p:nvPicPr>
        <p:blipFill rotWithShape="1">
          <a:blip r:embed="rId3">
            <a:alphaModFix amt="35000"/>
          </a:blip>
          <a:srcRect b="15730"/>
          <a:stretch/>
        </p:blipFill>
        <p:spPr>
          <a:xfrm>
            <a:off x="20" y="10"/>
            <a:ext cx="12191980" cy="6857990"/>
          </a:xfrm>
          <a:prstGeom prst="rect">
            <a:avLst/>
          </a:prstGeom>
        </p:spPr>
      </p:pic>
      <p:sp>
        <p:nvSpPr>
          <p:cNvPr id="15" name="Title 14"/>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spcBef>
                <a:spcPct val="0"/>
              </a:spcBef>
            </a:pPr>
            <a:r>
              <a:rPr lang="en-US" sz="5400" b="1" dirty="0">
                <a:solidFill>
                  <a:srgbClr val="FFFFFF"/>
                </a:solidFill>
                <a:effectLst>
                  <a:outerShdw blurRad="38100" dist="38100" dir="2700000" algn="tl">
                    <a:srgbClr val="000000">
                      <a:alpha val="43137"/>
                    </a:srgbClr>
                  </a:outerShdw>
                </a:effectLst>
              </a:rPr>
              <a:t>Pre-Engagement Activities</a:t>
            </a:r>
          </a:p>
        </p:txBody>
      </p:sp>
      <p:sp>
        <p:nvSpPr>
          <p:cNvPr id="16" name="Subtitle 15"/>
          <p:cNvSpPr>
            <a:spLocks noGrp="1"/>
          </p:cNvSpPr>
          <p:nvPr>
            <p:ph type="subTitle" idx="1"/>
          </p:nvPr>
        </p:nvSpPr>
        <p:spPr>
          <a:xfrm>
            <a:off x="838200" y="1825625"/>
            <a:ext cx="10515600" cy="4351338"/>
          </a:xfrm>
        </p:spPr>
        <p:txBody>
          <a:bodyPr vert="horz" lIns="91440" tIns="45720" rIns="91440" bIns="45720" rtlCol="0">
            <a:normAutofit/>
          </a:bodyPr>
          <a:lstStyle/>
          <a:p>
            <a:pPr>
              <a:spcAft>
                <a:spcPts val="600"/>
              </a:spcAft>
              <a:buFont typeface="Arial" panose="020B0604020202020204" pitchFamily="34" charset="0"/>
              <a:buChar char="•"/>
            </a:pPr>
            <a:r>
              <a:rPr lang="en-US" sz="3600" b="0" dirty="0">
                <a:solidFill>
                  <a:srgbClr val="FFFFFF"/>
                </a:solidFill>
              </a:rPr>
              <a:t>Students examine their identities, biases, and assumptions prior to start of service and build a shared community amongst other peers. Include a Community Partner orientation to the site and community.</a:t>
            </a:r>
          </a:p>
          <a:p>
            <a:pPr>
              <a:spcAft>
                <a:spcPts val="600"/>
              </a:spcAft>
              <a:buFont typeface="Arial" panose="020B0604020202020204" pitchFamily="34" charset="0"/>
              <a:buChar char="•"/>
            </a:pPr>
            <a:endParaRPr lang="en-US" sz="3600" dirty="0">
              <a:solidFill>
                <a:srgbClr val="FFFFFF"/>
              </a:solidFill>
            </a:endParaRPr>
          </a:p>
          <a:p>
            <a:pPr>
              <a:spcAft>
                <a:spcPts val="600"/>
              </a:spcAft>
              <a:buFont typeface="Arial" panose="020B0604020202020204" pitchFamily="34" charset="0"/>
              <a:buChar char="•"/>
            </a:pPr>
            <a:r>
              <a:rPr lang="en-US" sz="3600" b="0" dirty="0">
                <a:solidFill>
                  <a:srgbClr val="FFFFFF"/>
                </a:solidFill>
              </a:rPr>
              <a:t>First 2-3 weeks of the semester</a:t>
            </a:r>
          </a:p>
          <a:p>
            <a:pPr>
              <a:spcAft>
                <a:spcPts val="600"/>
              </a:spcAft>
              <a:buFont typeface="Arial" panose="020B0604020202020204" pitchFamily="34" charset="0"/>
              <a:buChar char="•"/>
            </a:pPr>
            <a:r>
              <a:rPr lang="en-US" sz="3600" b="0" dirty="0">
                <a:solidFill>
                  <a:srgbClr val="FFFFFF"/>
                </a:solidFill>
              </a:rPr>
              <a:t>Establishing SL purpose, social justice lens</a:t>
            </a:r>
          </a:p>
        </p:txBody>
      </p:sp>
    </p:spTree>
    <p:extLst>
      <p:ext uri="{BB962C8B-B14F-4D97-AF65-F5344CB8AC3E}">
        <p14:creationId xmlns:p14="http://schemas.microsoft.com/office/powerpoint/2010/main" val="167566083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a:extLst>
              <a:ext uri="{FF2B5EF4-FFF2-40B4-BE49-F238E27FC236}">
                <a16:creationId xmlns:a16="http://schemas.microsoft.com/office/drawing/2014/main" id="{8FACCB9D-DAC3-8FA6-62CF-B057085BDF9F}"/>
              </a:ext>
            </a:extLst>
          </p:cNvPr>
          <p:cNvPicPr>
            <a:picLocks noChangeAspect="1"/>
          </p:cNvPicPr>
          <p:nvPr/>
        </p:nvPicPr>
        <p:blipFill rotWithShape="1">
          <a:blip r:embed="rId2">
            <a:alphaModFix amt="50000"/>
          </a:blip>
          <a:srcRect t="1681" b="66"/>
          <a:stretch/>
        </p:blipFill>
        <p:spPr>
          <a:xfrm>
            <a:off x="20" y="-1"/>
            <a:ext cx="12191980" cy="6857999"/>
          </a:xfrm>
          <a:prstGeom prst="rect">
            <a:avLst/>
          </a:prstGeom>
        </p:spPr>
      </p:pic>
      <p:sp>
        <p:nvSpPr>
          <p:cNvPr id="5" name="Title 4">
            <a:extLst>
              <a:ext uri="{FF2B5EF4-FFF2-40B4-BE49-F238E27FC236}">
                <a16:creationId xmlns:a16="http://schemas.microsoft.com/office/drawing/2014/main" id="{A0BE2E1A-D901-D4DA-2616-AF20DC395C53}"/>
              </a:ext>
            </a:extLst>
          </p:cNvPr>
          <p:cNvSpPr>
            <a:spLocks noGrp="1"/>
          </p:cNvSpPr>
          <p:nvPr>
            <p:ph type="title"/>
          </p:nvPr>
        </p:nvSpPr>
        <p:spPr>
          <a:xfrm>
            <a:off x="1524000" y="2672866"/>
            <a:ext cx="9144000" cy="2900518"/>
          </a:xfrm>
        </p:spPr>
        <p:txBody>
          <a:bodyPr vert="horz" lIns="91440" tIns="45720" rIns="91440" bIns="45720" rtlCol="0" anchor="b">
            <a:noAutofit/>
          </a:bodyPr>
          <a:lstStyle/>
          <a:p>
            <a:pPr algn="ctr"/>
            <a:r>
              <a:rPr lang="en-US" sz="7200" b="1" dirty="0">
                <a:solidFill>
                  <a:srgbClr val="FFFFFF"/>
                </a:solidFill>
                <a:effectLst>
                  <a:outerShdw blurRad="38100" dist="38100" dir="2700000" algn="tl">
                    <a:srgbClr val="000000">
                      <a:alpha val="43137"/>
                    </a:srgbClr>
                  </a:outerShdw>
                </a:effectLst>
              </a:rPr>
              <a:t>Why is it important to critically reflect on our identities?</a:t>
            </a:r>
            <a:br>
              <a:rPr lang="en-US" sz="7200" b="1" dirty="0">
                <a:solidFill>
                  <a:srgbClr val="FFFFFF"/>
                </a:solidFill>
                <a:effectLst>
                  <a:outerShdw blurRad="38100" dist="38100" dir="2700000" algn="tl">
                    <a:srgbClr val="000000">
                      <a:alpha val="43137"/>
                    </a:srgbClr>
                  </a:outerShdw>
                </a:effectLst>
              </a:rPr>
            </a:br>
            <a:endParaRPr lang="en-US" sz="72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561908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eel of power and privilege">
            <a:extLst>
              <a:ext uri="{FF2B5EF4-FFF2-40B4-BE49-F238E27FC236}">
                <a16:creationId xmlns:a16="http://schemas.microsoft.com/office/drawing/2014/main" id="{2C39BADB-51B6-886C-A36E-23D7E31E2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30" y="36066"/>
            <a:ext cx="7017205" cy="6785868"/>
          </a:xfrm>
          <a:prstGeom prst="rect">
            <a:avLst/>
          </a:prstGeom>
          <a:noFill/>
          <a:extLst>
            <a:ext uri="{909E8E84-426E-40DD-AFC4-6F175D3DCCD1}">
              <a14:hiddenFill xmlns:a14="http://schemas.microsoft.com/office/drawing/2010/main">
                <a:solidFill>
                  <a:srgbClr val="FFFFFF"/>
                </a:solidFill>
              </a14:hiddenFill>
            </a:ext>
          </a:extLst>
        </p:spPr>
      </p:pic>
      <p:pic>
        <p:nvPicPr>
          <p:cNvPr id="7" name="Online Media 6" title="Wheel of Power and Privilege: A Reflective Exercise">
            <a:hlinkClick r:id="" action="ppaction://media"/>
            <a:extLst>
              <a:ext uri="{FF2B5EF4-FFF2-40B4-BE49-F238E27FC236}">
                <a16:creationId xmlns:a16="http://schemas.microsoft.com/office/drawing/2014/main" id="{D0879488-7C9C-199A-404B-CFFFAE588622}"/>
              </a:ext>
            </a:extLst>
          </p:cNvPr>
          <p:cNvPicPr>
            <a:picLocks noRot="1" noChangeAspect="1"/>
          </p:cNvPicPr>
          <p:nvPr>
            <a:videoFile r:link="rId1"/>
          </p:nvPr>
        </p:nvPicPr>
        <p:blipFill>
          <a:blip r:embed="rId4"/>
          <a:stretch>
            <a:fillRect/>
          </a:stretch>
        </p:blipFill>
        <p:spPr>
          <a:xfrm>
            <a:off x="4820994" y="1636667"/>
            <a:ext cx="6620183" cy="3740403"/>
          </a:xfrm>
          <a:prstGeom prst="rect">
            <a:avLst/>
          </a:prstGeom>
        </p:spPr>
      </p:pic>
    </p:spTree>
    <p:extLst>
      <p:ext uri="{BB962C8B-B14F-4D97-AF65-F5344CB8AC3E}">
        <p14:creationId xmlns:p14="http://schemas.microsoft.com/office/powerpoint/2010/main" val="222582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74000">
              <a:schemeClr val="accent4">
                <a:lumMod val="20000"/>
                <a:lumOff val="80000"/>
              </a:schemeClr>
            </a:gs>
            <a:gs pos="83000">
              <a:schemeClr val="accent4">
                <a:lumMod val="40000"/>
                <a:lumOff val="60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0" name="Text Placeholder 19"/>
          <p:cNvSpPr>
            <a:spLocks noGrp="1"/>
          </p:cNvSpPr>
          <p:nvPr>
            <p:ph type="body" idx="1"/>
          </p:nvPr>
        </p:nvSpPr>
        <p:spPr>
          <a:xfrm>
            <a:off x="0" y="0"/>
            <a:ext cx="7137400" cy="6858000"/>
          </a:xfrm>
        </p:spPr>
        <p:txBody>
          <a:bodyPr/>
          <a:lstStyle/>
          <a:p>
            <a:pPr marL="107950" indent="0" algn="ctr">
              <a:lnSpc>
                <a:spcPct val="100000"/>
              </a:lnSpc>
              <a:buNone/>
            </a:pPr>
            <a:r>
              <a:rPr lang="en-US" sz="3200" b="1" u="sng" dirty="0">
                <a:effectLst>
                  <a:outerShdw blurRad="38100" dist="38100" dir="2700000" algn="tl">
                    <a:srgbClr val="000000">
                      <a:alpha val="43137"/>
                    </a:srgbClr>
                  </a:outerShdw>
                </a:effectLst>
              </a:rPr>
              <a:t>Identity Starburst</a:t>
            </a:r>
            <a:endParaRPr lang="en-US" sz="3200" u="sng" dirty="0">
              <a:effectLst>
                <a:outerShdw blurRad="38100" dist="38100" dir="2700000" algn="tl">
                  <a:srgbClr val="000000">
                    <a:alpha val="43137"/>
                  </a:srgbClr>
                </a:outerShdw>
              </a:effectLst>
            </a:endParaRPr>
          </a:p>
          <a:p>
            <a:pPr>
              <a:lnSpc>
                <a:spcPct val="150000"/>
              </a:lnSpc>
            </a:pPr>
            <a:r>
              <a:rPr lang="en-US" dirty="0"/>
              <a:t>Arrows point outward: How do you view YOURSELF? </a:t>
            </a:r>
          </a:p>
          <a:p>
            <a:pPr>
              <a:lnSpc>
                <a:spcPct val="150000"/>
              </a:lnSpc>
            </a:pPr>
            <a:r>
              <a:rPr lang="en-US" dirty="0"/>
              <a:t>Arrows pointing inward: How do others view YOU?</a:t>
            </a:r>
          </a:p>
          <a:p>
            <a:pPr>
              <a:lnSpc>
                <a:spcPct val="150000"/>
              </a:lnSpc>
            </a:pPr>
            <a:r>
              <a:rPr lang="en-US" dirty="0"/>
              <a:t>Categories to consider:</a:t>
            </a:r>
          </a:p>
          <a:p>
            <a:pPr marL="565150" lvl="1" indent="0">
              <a:lnSpc>
                <a:spcPct val="150000"/>
              </a:lnSpc>
              <a:spcBef>
                <a:spcPts val="0"/>
              </a:spcBef>
              <a:buNone/>
            </a:pPr>
            <a:r>
              <a:rPr lang="en-US" sz="2800" i="1" dirty="0"/>
              <a:t>Gender, race, sexual orientation, age, ability, socioeconomic status, religion, education, etc.</a:t>
            </a:r>
          </a:p>
          <a:p>
            <a:endParaRPr lang="en-US" dirty="0"/>
          </a:p>
          <a:p>
            <a:endParaRPr lang="en-US" dirty="0"/>
          </a:p>
          <a:p>
            <a:pPr marL="107950" indent="0">
              <a:buNone/>
            </a:pPr>
            <a:endParaRPr lang="en-US" dirty="0"/>
          </a:p>
        </p:txBody>
      </p:sp>
      <p:pic>
        <p:nvPicPr>
          <p:cNvPr id="21" name="Picture 20" descr="Diagram&#10;&#10;Description automatically generated">
            <a:extLst>
              <a:ext uri="{FF2B5EF4-FFF2-40B4-BE49-F238E27FC236}">
                <a16:creationId xmlns:a16="http://schemas.microsoft.com/office/drawing/2014/main" id="{C56B1C36-C881-2E46-A61A-56D7813BBEE9}"/>
              </a:ext>
            </a:extLst>
          </p:cNvPr>
          <p:cNvPicPr>
            <a:picLocks noChangeAspect="1"/>
          </p:cNvPicPr>
          <p:nvPr/>
        </p:nvPicPr>
        <p:blipFill rotWithShape="1">
          <a:blip r:embed="rId3"/>
          <a:srcRect l="14766" t="27546" r="13134" b="13011"/>
          <a:stretch/>
        </p:blipFill>
        <p:spPr>
          <a:xfrm>
            <a:off x="7137400" y="838200"/>
            <a:ext cx="4955837" cy="5287453"/>
          </a:xfrm>
          <a:prstGeom prst="rect">
            <a:avLst/>
          </a:prstGeom>
        </p:spPr>
      </p:pic>
    </p:spTree>
    <p:extLst>
      <p:ext uri="{BB962C8B-B14F-4D97-AF65-F5344CB8AC3E}">
        <p14:creationId xmlns:p14="http://schemas.microsoft.com/office/powerpoint/2010/main" val="2401597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xample of an identity chart with the name &quot;Stephanie&quot; in the middle and characteristics in a starburst shape around the name. ">
            <a:extLst>
              <a:ext uri="{FF2B5EF4-FFF2-40B4-BE49-F238E27FC236}">
                <a16:creationId xmlns:a16="http://schemas.microsoft.com/office/drawing/2014/main" id="{F1D64830-8C2F-519A-40D6-440BDB8ED8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6200" y="0"/>
            <a:ext cx="9906000" cy="921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755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88DFB9A-1B75-0367-300B-DE6D65272576}"/>
              </a:ext>
            </a:extLst>
          </p:cNvPr>
          <p:cNvSpPr>
            <a:spLocks noGrp="1"/>
          </p:cNvSpPr>
          <p:nvPr>
            <p:ph type="title"/>
          </p:nvPr>
        </p:nvSpPr>
        <p:spPr>
          <a:xfrm>
            <a:off x="175026" y="1019515"/>
            <a:ext cx="3657629" cy="4461163"/>
          </a:xfrm>
        </p:spPr>
        <p:txBody>
          <a:bodyPr>
            <a:normAutofit/>
          </a:bodyPr>
          <a:lstStyle/>
          <a:p>
            <a:r>
              <a:rPr lang="en-US" sz="6000" b="1" dirty="0">
                <a:solidFill>
                  <a:srgbClr val="FFFFFF"/>
                </a:solidFill>
                <a:effectLst>
                  <a:outerShdw blurRad="38100" dist="38100" dir="2700000" algn="tl">
                    <a:srgbClr val="000000">
                      <a:alpha val="43137"/>
                    </a:srgbClr>
                  </a:outerShdw>
                </a:effectLst>
              </a:rPr>
              <a:t>Complete the Social Identity Wheel</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03A454C6-9831-F9EE-CA72-424C21805279}"/>
              </a:ext>
            </a:extLst>
          </p:cNvPr>
          <p:cNvSpPr>
            <a:spLocks noGrp="1"/>
          </p:cNvSpPr>
          <p:nvPr>
            <p:ph idx="1"/>
          </p:nvPr>
        </p:nvSpPr>
        <p:spPr>
          <a:xfrm>
            <a:off x="4167272" y="129210"/>
            <a:ext cx="7690112" cy="6241774"/>
          </a:xfrm>
        </p:spPr>
        <p:txBody>
          <a:bodyPr anchor="ctr">
            <a:noAutofit/>
          </a:bodyPr>
          <a:lstStyle/>
          <a:p>
            <a:r>
              <a:rPr lang="en-US" b="1" i="1" dirty="0"/>
              <a:t>Checkmark</a:t>
            </a:r>
            <a:r>
              <a:rPr lang="en-US" dirty="0"/>
              <a:t>: what part of your identity do you feel you receive privilege most often?</a:t>
            </a:r>
          </a:p>
          <a:p>
            <a:r>
              <a:rPr lang="en-US" b="1" i="1" dirty="0"/>
              <a:t>Checkmark</a:t>
            </a:r>
            <a:r>
              <a:rPr lang="en-US" dirty="0"/>
              <a:t>: what part of your identity do you face oppression most often?</a:t>
            </a:r>
          </a:p>
          <a:p>
            <a:endParaRPr lang="en-US" sz="1200" dirty="0"/>
          </a:p>
          <a:p>
            <a:pPr marL="0" indent="0">
              <a:buNone/>
            </a:pPr>
            <a:r>
              <a:rPr lang="en-US" sz="4000" b="1" dirty="0">
                <a:effectLst>
                  <a:outerShdw blurRad="38100" dist="38100" dir="2700000" algn="tl">
                    <a:srgbClr val="000000">
                      <a:alpha val="43137"/>
                    </a:srgbClr>
                  </a:outerShdw>
                </a:effectLst>
              </a:rPr>
              <a:t>Discuss</a:t>
            </a:r>
            <a:endParaRPr lang="en-US" b="1" dirty="0">
              <a:effectLst>
                <a:outerShdw blurRad="38100" dist="38100" dir="2700000" algn="tl">
                  <a:srgbClr val="000000">
                    <a:alpha val="43137"/>
                  </a:srgbClr>
                </a:outerShdw>
              </a:effectLst>
            </a:endParaRPr>
          </a:p>
          <a:p>
            <a:pPr marL="514350" indent="-514350">
              <a:buFont typeface="+mj-lt"/>
              <a:buAutoNum type="arabicPeriod"/>
            </a:pPr>
            <a:r>
              <a:rPr lang="en-US" dirty="0"/>
              <a:t>How does it feel to do these activities?</a:t>
            </a:r>
          </a:p>
          <a:p>
            <a:pPr marL="514350" indent="-514350">
              <a:buFont typeface="+mj-lt"/>
              <a:buAutoNum type="arabicPeriod"/>
            </a:pPr>
            <a:r>
              <a:rPr lang="en-US" dirty="0"/>
              <a:t>How do your social identities play a role in who you are as an individual?</a:t>
            </a:r>
          </a:p>
          <a:p>
            <a:pPr marL="514350" indent="-514350">
              <a:buFont typeface="+mj-lt"/>
              <a:buAutoNum type="arabicPeriod"/>
            </a:pPr>
            <a:r>
              <a:rPr lang="en-US" dirty="0"/>
              <a:t>How do your identities influence how you interact with others /</a:t>
            </a:r>
            <a:r>
              <a:rPr lang="en-US" i="1" dirty="0"/>
              <a:t>with people at your service site</a:t>
            </a:r>
            <a:r>
              <a:rPr lang="en-US" dirty="0"/>
              <a:t>?</a:t>
            </a:r>
          </a:p>
        </p:txBody>
      </p:sp>
    </p:spTree>
    <p:extLst>
      <p:ext uri="{BB962C8B-B14F-4D97-AF65-F5344CB8AC3E}">
        <p14:creationId xmlns:p14="http://schemas.microsoft.com/office/powerpoint/2010/main" val="397309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87C4CA-551B-3B6D-A5A0-298700B181BA}"/>
              </a:ext>
            </a:extLst>
          </p:cNvPr>
          <p:cNvSpPr>
            <a:spLocks noGrp="1"/>
          </p:cNvSpPr>
          <p:nvPr>
            <p:ph type="title"/>
          </p:nvPr>
        </p:nvSpPr>
        <p:spPr>
          <a:xfrm>
            <a:off x="251650" y="-23751"/>
            <a:ext cx="10515600" cy="1325563"/>
          </a:xfrm>
        </p:spPr>
        <p:txBody>
          <a:bodyPr>
            <a:normAutofit/>
          </a:bodyPr>
          <a:lstStyle/>
          <a:p>
            <a:r>
              <a:rPr lang="en-US" sz="6000" b="1" dirty="0">
                <a:effectLst>
                  <a:outerShdw blurRad="38100" dist="38100" dir="2700000" algn="tl">
                    <a:srgbClr val="000000">
                      <a:alpha val="43137"/>
                    </a:srgbClr>
                  </a:outerShdw>
                </a:effectLst>
              </a:rPr>
              <a:t>Boys &amp; Girls Club Vista</a:t>
            </a:r>
          </a:p>
        </p:txBody>
      </p:sp>
      <p:sp>
        <p:nvSpPr>
          <p:cNvPr id="4" name="TextBox 3">
            <a:extLst>
              <a:ext uri="{FF2B5EF4-FFF2-40B4-BE49-F238E27FC236}">
                <a16:creationId xmlns:a16="http://schemas.microsoft.com/office/drawing/2014/main" id="{AAEBE232-A553-050D-0F7A-BC4811026842}"/>
              </a:ext>
            </a:extLst>
          </p:cNvPr>
          <p:cNvSpPr txBox="1"/>
          <p:nvPr/>
        </p:nvSpPr>
        <p:spPr>
          <a:xfrm>
            <a:off x="45882" y="1037535"/>
            <a:ext cx="8524875" cy="5693866"/>
          </a:xfrm>
          <a:prstGeom prst="rect">
            <a:avLst/>
          </a:prstGeom>
          <a:noFill/>
        </p:spPr>
        <p:txBody>
          <a:bodyPr wrap="square" rtlCol="0">
            <a:spAutoFit/>
          </a:bodyPr>
          <a:lstStyle/>
          <a:p>
            <a:r>
              <a:rPr lang="en-US" sz="2800" b="0" i="0" dirty="0">
                <a:solidFill>
                  <a:srgbClr val="1E1E1E"/>
                </a:solidFill>
                <a:effectLst/>
                <a:latin typeface="Algebra Web"/>
              </a:rPr>
              <a:t>“Even before COVID-19, 83% of Vista families are classified by HUD as having extremely low, very low or low incomes. School districts with primarily disadvantaged students such as the Vista Unified School District suffer from wide funding gaps. In 2018, only 34% of Vista Unified students meet or exceed the state standards and are 11% lower than the state average. COVID-19 has shined a bright light on inequity as more than 12 million students nationwide lacked an opportunity to learn online without access to wi-fi. Those students most in need of support will undoubtedly fall further behind, requiring more assistance from places like the Boys &amp; Girls Club of Vista to catch up.” </a:t>
            </a:r>
            <a:endParaRPr lang="en-US" sz="2800" dirty="0"/>
          </a:p>
        </p:txBody>
      </p:sp>
      <p:pic>
        <p:nvPicPr>
          <p:cNvPr id="5" name="Picture 4">
            <a:extLst>
              <a:ext uri="{FF2B5EF4-FFF2-40B4-BE49-F238E27FC236}">
                <a16:creationId xmlns:a16="http://schemas.microsoft.com/office/drawing/2014/main" id="{477D5E35-2096-8A5C-A130-79EB82F2BF18}"/>
              </a:ext>
            </a:extLst>
          </p:cNvPr>
          <p:cNvPicPr>
            <a:picLocks noChangeAspect="1"/>
          </p:cNvPicPr>
          <p:nvPr/>
        </p:nvPicPr>
        <p:blipFill rotWithShape="1">
          <a:blip r:embed="rId2"/>
          <a:srcRect r="40845"/>
          <a:stretch/>
        </p:blipFill>
        <p:spPr>
          <a:xfrm>
            <a:off x="8570757" y="0"/>
            <a:ext cx="4929343" cy="6921500"/>
          </a:xfrm>
          <a:prstGeom prst="rect">
            <a:avLst/>
          </a:prstGeom>
        </p:spPr>
      </p:pic>
    </p:spTree>
    <p:extLst>
      <p:ext uri="{BB962C8B-B14F-4D97-AF65-F5344CB8AC3E}">
        <p14:creationId xmlns:p14="http://schemas.microsoft.com/office/powerpoint/2010/main" val="3138223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75EF-E756-0FEF-D1F0-A7DD76D85A26}"/>
              </a:ext>
            </a:extLst>
          </p:cNvPr>
          <p:cNvSpPr>
            <a:spLocks noGrp="1"/>
          </p:cNvSpPr>
          <p:nvPr>
            <p:ph type="title"/>
          </p:nvPr>
        </p:nvSpPr>
        <p:spPr>
          <a:xfrm>
            <a:off x="548250" y="226774"/>
            <a:ext cx="11095500" cy="890825"/>
          </a:xfrm>
        </p:spPr>
        <p:txBody>
          <a:bodyPr/>
          <a:lstStyle/>
          <a:p>
            <a:r>
              <a:rPr lang="en-US" sz="5400" b="1" dirty="0">
                <a:effectLst>
                  <a:outerShdw blurRad="38100" dist="38100" dir="2700000" algn="tl">
                    <a:srgbClr val="000000">
                      <a:alpha val="43137"/>
                    </a:srgbClr>
                  </a:outerShdw>
                </a:effectLst>
              </a:rPr>
              <a:t>Pre-Service Reflection on Stereotypes</a:t>
            </a:r>
          </a:p>
        </p:txBody>
      </p:sp>
      <p:sp>
        <p:nvSpPr>
          <p:cNvPr id="4" name="TextBox 3">
            <a:extLst>
              <a:ext uri="{FF2B5EF4-FFF2-40B4-BE49-F238E27FC236}">
                <a16:creationId xmlns:a16="http://schemas.microsoft.com/office/drawing/2014/main" id="{DE66ADB7-2C16-394F-D8F8-3AEFBC946C61}"/>
              </a:ext>
            </a:extLst>
          </p:cNvPr>
          <p:cNvSpPr txBox="1"/>
          <p:nvPr/>
        </p:nvSpPr>
        <p:spPr>
          <a:xfrm>
            <a:off x="324428" y="1270000"/>
            <a:ext cx="11709400" cy="2324354"/>
          </a:xfrm>
          <a:prstGeom prst="rect">
            <a:avLst/>
          </a:prstGeom>
          <a:noFill/>
        </p:spPr>
        <p:txBody>
          <a:bodyPr wrap="square">
            <a:spAutoFit/>
          </a:bodyPr>
          <a:lstStyle/>
          <a:p>
            <a:pPr marL="63500" marR="93345">
              <a:lnSpc>
                <a:spcPct val="115000"/>
              </a:lnSpc>
              <a:spcBef>
                <a:spcPts val="0"/>
              </a:spcBef>
              <a:spcAft>
                <a:spcPts val="0"/>
              </a:spcAft>
            </a:pPr>
            <a:r>
              <a:rPr lang="en-US" sz="3200" i="1" dirty="0">
                <a:effectLst/>
                <a:latin typeface="Calibri" panose="020F0502020204030204" pitchFamily="34" charset="0"/>
                <a:ea typeface="Calibri" panose="020F0502020204030204" pitchFamily="34" charset="0"/>
              </a:rPr>
              <a:t>Brainstorm a list of words that comes to mind when you think of </a:t>
            </a:r>
            <a:r>
              <a:rPr lang="en-US" sz="3200" i="1" dirty="0">
                <a:latin typeface="Calibri" panose="020F0502020204030204" pitchFamily="34" charset="0"/>
                <a:ea typeface="Calibri" panose="020F0502020204030204" pitchFamily="34" charset="0"/>
              </a:rPr>
              <a:t>underserved/under-resourced children in North County</a:t>
            </a:r>
            <a:r>
              <a:rPr lang="en-US" sz="3200" i="1" dirty="0">
                <a:effectLst/>
                <a:latin typeface="Calibri" panose="020F0502020204030204" pitchFamily="34" charset="0"/>
                <a:ea typeface="Calibri" panose="020F0502020204030204" pitchFamily="34" charset="0"/>
              </a:rPr>
              <a:t>. Include stereotypes—</a:t>
            </a:r>
            <a:r>
              <a:rPr lang="en-US" sz="3200" i="1" u="sng" dirty="0">
                <a:effectLst/>
                <a:latin typeface="Calibri" panose="020F0502020204030204" pitchFamily="34" charset="0"/>
                <a:ea typeface="Calibri" panose="020F0502020204030204" pitchFamily="34" charset="0"/>
              </a:rPr>
              <a:t>whether or not you believe them to be true</a:t>
            </a:r>
            <a:r>
              <a:rPr lang="en-US" sz="3200" i="1" dirty="0">
                <a:effectLst/>
                <a:latin typeface="Calibri" panose="020F0502020204030204" pitchFamily="34" charset="0"/>
                <a:ea typeface="Calibri" panose="020F0502020204030204" pitchFamily="34" charset="0"/>
              </a:rPr>
              <a:t>. Don’t</a:t>
            </a:r>
            <a:r>
              <a:rPr lang="en-US" sz="3200" i="1" spc="-25" dirty="0">
                <a:effectLst/>
                <a:latin typeface="Calibri" panose="020F0502020204030204" pitchFamily="34" charset="0"/>
                <a:ea typeface="Calibri" panose="020F0502020204030204" pitchFamily="34" charset="0"/>
              </a:rPr>
              <a:t> </a:t>
            </a:r>
            <a:r>
              <a:rPr lang="en-US" sz="3200" i="1" dirty="0">
                <a:effectLst/>
                <a:latin typeface="Calibri" panose="020F0502020204030204" pitchFamily="34" charset="0"/>
                <a:ea typeface="Calibri" panose="020F0502020204030204" pitchFamily="34" charset="0"/>
              </a:rPr>
              <a:t>censor yourself</a:t>
            </a:r>
            <a:r>
              <a:rPr lang="en-US" sz="3200" i="1" dirty="0">
                <a:latin typeface="Calibri" panose="020F0502020204030204" pitchFamily="34" charset="0"/>
                <a:ea typeface="Calibri" panose="020F0502020204030204" pitchFamily="34" charset="0"/>
              </a:rPr>
              <a:t>!</a:t>
            </a:r>
            <a:endParaRPr lang="en-US" sz="2000" dirty="0">
              <a:effectLst/>
              <a:latin typeface="Calibri" panose="020F0502020204030204" pitchFamily="34" charset="0"/>
              <a:ea typeface="Calibri" panose="020F0502020204030204" pitchFamily="34" charset="0"/>
            </a:endParaRPr>
          </a:p>
        </p:txBody>
      </p:sp>
      <p:pic>
        <p:nvPicPr>
          <p:cNvPr id="7" name="Picture 6" descr="Different colored powders">
            <a:extLst>
              <a:ext uri="{FF2B5EF4-FFF2-40B4-BE49-F238E27FC236}">
                <a16:creationId xmlns:a16="http://schemas.microsoft.com/office/drawing/2014/main" id="{B541207C-C662-866A-37A5-0BFC069B9CDA}"/>
              </a:ext>
            </a:extLst>
          </p:cNvPr>
          <p:cNvPicPr>
            <a:picLocks noChangeAspect="1"/>
          </p:cNvPicPr>
          <p:nvPr/>
        </p:nvPicPr>
        <p:blipFill rotWithShape="1">
          <a:blip r:embed="rId2"/>
          <a:srcRect t="207" b="59263"/>
          <a:stretch/>
        </p:blipFill>
        <p:spPr>
          <a:xfrm>
            <a:off x="0" y="3899156"/>
            <a:ext cx="12192000" cy="2973050"/>
          </a:xfrm>
          <a:prstGeom prst="rect">
            <a:avLst/>
          </a:prstGeom>
        </p:spPr>
      </p:pic>
    </p:spTree>
    <p:extLst>
      <p:ext uri="{BB962C8B-B14F-4D97-AF65-F5344CB8AC3E}">
        <p14:creationId xmlns:p14="http://schemas.microsoft.com/office/powerpoint/2010/main" val="3437555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B94FD9-7114-5EBB-4C61-EF28A33B2A6E}"/>
              </a:ext>
            </a:extLst>
          </p:cNvPr>
          <p:cNvSpPr>
            <a:spLocks noGrp="1"/>
          </p:cNvSpPr>
          <p:nvPr>
            <p:ph type="title"/>
          </p:nvPr>
        </p:nvSpPr>
        <p:spPr>
          <a:xfrm>
            <a:off x="838198" y="269206"/>
            <a:ext cx="10515600" cy="1325563"/>
          </a:xfrm>
        </p:spPr>
        <p:txBody>
          <a:bodyPr>
            <a:normAutofit/>
          </a:bodyPr>
          <a:lstStyle/>
          <a:p>
            <a:r>
              <a:rPr lang="en-US" sz="6000" b="1" dirty="0">
                <a:effectLst>
                  <a:outerShdw blurRad="38100" dist="38100" dir="2700000" algn="tl">
                    <a:srgbClr val="000000">
                      <a:alpha val="43137"/>
                    </a:srgbClr>
                  </a:outerShdw>
                </a:effectLst>
              </a:rPr>
              <a:t>Share and discuss with your group</a:t>
            </a:r>
          </a:p>
        </p:txBody>
      </p:sp>
      <p:sp>
        <p:nvSpPr>
          <p:cNvPr id="4" name="TextBox 3">
            <a:extLst>
              <a:ext uri="{FF2B5EF4-FFF2-40B4-BE49-F238E27FC236}">
                <a16:creationId xmlns:a16="http://schemas.microsoft.com/office/drawing/2014/main" id="{DE0F203E-399D-0D47-B61F-CBDF0E4CA893}"/>
              </a:ext>
            </a:extLst>
          </p:cNvPr>
          <p:cNvSpPr txBox="1"/>
          <p:nvPr/>
        </p:nvSpPr>
        <p:spPr>
          <a:xfrm>
            <a:off x="188025" y="1594769"/>
            <a:ext cx="11815947" cy="4862870"/>
          </a:xfrm>
          <a:prstGeom prst="rect">
            <a:avLst/>
          </a:prstGeom>
          <a:noFill/>
        </p:spPr>
        <p:txBody>
          <a:bodyPr wrap="square" rtlCol="0">
            <a:spAutoFit/>
          </a:bodyPr>
          <a:lstStyle/>
          <a:p>
            <a:pPr marL="514350" lvl="0" indent="-514350">
              <a:spcAft>
                <a:spcPts val="1200"/>
              </a:spcAft>
              <a:buFont typeface="+mj-lt"/>
              <a:buAutoNum type="arabicPeriod"/>
            </a:pPr>
            <a:r>
              <a:rPr lang="en-US" sz="2700" dirty="0"/>
              <a:t>Where did these ideas and notions from? Who has a stake in them?</a:t>
            </a:r>
          </a:p>
          <a:p>
            <a:pPr marL="514350" lvl="0" indent="-514350">
              <a:spcAft>
                <a:spcPts val="1200"/>
              </a:spcAft>
              <a:buFont typeface="+mj-lt"/>
              <a:buAutoNum type="arabicPeriod"/>
            </a:pPr>
            <a:r>
              <a:rPr lang="en-US" sz="2700" dirty="0"/>
              <a:t>Is the list largely positive, negative or neutral? What historical events or recent current events helped shape these ideas?</a:t>
            </a:r>
          </a:p>
          <a:p>
            <a:pPr marL="514350" lvl="0" indent="-514350">
              <a:spcAft>
                <a:spcPts val="1200"/>
              </a:spcAft>
              <a:buFont typeface="+mj-lt"/>
              <a:buAutoNum type="arabicPeriod"/>
            </a:pPr>
            <a:r>
              <a:rPr lang="en-US" sz="2700" dirty="0"/>
              <a:t>How do you benefit from these stereotypes? How do they contrast with ideas about yourself, your nation or your culture?</a:t>
            </a:r>
          </a:p>
          <a:p>
            <a:pPr marL="514350" lvl="0" indent="-514350">
              <a:spcAft>
                <a:spcPts val="1200"/>
              </a:spcAft>
              <a:buFont typeface="+mj-lt"/>
              <a:buAutoNum type="arabicPeriod"/>
            </a:pPr>
            <a:r>
              <a:rPr lang="en-US" sz="2700" dirty="0"/>
              <a:t>How could we collectively find out more about these topics and areas? What would be the most effective ways to interrogate and challenge our ideas while in the community?</a:t>
            </a:r>
          </a:p>
          <a:p>
            <a:r>
              <a:rPr lang="en-US" sz="2700" dirty="0"/>
              <a:t> </a:t>
            </a:r>
          </a:p>
          <a:p>
            <a:pPr lvl="0"/>
            <a:endParaRPr lang="en-US" sz="2700" dirty="0"/>
          </a:p>
        </p:txBody>
      </p:sp>
      <p:sp>
        <p:nvSpPr>
          <p:cNvPr id="2" name="TextBox 1">
            <a:extLst>
              <a:ext uri="{FF2B5EF4-FFF2-40B4-BE49-F238E27FC236}">
                <a16:creationId xmlns:a16="http://schemas.microsoft.com/office/drawing/2014/main" id="{C2ADF9C5-862F-42E5-7D7C-316B17CF6E72}"/>
              </a:ext>
            </a:extLst>
          </p:cNvPr>
          <p:cNvSpPr txBox="1"/>
          <p:nvPr/>
        </p:nvSpPr>
        <p:spPr>
          <a:xfrm>
            <a:off x="290896" y="6193279"/>
            <a:ext cx="12003973" cy="923330"/>
          </a:xfrm>
          <a:prstGeom prst="rect">
            <a:avLst/>
          </a:prstGeom>
          <a:noFill/>
        </p:spPr>
        <p:txBody>
          <a:bodyPr wrap="square" rtlCol="0">
            <a:spAutoFit/>
          </a:bodyPr>
          <a:lstStyle/>
          <a:p>
            <a:pPr marL="12700" marR="0">
              <a:spcBef>
                <a:spcPts val="0"/>
              </a:spcBef>
              <a:spcAft>
                <a:spcPts val="0"/>
              </a:spcAft>
            </a:pPr>
            <a:r>
              <a:rPr lang="en-US" sz="1800" dirty="0">
                <a:effectLst/>
                <a:latin typeface="Calibri" panose="020F0502020204030204" pitchFamily="34" charset="0"/>
                <a:ea typeface="Calibri" panose="020F0502020204030204" pitchFamily="34" charset="0"/>
              </a:rPr>
              <a:t>Developed</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for</a:t>
            </a:r>
            <a:r>
              <a:rPr lang="en-US" sz="1800" spc="-15"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Building</a:t>
            </a:r>
            <a:r>
              <a:rPr lang="en-US" sz="1800" i="1" spc="-25"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a</a:t>
            </a:r>
            <a:r>
              <a:rPr lang="en-US" sz="1800" i="1" spc="-15"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Better</a:t>
            </a:r>
            <a:r>
              <a:rPr lang="en-US" sz="1800" i="1" spc="-1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World:</a:t>
            </a:r>
            <a:r>
              <a:rPr lang="en-US" sz="1800" i="1" spc="-3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The</a:t>
            </a:r>
            <a:r>
              <a:rPr lang="en-US" sz="1800" i="1" spc="-25"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Pedagogy</a:t>
            </a:r>
            <a:r>
              <a:rPr lang="en-US" sz="1800" i="1" spc="-3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and</a:t>
            </a:r>
            <a:r>
              <a:rPr lang="en-US" sz="1800" i="1" spc="-2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Practice</a:t>
            </a:r>
            <a:r>
              <a:rPr lang="en-US" sz="1800" i="1" spc="-2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of</a:t>
            </a:r>
            <a:r>
              <a:rPr lang="en-US" sz="1800" i="1" spc="-3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Global</a:t>
            </a:r>
            <a:r>
              <a:rPr lang="en-US" sz="1800" i="1" spc="-15"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Service-Learning</a:t>
            </a:r>
            <a:r>
              <a:rPr lang="en-US" sz="1800" i="1" spc="-20"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(Hartman,</a:t>
            </a:r>
            <a:r>
              <a:rPr lang="en-US" spc="-10" dirty="0">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Kiely,</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Friedrichs,</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J.,</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Boettcher,</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2013)</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available</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at</a:t>
            </a:r>
            <a:r>
              <a:rPr lang="en-US" sz="1800" spc="-10" dirty="0">
                <a:effectLst/>
                <a:latin typeface="Calibri" panose="020F0502020204030204" pitchFamily="34" charset="0"/>
                <a:ea typeface="Calibri" panose="020F0502020204030204" pitchFamily="34" charset="0"/>
              </a:rPr>
              <a:t> criticalservicelearning.org.</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056405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8" descr="Hand petting chick">
            <a:extLst>
              <a:ext uri="{FF2B5EF4-FFF2-40B4-BE49-F238E27FC236}">
                <a16:creationId xmlns:a16="http://schemas.microsoft.com/office/drawing/2014/main" id="{51C9DAE1-F63C-A381-FDCD-3ECAB2172268}"/>
              </a:ext>
            </a:extLst>
          </p:cNvPr>
          <p:cNvPicPr>
            <a:picLocks noChangeAspect="1"/>
          </p:cNvPicPr>
          <p:nvPr/>
        </p:nvPicPr>
        <p:blipFill rotWithShape="1">
          <a:blip r:embed="rId3"/>
          <a:srcRect t="15730"/>
          <a:stretch/>
        </p:blipFill>
        <p:spPr>
          <a:xfrm>
            <a:off x="19" y="0"/>
            <a:ext cx="12191981" cy="6857990"/>
          </a:xfrm>
          <a:prstGeom prst="rect">
            <a:avLst/>
          </a:prstGeom>
        </p:spPr>
      </p:pic>
      <p:sp>
        <p:nvSpPr>
          <p:cNvPr id="23"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1616;p31"/>
          <p:cNvSpPr txBox="1">
            <a:spLocks/>
          </p:cNvSpPr>
          <p:nvPr/>
        </p:nvSpPr>
        <p:spPr>
          <a:xfrm>
            <a:off x="404553" y="3091928"/>
            <a:ext cx="9078562" cy="2387600"/>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dk1"/>
              </a:buClr>
              <a:buSzPts val="4000"/>
              <a:buFont typeface="Aldrich"/>
              <a:buNone/>
              <a:defRPr sz="4000" b="1" i="0" u="none" strike="noStrike" cap="none">
                <a:solidFill>
                  <a:schemeClr val="accent5"/>
                </a:solidFill>
                <a:latin typeface="Atma"/>
                <a:ea typeface="Atma"/>
                <a:cs typeface="Atma"/>
                <a:sym typeface="Atma"/>
              </a:defRPr>
            </a:lvl1pPr>
            <a:lvl2pPr marR="0" lvl="1"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r"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gn="l">
              <a:lnSpc>
                <a:spcPct val="90000"/>
              </a:lnSpc>
              <a:spcBef>
                <a:spcPct val="0"/>
              </a:spcBef>
              <a:spcAft>
                <a:spcPts val="600"/>
              </a:spcAft>
            </a:pPr>
            <a:r>
              <a:rPr lang="en-US" sz="5100">
                <a:solidFill>
                  <a:schemeClr val="tx1"/>
                </a:solidFill>
                <a:latin typeface="+mj-lt"/>
                <a:ea typeface="+mj-ea"/>
                <a:cs typeface="+mj-cs"/>
              </a:rPr>
              <a:t>“Empathy fuels connection. Sympathy drives disconnection.”― Dr.  Brené Brown </a:t>
            </a:r>
          </a:p>
          <a:p>
            <a:pPr algn="l">
              <a:lnSpc>
                <a:spcPct val="90000"/>
              </a:lnSpc>
              <a:spcBef>
                <a:spcPct val="0"/>
              </a:spcBef>
              <a:spcAft>
                <a:spcPts val="600"/>
              </a:spcAft>
            </a:pPr>
            <a:endParaRPr lang="en-US" sz="5100">
              <a:solidFill>
                <a:schemeClr val="tx1"/>
              </a:solidFill>
              <a:latin typeface="+mj-lt"/>
              <a:ea typeface="+mj-ea"/>
              <a:cs typeface="+mj-cs"/>
            </a:endParaRPr>
          </a:p>
        </p:txBody>
      </p:sp>
      <p:sp>
        <p:nvSpPr>
          <p:cNvPr id="24"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23057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7" name="Google Shape;1587;p28"/>
          <p:cNvSpPr txBox="1">
            <a:spLocks noGrp="1"/>
          </p:cNvSpPr>
          <p:nvPr>
            <p:ph type="title"/>
          </p:nvPr>
        </p:nvSpPr>
        <p:spPr>
          <a:xfrm>
            <a:off x="2401350" y="1484875"/>
            <a:ext cx="7389300" cy="20661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Service Learning Modalities</a:t>
            </a:r>
            <a:endParaRPr b="1" dirty="0">
              <a:effectLst>
                <a:outerShdw blurRad="38100" dist="38100" dir="2700000" algn="tl">
                  <a:srgbClr val="000000">
                    <a:alpha val="43137"/>
                  </a:srgbClr>
                </a:outerShdw>
              </a:effectLst>
            </a:endParaRPr>
          </a:p>
        </p:txBody>
      </p:sp>
      <p:sp>
        <p:nvSpPr>
          <p:cNvPr id="1586" name="Google Shape;1586;p28"/>
          <p:cNvSpPr txBox="1">
            <a:spLocks noGrp="1"/>
          </p:cNvSpPr>
          <p:nvPr>
            <p:ph type="body" idx="1"/>
          </p:nvPr>
        </p:nvSpPr>
        <p:spPr>
          <a:xfrm>
            <a:off x="1899175" y="4374760"/>
            <a:ext cx="839365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4000" b="1" dirty="0"/>
              <a:t>The Case for Critical Service Learning</a:t>
            </a:r>
            <a:endParaRPr sz="4000" b="1" dirty="0"/>
          </a:p>
        </p:txBody>
      </p:sp>
      <p:pic>
        <p:nvPicPr>
          <p:cNvPr id="1589" name="Google Shape;1589;p28" descr="Imagen que contiene calibre, dispositivo&#10;&#10;Descripción generada automáticamente"/>
          <p:cNvPicPr preferRelativeResize="0"/>
          <p:nvPr/>
        </p:nvPicPr>
        <p:blipFill rotWithShape="1">
          <a:blip r:embed="rId3">
            <a:alphaModFix/>
          </a:blip>
          <a:srcRect/>
          <a:stretch/>
        </p:blipFill>
        <p:spPr>
          <a:xfrm>
            <a:off x="1905524" y="3785536"/>
            <a:ext cx="9385301" cy="354663"/>
          </a:xfrm>
          <a:prstGeom prst="rect">
            <a:avLst/>
          </a:prstGeom>
          <a:noFill/>
          <a:ln>
            <a:noFill/>
          </a:ln>
        </p:spPr>
      </p:pic>
    </p:spTree>
    <p:extLst>
      <p:ext uri="{BB962C8B-B14F-4D97-AF65-F5344CB8AC3E}">
        <p14:creationId xmlns:p14="http://schemas.microsoft.com/office/powerpoint/2010/main" val="946791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330200" y="781916"/>
            <a:ext cx="11531600" cy="717900"/>
          </a:xfrm>
        </p:spPr>
        <p:txBody>
          <a:bodyPr/>
          <a:lstStyle/>
          <a:p>
            <a:pPr marL="0" indent="0" algn="ctr"/>
            <a:r>
              <a:rPr lang="en-US" sz="2800" i="1" dirty="0"/>
              <a:t>Social Change to Social Action: </a:t>
            </a:r>
            <a:r>
              <a:rPr lang="en-US" sz="2800" b="0" dirty="0"/>
              <a:t>Deep dive Into a social issue impacting that community and create action WITH the community.</a:t>
            </a:r>
          </a:p>
        </p:txBody>
      </p:sp>
      <p:sp>
        <p:nvSpPr>
          <p:cNvPr id="7" name="Title 6"/>
          <p:cNvSpPr>
            <a:spLocks noGrp="1"/>
          </p:cNvSpPr>
          <p:nvPr>
            <p:ph type="title"/>
          </p:nvPr>
        </p:nvSpPr>
        <p:spPr>
          <a:xfrm>
            <a:off x="3519105" y="-70414"/>
            <a:ext cx="6101939" cy="763500"/>
          </a:xfrm>
        </p:spPr>
        <p:txBody>
          <a:bodyPr/>
          <a:lstStyle/>
          <a:p>
            <a:r>
              <a:rPr lang="en-US" sz="5400" b="1" dirty="0">
                <a:effectLst>
                  <a:outerShdw blurRad="38100" dist="38100" dir="2700000" algn="tl">
                    <a:srgbClr val="000000">
                      <a:alpha val="43137"/>
                    </a:srgbClr>
                  </a:outerShdw>
                </a:effectLst>
              </a:rPr>
              <a:t>Root Cause Analysis</a:t>
            </a:r>
          </a:p>
        </p:txBody>
      </p:sp>
      <p:sp>
        <p:nvSpPr>
          <p:cNvPr id="9" name="Text Placeholder 8"/>
          <p:cNvSpPr>
            <a:spLocks noGrp="1"/>
          </p:cNvSpPr>
          <p:nvPr>
            <p:ph type="body" idx="2"/>
          </p:nvPr>
        </p:nvSpPr>
        <p:spPr/>
        <p:txBody>
          <a:bodyPr/>
          <a:lstStyle/>
          <a:p>
            <a:endParaRPr lang="en-US" dirty="0"/>
          </a:p>
        </p:txBody>
      </p:sp>
      <p:pic>
        <p:nvPicPr>
          <p:cNvPr id="10" name="Picture 9" descr="Root Cause Analysis Prosses with and Example | EduPristine">
            <a:extLst>
              <a:ext uri="{FF2B5EF4-FFF2-40B4-BE49-F238E27FC236}">
                <a16:creationId xmlns:a16="http://schemas.microsoft.com/office/drawing/2014/main" id="{FF1EA2A7-44C5-B94D-AB35-81BBDD7CB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011" y="1757818"/>
            <a:ext cx="10463999" cy="509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384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1567" y="127000"/>
            <a:ext cx="10290000" cy="838201"/>
          </a:xfrm>
        </p:spPr>
        <p:txBody>
          <a:bodyPr wrap="square" anchor="t">
            <a:normAutofit/>
          </a:bodyPr>
          <a:lstStyle/>
          <a:p>
            <a:pPr>
              <a:lnSpc>
                <a:spcPct val="90000"/>
              </a:lnSpc>
            </a:pPr>
            <a:r>
              <a:rPr lang="en-US" b="1" i="1" dirty="0">
                <a:effectLst>
                  <a:outerShdw blurRad="38100" dist="38100" dir="2700000" algn="tl">
                    <a:srgbClr val="000000">
                      <a:alpha val="43137"/>
                    </a:srgbClr>
                  </a:outerShdw>
                </a:effectLst>
              </a:rPr>
              <a:t>Discuss</a:t>
            </a:r>
            <a:r>
              <a:rPr lang="en-US" b="1" dirty="0">
                <a:effectLst>
                  <a:outerShdw blurRad="38100" dist="38100" dir="2700000" algn="tl">
                    <a:srgbClr val="000000">
                      <a:alpha val="43137"/>
                    </a:srgbClr>
                  </a:outerShdw>
                </a:effectLst>
              </a:rPr>
              <a:t>: Root Cause Analysis and Action</a:t>
            </a:r>
          </a:p>
        </p:txBody>
      </p:sp>
      <p:sp>
        <p:nvSpPr>
          <p:cNvPr id="6" name="Text Placeholder 5"/>
          <p:cNvSpPr>
            <a:spLocks noGrp="1"/>
          </p:cNvSpPr>
          <p:nvPr>
            <p:ph type="body" idx="1"/>
          </p:nvPr>
        </p:nvSpPr>
        <p:spPr>
          <a:xfrm>
            <a:off x="115768" y="830883"/>
            <a:ext cx="11771432" cy="5196233"/>
          </a:xfrm>
        </p:spPr>
        <p:txBody>
          <a:bodyPr wrap="square" anchor="t">
            <a:normAutofit/>
          </a:bodyPr>
          <a:lstStyle/>
          <a:p>
            <a:pPr marL="700612" indent="-514350">
              <a:lnSpc>
                <a:spcPct val="105000"/>
              </a:lnSpc>
              <a:spcAft>
                <a:spcPts val="600"/>
              </a:spcAft>
              <a:buSzPct val="95000"/>
              <a:buFont typeface="+mj-lt"/>
              <a:buAutoNum type="arabicPeriod"/>
            </a:pPr>
            <a:r>
              <a:rPr lang="en-US" sz="3200" dirty="0"/>
              <a:t>What are the root causes of the issue your organization addresses? How can you and your students find this out?</a:t>
            </a:r>
          </a:p>
          <a:p>
            <a:pPr marL="700612" indent="-514350">
              <a:lnSpc>
                <a:spcPct val="105000"/>
              </a:lnSpc>
              <a:spcAft>
                <a:spcPts val="600"/>
              </a:spcAft>
              <a:buSzPct val="95000"/>
              <a:buFont typeface="+mj-lt"/>
              <a:buAutoNum type="arabicPeriod"/>
            </a:pPr>
            <a:r>
              <a:rPr lang="en-US" sz="3200" dirty="0"/>
              <a:t>In what ways does your organization or its programming address the root causes? </a:t>
            </a:r>
          </a:p>
          <a:p>
            <a:pPr marL="700612" indent="-514350">
              <a:lnSpc>
                <a:spcPct val="105000"/>
              </a:lnSpc>
              <a:spcAft>
                <a:spcPts val="600"/>
              </a:spcAft>
              <a:buSzPct val="95000"/>
              <a:buFont typeface="+mj-lt"/>
              <a:buAutoNum type="arabicPeriod"/>
            </a:pPr>
            <a:r>
              <a:rPr lang="en-US" sz="3200" dirty="0">
                <a:solidFill>
                  <a:srgbClr val="7030A0"/>
                </a:solidFill>
              </a:rPr>
              <a:t>How can you and your students partner </a:t>
            </a:r>
            <a:r>
              <a:rPr lang="en-US" sz="3200" b="1" dirty="0">
                <a:solidFill>
                  <a:srgbClr val="7030A0"/>
                </a:solidFill>
              </a:rPr>
              <a:t>with an organization </a:t>
            </a:r>
            <a:r>
              <a:rPr lang="en-US" sz="3200" dirty="0">
                <a:solidFill>
                  <a:srgbClr val="7030A0"/>
                </a:solidFill>
              </a:rPr>
              <a:t>to help address these issues in a lasting way?</a:t>
            </a:r>
          </a:p>
        </p:txBody>
      </p:sp>
      <p:pic>
        <p:nvPicPr>
          <p:cNvPr id="7" name="Picture 6" descr="Beach cabins in different colors">
            <a:extLst>
              <a:ext uri="{FF2B5EF4-FFF2-40B4-BE49-F238E27FC236}">
                <a16:creationId xmlns:a16="http://schemas.microsoft.com/office/drawing/2014/main" id="{F5F70B8D-DC15-0D9F-6CCB-582C71143728}"/>
              </a:ext>
            </a:extLst>
          </p:cNvPr>
          <p:cNvPicPr>
            <a:picLocks noChangeAspect="1"/>
          </p:cNvPicPr>
          <p:nvPr/>
        </p:nvPicPr>
        <p:blipFill rotWithShape="1">
          <a:blip r:embed="rId3"/>
          <a:srcRect t="32939" b="35446"/>
          <a:stretch/>
        </p:blipFill>
        <p:spPr>
          <a:xfrm>
            <a:off x="0" y="4279900"/>
            <a:ext cx="12231484" cy="2578100"/>
          </a:xfrm>
          <a:prstGeom prst="rect">
            <a:avLst/>
          </a:prstGeom>
        </p:spPr>
      </p:pic>
      <p:sp>
        <p:nvSpPr>
          <p:cNvPr id="2" name="TextBox 1">
            <a:extLst>
              <a:ext uri="{FF2B5EF4-FFF2-40B4-BE49-F238E27FC236}">
                <a16:creationId xmlns:a16="http://schemas.microsoft.com/office/drawing/2014/main" id="{69559E0E-DCDD-7D15-6970-6146C07322B9}"/>
              </a:ext>
            </a:extLst>
          </p:cNvPr>
          <p:cNvSpPr txBox="1"/>
          <p:nvPr/>
        </p:nvSpPr>
        <p:spPr>
          <a:xfrm>
            <a:off x="10364237" y="127000"/>
            <a:ext cx="1711995" cy="1200329"/>
          </a:xfrm>
          <a:prstGeom prst="rect">
            <a:avLst/>
          </a:prstGeom>
          <a:solidFill>
            <a:schemeClr val="accent6">
              <a:lumMod val="20000"/>
              <a:lumOff val="80000"/>
            </a:schemeClr>
          </a:solidFill>
        </p:spPr>
        <p:txBody>
          <a:bodyPr wrap="square" rtlCol="0">
            <a:spAutoFit/>
          </a:bodyPr>
          <a:lstStyle/>
          <a:p>
            <a:r>
              <a:rPr lang="en-US" sz="1800" dirty="0">
                <a:hlinkClick r:id="rId4"/>
              </a:rPr>
              <a:t>Ways to work toward social change</a:t>
            </a:r>
            <a:r>
              <a:rPr lang="en-US" sz="1800" dirty="0"/>
              <a:t> (Univ. of Kansas)</a:t>
            </a:r>
          </a:p>
        </p:txBody>
      </p:sp>
    </p:spTree>
    <p:extLst>
      <p:ext uri="{BB962C8B-B14F-4D97-AF65-F5344CB8AC3E}">
        <p14:creationId xmlns:p14="http://schemas.microsoft.com/office/powerpoint/2010/main" val="274273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31441" y="165100"/>
            <a:ext cx="7306122" cy="1324800"/>
          </a:xfrm>
        </p:spPr>
        <p:txBody>
          <a:bodyPr/>
          <a:lstStyle/>
          <a:p>
            <a:r>
              <a:rPr lang="en-US" sz="4800" b="1" dirty="0">
                <a:effectLst>
                  <a:outerShdw blurRad="38100" dist="38100" dir="2700000" algn="tl">
                    <a:srgbClr val="000000">
                      <a:alpha val="43137"/>
                    </a:srgbClr>
                  </a:outerShdw>
                </a:effectLst>
              </a:rPr>
              <a:t>Traditional Service-Learning </a:t>
            </a:r>
          </a:p>
        </p:txBody>
      </p:sp>
      <p:sp>
        <p:nvSpPr>
          <p:cNvPr id="8" name="Text Placeholder 7"/>
          <p:cNvSpPr>
            <a:spLocks noGrp="1"/>
          </p:cNvSpPr>
          <p:nvPr>
            <p:ph type="body" idx="1"/>
          </p:nvPr>
        </p:nvSpPr>
        <p:spPr>
          <a:xfrm>
            <a:off x="787400" y="1284700"/>
            <a:ext cx="10883900" cy="4152900"/>
          </a:xfrm>
        </p:spPr>
        <p:txBody>
          <a:bodyPr numCol="2"/>
          <a:lstStyle/>
          <a:p>
            <a:pPr indent="-457200">
              <a:lnSpc>
                <a:spcPct val="100000"/>
              </a:lnSpc>
              <a:spcAft>
                <a:spcPts val="1200"/>
              </a:spcAft>
            </a:pPr>
            <a:r>
              <a:rPr lang="en-US" sz="3200" dirty="0"/>
              <a:t>Social service focused</a:t>
            </a:r>
          </a:p>
          <a:p>
            <a:pPr indent="-457200">
              <a:lnSpc>
                <a:spcPct val="100000"/>
              </a:lnSpc>
              <a:spcAft>
                <a:spcPts val="1200"/>
              </a:spcAft>
            </a:pPr>
            <a:r>
              <a:rPr lang="en-US" sz="3200" dirty="0"/>
              <a:t>Short-term help to those being served</a:t>
            </a:r>
          </a:p>
          <a:p>
            <a:pPr indent="-457200">
              <a:lnSpc>
                <a:spcPct val="100000"/>
              </a:lnSpc>
              <a:spcAft>
                <a:spcPts val="1200"/>
              </a:spcAft>
            </a:pPr>
            <a:r>
              <a:rPr lang="en-US" sz="3200" dirty="0"/>
              <a:t>Students feel good about service provided</a:t>
            </a:r>
          </a:p>
          <a:p>
            <a:pPr indent="-457200">
              <a:lnSpc>
                <a:spcPct val="100000"/>
              </a:lnSpc>
              <a:spcAft>
                <a:spcPts val="1200"/>
              </a:spcAft>
            </a:pPr>
            <a:endParaRPr lang="en-US" sz="3200" dirty="0"/>
          </a:p>
          <a:p>
            <a:pPr indent="-457200">
              <a:lnSpc>
                <a:spcPct val="100000"/>
              </a:lnSpc>
              <a:spcAft>
                <a:spcPts val="1200"/>
              </a:spcAft>
            </a:pPr>
            <a:endParaRPr lang="en-US" sz="3200" dirty="0"/>
          </a:p>
          <a:p>
            <a:pPr indent="-457200">
              <a:lnSpc>
                <a:spcPct val="100000"/>
              </a:lnSpc>
              <a:spcAft>
                <a:spcPts val="1200"/>
              </a:spcAft>
            </a:pPr>
            <a:r>
              <a:rPr lang="en-US" sz="3200" dirty="0"/>
              <a:t>Promotes cultural awareness and social responsibilities (civic engagement)</a:t>
            </a:r>
          </a:p>
          <a:p>
            <a:pPr indent="-457200">
              <a:lnSpc>
                <a:spcPct val="100000"/>
              </a:lnSpc>
              <a:spcAft>
                <a:spcPts val="1200"/>
              </a:spcAft>
            </a:pPr>
            <a:r>
              <a:rPr lang="en-US" sz="3200" dirty="0"/>
              <a:t>Volunteer as individual to complete direct service hours</a:t>
            </a:r>
          </a:p>
          <a:p>
            <a:pPr marL="107950" indent="0">
              <a:buNone/>
            </a:pPr>
            <a:endParaRPr lang="en-US" sz="2800" b="1" dirty="0"/>
          </a:p>
          <a:p>
            <a:pPr marL="342900" lvl="0" indent="-342900">
              <a:lnSpc>
                <a:spcPct val="150000"/>
              </a:lnSpc>
              <a:buFont typeface="Courier New" panose="02070309020205020404" pitchFamily="49" charset="0"/>
              <a:buChar char="o"/>
            </a:pPr>
            <a:endParaRPr lang="en-US" sz="2400" b="1" dirty="0"/>
          </a:p>
          <a:p>
            <a:pPr marL="107950" indent="0">
              <a:buNone/>
            </a:pPr>
            <a:endParaRPr lang="en-US" sz="1600" dirty="0"/>
          </a:p>
        </p:txBody>
      </p:sp>
      <p:pic>
        <p:nvPicPr>
          <p:cNvPr id="2" name="Google Shape;1625;p31" descr="Imagen que contiene calibre, dispositivo&#10;&#10;Descripción generada automáticamente">
            <a:extLst>
              <a:ext uri="{FF2B5EF4-FFF2-40B4-BE49-F238E27FC236}">
                <a16:creationId xmlns:a16="http://schemas.microsoft.com/office/drawing/2014/main" id="{AA868E14-66D0-B0E2-FAF6-B82499B8CC90}"/>
              </a:ext>
            </a:extLst>
          </p:cNvPr>
          <p:cNvPicPr preferRelativeResize="0"/>
          <p:nvPr/>
        </p:nvPicPr>
        <p:blipFill rotWithShape="1">
          <a:blip r:embed="rId3">
            <a:alphaModFix/>
          </a:blip>
          <a:srcRect/>
          <a:stretch/>
        </p:blipFill>
        <p:spPr>
          <a:xfrm rot="186057">
            <a:off x="994191" y="944598"/>
            <a:ext cx="9537700" cy="381214"/>
          </a:xfrm>
          <a:prstGeom prst="rect">
            <a:avLst/>
          </a:prstGeom>
          <a:noFill/>
          <a:ln>
            <a:noFill/>
          </a:ln>
        </p:spPr>
      </p:pic>
      <p:pic>
        <p:nvPicPr>
          <p:cNvPr id="4" name="Picture 3" descr="Icebergs">
            <a:extLst>
              <a:ext uri="{FF2B5EF4-FFF2-40B4-BE49-F238E27FC236}">
                <a16:creationId xmlns:a16="http://schemas.microsoft.com/office/drawing/2014/main" id="{B4F2E2B9-8285-6D27-7A33-F772FFD45EA3}"/>
              </a:ext>
            </a:extLst>
          </p:cNvPr>
          <p:cNvPicPr>
            <a:picLocks noChangeAspect="1"/>
          </p:cNvPicPr>
          <p:nvPr/>
        </p:nvPicPr>
        <p:blipFill rotWithShape="1">
          <a:blip r:embed="rId4"/>
          <a:srcRect t="36673" b="33279"/>
          <a:stretch/>
        </p:blipFill>
        <p:spPr>
          <a:xfrm>
            <a:off x="-66477" y="4713700"/>
            <a:ext cx="12258477" cy="2144300"/>
          </a:xfrm>
          <a:prstGeom prst="rect">
            <a:avLst/>
          </a:prstGeom>
        </p:spPr>
      </p:pic>
    </p:spTree>
    <p:extLst>
      <p:ext uri="{BB962C8B-B14F-4D97-AF65-F5344CB8AC3E}">
        <p14:creationId xmlns:p14="http://schemas.microsoft.com/office/powerpoint/2010/main" val="38302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tchell's representation of traditional and critical service-learning... |  Download Scientific Diagram">
            <a:extLst>
              <a:ext uri="{FF2B5EF4-FFF2-40B4-BE49-F238E27FC236}">
                <a16:creationId xmlns:a16="http://schemas.microsoft.com/office/drawing/2014/main" id="{1F2FFCE3-E1AD-F5EF-E389-9BFF7F6FE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5" t="2170" r="10408" b="58787"/>
          <a:stretch/>
        </p:blipFill>
        <p:spPr bwMode="auto">
          <a:xfrm>
            <a:off x="1650160" y="134035"/>
            <a:ext cx="8891680" cy="574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3ACA9C-FEFD-60E0-E164-D6FB27AB38C9}"/>
              </a:ext>
            </a:extLst>
          </p:cNvPr>
          <p:cNvSpPr txBox="1"/>
          <p:nvPr/>
        </p:nvSpPr>
        <p:spPr>
          <a:xfrm>
            <a:off x="222250" y="6077634"/>
            <a:ext cx="11747500" cy="646331"/>
          </a:xfrm>
          <a:prstGeom prst="rect">
            <a:avLst/>
          </a:prstGeom>
          <a:noFill/>
        </p:spPr>
        <p:txBody>
          <a:bodyPr wrap="square" rtlCol="0">
            <a:spAutoFit/>
          </a:bodyPr>
          <a:lstStyle/>
          <a:p>
            <a:r>
              <a:rPr lang="en-US" b="0" i="0" dirty="0">
                <a:solidFill>
                  <a:srgbClr val="666666"/>
                </a:solidFill>
                <a:effectLst/>
                <a:latin typeface="Nexus Sans Pro"/>
              </a:rPr>
              <a:t>Mitchell, T. D. (2008). Traditional vs. critical service-learning: Engaging the literature to differentiate two models. </a:t>
            </a:r>
            <a:r>
              <a:rPr lang="en-US" b="0" i="1" dirty="0">
                <a:solidFill>
                  <a:srgbClr val="666666"/>
                </a:solidFill>
                <a:effectLst/>
                <a:latin typeface="Nexus Sans Pro"/>
              </a:rPr>
              <a:t>Michigan Journal of Community Service Learning</a:t>
            </a:r>
            <a:r>
              <a:rPr lang="en-US" b="0" i="0" dirty="0">
                <a:solidFill>
                  <a:srgbClr val="666666"/>
                </a:solidFill>
                <a:effectLst/>
                <a:latin typeface="Nexus Sans Pro"/>
              </a:rPr>
              <a:t>, </a:t>
            </a:r>
            <a:r>
              <a:rPr lang="en-US" b="0" i="1" dirty="0">
                <a:solidFill>
                  <a:srgbClr val="666666"/>
                </a:solidFill>
                <a:effectLst/>
                <a:latin typeface="Nexus Sans Pro"/>
              </a:rPr>
              <a:t>14</a:t>
            </a:r>
            <a:r>
              <a:rPr lang="en-US" b="0" i="0" dirty="0">
                <a:solidFill>
                  <a:srgbClr val="666666"/>
                </a:solidFill>
                <a:effectLst/>
                <a:latin typeface="Nexus Sans Pro"/>
              </a:rPr>
              <a:t>, 50-65.</a:t>
            </a:r>
            <a:endParaRPr lang="en-US" dirty="0"/>
          </a:p>
        </p:txBody>
      </p:sp>
    </p:spTree>
    <p:extLst>
      <p:ext uri="{BB962C8B-B14F-4D97-AF65-F5344CB8AC3E}">
        <p14:creationId xmlns:p14="http://schemas.microsoft.com/office/powerpoint/2010/main" val="157405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06400" y="75451"/>
            <a:ext cx="11360700" cy="763500"/>
          </a:xfrm>
        </p:spPr>
        <p:txBody>
          <a:bodyPr/>
          <a:lstStyle/>
          <a:p>
            <a:r>
              <a:rPr lang="en-US" sz="5400" b="1" dirty="0">
                <a:effectLst>
                  <a:outerShdw blurRad="38100" dist="38100" dir="2700000" algn="tl">
                    <a:srgbClr val="000000">
                      <a:alpha val="43137"/>
                    </a:srgbClr>
                  </a:outerShdw>
                </a:effectLst>
              </a:rPr>
              <a:t>Critical Service-Learning</a:t>
            </a:r>
          </a:p>
        </p:txBody>
      </p:sp>
      <p:sp>
        <p:nvSpPr>
          <p:cNvPr id="44" name="Text Placeholder 43"/>
          <p:cNvSpPr>
            <a:spLocks noGrp="1"/>
          </p:cNvSpPr>
          <p:nvPr>
            <p:ph type="body" idx="3"/>
          </p:nvPr>
        </p:nvSpPr>
        <p:spPr>
          <a:xfrm>
            <a:off x="406400" y="1153788"/>
            <a:ext cx="11064963" cy="5247011"/>
          </a:xfrm>
        </p:spPr>
        <p:txBody>
          <a:bodyPr/>
          <a:lstStyle/>
          <a:p>
            <a:pPr indent="-457200">
              <a:spcAft>
                <a:spcPts val="1200"/>
              </a:spcAft>
            </a:pPr>
            <a:r>
              <a:rPr lang="en" sz="3200" dirty="0"/>
              <a:t>Focused on social change/social justice</a:t>
            </a:r>
          </a:p>
          <a:p>
            <a:pPr indent="-457200">
              <a:spcAft>
                <a:spcPts val="1200"/>
              </a:spcAft>
            </a:pPr>
            <a:r>
              <a:rPr lang="en" sz="3200" dirty="0"/>
              <a:t>Students participate in ongoing social change in community through sustained faculty-community partner collaboration</a:t>
            </a:r>
          </a:p>
          <a:p>
            <a:pPr indent="-457200">
              <a:spcAft>
                <a:spcPts val="1200"/>
              </a:spcAft>
            </a:pPr>
            <a:r>
              <a:rPr lang="en" sz="3200" dirty="0"/>
              <a:t>Examines institutional, societal and political barriers to systemic change</a:t>
            </a:r>
          </a:p>
          <a:p>
            <a:pPr indent="-457200">
              <a:spcAft>
                <a:spcPts val="1200"/>
              </a:spcAft>
            </a:pPr>
            <a:r>
              <a:rPr lang="en" sz="3200" dirty="0"/>
              <a:t>Incorporates discussions about race, class, and privilege in class and community context</a:t>
            </a:r>
          </a:p>
        </p:txBody>
      </p:sp>
    </p:spTree>
    <p:extLst>
      <p:ext uri="{BB962C8B-B14F-4D97-AF65-F5344CB8AC3E}">
        <p14:creationId xmlns:p14="http://schemas.microsoft.com/office/powerpoint/2010/main" val="248175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itchell's representation of traditional and critical service-learning... |  Download Scientific Diagram">
            <a:extLst>
              <a:ext uri="{FF2B5EF4-FFF2-40B4-BE49-F238E27FC236}">
                <a16:creationId xmlns:a16="http://schemas.microsoft.com/office/drawing/2014/main" id="{0CFA3491-7508-F140-7B04-FBE2D687D2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661" b="2173"/>
          <a:stretch/>
        </p:blipFill>
        <p:spPr bwMode="auto">
          <a:xfrm>
            <a:off x="0" y="0"/>
            <a:ext cx="12154325" cy="563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AE21ED-6D85-E71E-E884-8A880D609EAB}"/>
              </a:ext>
            </a:extLst>
          </p:cNvPr>
          <p:cNvSpPr txBox="1"/>
          <p:nvPr/>
        </p:nvSpPr>
        <p:spPr>
          <a:xfrm>
            <a:off x="222250" y="6077634"/>
            <a:ext cx="11747500" cy="646331"/>
          </a:xfrm>
          <a:prstGeom prst="rect">
            <a:avLst/>
          </a:prstGeom>
          <a:noFill/>
        </p:spPr>
        <p:txBody>
          <a:bodyPr wrap="square" rtlCol="0">
            <a:spAutoFit/>
          </a:bodyPr>
          <a:lstStyle/>
          <a:p>
            <a:r>
              <a:rPr lang="en-US" b="0" i="0" dirty="0">
                <a:solidFill>
                  <a:srgbClr val="666666"/>
                </a:solidFill>
                <a:effectLst/>
                <a:latin typeface="Nexus Sans Pro"/>
              </a:rPr>
              <a:t>Mitchell, T. D. (2008). Traditional vs. critical service-learning: Engaging the literature to differentiate two models. </a:t>
            </a:r>
            <a:r>
              <a:rPr lang="en-US" b="0" i="1" dirty="0">
                <a:solidFill>
                  <a:srgbClr val="666666"/>
                </a:solidFill>
                <a:effectLst/>
                <a:latin typeface="Nexus Sans Pro"/>
              </a:rPr>
              <a:t>Michigan Journal of Community Service Learning</a:t>
            </a:r>
            <a:r>
              <a:rPr lang="en-US" b="0" i="0" dirty="0">
                <a:solidFill>
                  <a:srgbClr val="666666"/>
                </a:solidFill>
                <a:effectLst/>
                <a:latin typeface="Nexus Sans Pro"/>
              </a:rPr>
              <a:t>, </a:t>
            </a:r>
            <a:r>
              <a:rPr lang="en-US" b="0" i="1" dirty="0">
                <a:solidFill>
                  <a:srgbClr val="666666"/>
                </a:solidFill>
                <a:effectLst/>
                <a:latin typeface="Nexus Sans Pro"/>
              </a:rPr>
              <a:t>14</a:t>
            </a:r>
            <a:r>
              <a:rPr lang="en-US" b="0" i="0" dirty="0">
                <a:solidFill>
                  <a:srgbClr val="666666"/>
                </a:solidFill>
                <a:effectLst/>
                <a:latin typeface="Nexus Sans Pro"/>
              </a:rPr>
              <a:t>, 50-65.</a:t>
            </a:r>
            <a:endParaRPr lang="en-US" dirty="0"/>
          </a:p>
        </p:txBody>
      </p:sp>
    </p:spTree>
    <p:extLst>
      <p:ext uri="{BB962C8B-B14F-4D97-AF65-F5344CB8AC3E}">
        <p14:creationId xmlns:p14="http://schemas.microsoft.com/office/powerpoint/2010/main" val="313577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What is Social Media Activism and does it work? | Live. Learn. Educate.">
            <a:extLst>
              <a:ext uri="{FF2B5EF4-FFF2-40B4-BE49-F238E27FC236}">
                <a16:creationId xmlns:a16="http://schemas.microsoft.com/office/drawing/2014/main" id="{0245D8FE-0119-CA43-A095-2479E9448F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76"/>
          <a:stretch/>
        </p:blipFill>
        <p:spPr bwMode="auto">
          <a:xfrm>
            <a:off x="998074" y="0"/>
            <a:ext cx="101958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318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A65DF4-38CE-8C70-023D-A4ECB318F0C1}"/>
              </a:ext>
            </a:extLst>
          </p:cNvPr>
          <p:cNvSpPr>
            <a:spLocks noGrp="1"/>
          </p:cNvSpPr>
          <p:nvPr>
            <p:ph type="title"/>
          </p:nvPr>
        </p:nvSpPr>
        <p:spPr>
          <a:xfrm>
            <a:off x="660400" y="173037"/>
            <a:ext cx="10515600" cy="1325563"/>
          </a:xfrm>
        </p:spPr>
        <p:txBody>
          <a:bodyPr/>
          <a:lstStyle/>
          <a:p>
            <a:r>
              <a:rPr lang="en-US" sz="4400" b="1" i="0" u="none" strike="noStrike" baseline="0" dirty="0">
                <a:solidFill>
                  <a:srgbClr val="000000"/>
                </a:solidFill>
                <a:effectLst>
                  <a:outerShdw blurRad="38100" dist="38100" dir="2700000" algn="tl">
                    <a:srgbClr val="000000">
                      <a:alpha val="43137"/>
                    </a:srgbClr>
                  </a:outerShdw>
                </a:effectLst>
                <a:latin typeface="Garamond" panose="02020404030301010803" pitchFamily="18" charset="0"/>
              </a:rPr>
              <a:t>How do we teach it? </a:t>
            </a:r>
            <a:endParaRPr lang="en-US" dirty="0">
              <a:effectLst>
                <a:outerShdw blurRad="38100" dist="38100" dir="2700000" algn="tl">
                  <a:srgbClr val="000000">
                    <a:alpha val="43137"/>
                  </a:srgbClr>
                </a:outerShdw>
              </a:effectLst>
            </a:endParaRPr>
          </a:p>
        </p:txBody>
      </p:sp>
      <p:sp>
        <p:nvSpPr>
          <p:cNvPr id="6" name="Content Placeholder 5">
            <a:extLst>
              <a:ext uri="{FF2B5EF4-FFF2-40B4-BE49-F238E27FC236}">
                <a16:creationId xmlns:a16="http://schemas.microsoft.com/office/drawing/2014/main" id="{8B58D40A-0DB4-C061-CEF5-C0846D531780}"/>
              </a:ext>
            </a:extLst>
          </p:cNvPr>
          <p:cNvSpPr>
            <a:spLocks noGrp="1"/>
          </p:cNvSpPr>
          <p:nvPr>
            <p:ph idx="1"/>
          </p:nvPr>
        </p:nvSpPr>
        <p:spPr>
          <a:xfrm>
            <a:off x="660400" y="1498600"/>
            <a:ext cx="10693400" cy="4678363"/>
          </a:xfrm>
        </p:spPr>
        <p:txBody>
          <a:bodyPr>
            <a:normAutofit/>
          </a:bodyPr>
          <a:lstStyle/>
          <a:p>
            <a:pPr marL="0" indent="0">
              <a:buNone/>
            </a:pPr>
            <a:r>
              <a:rPr lang="en-US" sz="3600" b="0" i="0" u="none" strike="noStrike" baseline="0" dirty="0">
                <a:solidFill>
                  <a:srgbClr val="000000"/>
                </a:solidFill>
                <a:latin typeface="Garamond" panose="02020404030301010803" pitchFamily="18" charset="0"/>
              </a:rPr>
              <a:t>Discussion and assignments that directly address issues of inequality, power and marginalization. </a:t>
            </a:r>
          </a:p>
          <a:p>
            <a:pPr marL="0" indent="0">
              <a:buNone/>
            </a:pPr>
            <a:endParaRPr lang="en-US" sz="3600" b="0" i="0" u="none" strike="noStrike" baseline="0" dirty="0">
              <a:solidFill>
                <a:srgbClr val="000000"/>
              </a:solidFill>
              <a:latin typeface="Garamond" panose="02020404030301010803" pitchFamily="18" charset="0"/>
            </a:endParaRPr>
          </a:p>
          <a:p>
            <a:pPr marL="0" indent="0">
              <a:buNone/>
            </a:pPr>
            <a:r>
              <a:rPr lang="en-US" sz="3600" b="0" i="0" u="none" strike="noStrike" baseline="0" dirty="0">
                <a:solidFill>
                  <a:srgbClr val="000000"/>
                </a:solidFill>
                <a:latin typeface="Garamond" panose="02020404030301010803" pitchFamily="18" charset="0"/>
              </a:rPr>
              <a:t>Include learning objectives related to understanding personal, social and structural inequalities within the course. </a:t>
            </a:r>
          </a:p>
          <a:p>
            <a:endParaRPr lang="en-US" dirty="0"/>
          </a:p>
        </p:txBody>
      </p:sp>
      <p:sp>
        <p:nvSpPr>
          <p:cNvPr id="2" name="TextBox 1">
            <a:extLst>
              <a:ext uri="{FF2B5EF4-FFF2-40B4-BE49-F238E27FC236}">
                <a16:creationId xmlns:a16="http://schemas.microsoft.com/office/drawing/2014/main" id="{8CB2FAC4-729D-3F37-B616-477882BFF58C}"/>
              </a:ext>
            </a:extLst>
          </p:cNvPr>
          <p:cNvSpPr txBox="1"/>
          <p:nvPr/>
        </p:nvSpPr>
        <p:spPr>
          <a:xfrm>
            <a:off x="2425566" y="6176963"/>
            <a:ext cx="9766434" cy="369332"/>
          </a:xfrm>
          <a:prstGeom prst="rect">
            <a:avLst/>
          </a:prstGeom>
          <a:noFill/>
        </p:spPr>
        <p:txBody>
          <a:bodyPr wrap="square" rtlCol="0">
            <a:spAutoFit/>
          </a:bodyPr>
          <a:lstStyle/>
          <a:p>
            <a:r>
              <a:rPr lang="en-US" dirty="0"/>
              <a:t>Adapted from Carolina Center for Public Service, Service Learning Toolkit for Preparing Students</a:t>
            </a:r>
          </a:p>
        </p:txBody>
      </p:sp>
    </p:spTree>
    <p:extLst>
      <p:ext uri="{BB962C8B-B14F-4D97-AF65-F5344CB8AC3E}">
        <p14:creationId xmlns:p14="http://schemas.microsoft.com/office/powerpoint/2010/main" val="984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7" name="Google Shape;1587;p28"/>
          <p:cNvSpPr txBox="1">
            <a:spLocks noGrp="1"/>
          </p:cNvSpPr>
          <p:nvPr>
            <p:ph type="title"/>
          </p:nvPr>
        </p:nvSpPr>
        <p:spPr>
          <a:xfrm>
            <a:off x="2401349" y="966400"/>
            <a:ext cx="7389300" cy="20661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b="1" dirty="0">
                <a:effectLst>
                  <a:outerShdw blurRad="38100" dist="38100" dir="2700000" algn="tl">
                    <a:srgbClr val="000000">
                      <a:alpha val="43137"/>
                    </a:srgbClr>
                  </a:outerShdw>
                </a:effectLst>
              </a:rPr>
              <a:t>Preparing Students for Meaningful Engagement</a:t>
            </a:r>
            <a:endParaRPr b="1" dirty="0">
              <a:effectLst>
                <a:outerShdw blurRad="38100" dist="38100" dir="2700000" algn="tl">
                  <a:srgbClr val="000000">
                    <a:alpha val="43137"/>
                  </a:srgbClr>
                </a:outerShdw>
              </a:effectLst>
            </a:endParaRPr>
          </a:p>
        </p:txBody>
      </p:sp>
      <p:sp>
        <p:nvSpPr>
          <p:cNvPr id="1586" name="Google Shape;1586;p28"/>
          <p:cNvSpPr txBox="1">
            <a:spLocks noGrp="1"/>
          </p:cNvSpPr>
          <p:nvPr>
            <p:ph type="body" idx="1"/>
          </p:nvPr>
        </p:nvSpPr>
        <p:spPr>
          <a:xfrm>
            <a:off x="2997198" y="5128700"/>
            <a:ext cx="8128001" cy="763500"/>
          </a:xfrm>
          <a:prstGeom prst="rect">
            <a:avLst/>
          </a:prstGeom>
        </p:spPr>
        <p:txBody>
          <a:bodyPr spcFirstLastPara="1" wrap="square" lIns="121900" tIns="121900" rIns="121900" bIns="121900" anchor="t" anchorCtr="0">
            <a:noAutofit/>
          </a:bodyPr>
          <a:lstStyle/>
          <a:p>
            <a:pPr marL="0" lvl="0" indent="0" algn="ctr" rtl="0">
              <a:spcBef>
                <a:spcPts val="0"/>
              </a:spcBef>
              <a:buNone/>
            </a:pPr>
            <a:r>
              <a:rPr lang="en" sz="3200" dirty="0"/>
              <a:t>Pre-, During, and Post-Engagement Activities</a:t>
            </a:r>
            <a:endParaRPr sz="3200" dirty="0"/>
          </a:p>
        </p:txBody>
      </p:sp>
      <p:pic>
        <p:nvPicPr>
          <p:cNvPr id="1589" name="Google Shape;1589;p28" descr="Imagen que contiene calibre, dispositivo&#10;&#10;Descripción generada automáticamente"/>
          <p:cNvPicPr preferRelativeResize="0"/>
          <p:nvPr/>
        </p:nvPicPr>
        <p:blipFill rotWithShape="1">
          <a:blip r:embed="rId3">
            <a:alphaModFix/>
          </a:blip>
          <a:srcRect/>
          <a:stretch/>
        </p:blipFill>
        <p:spPr>
          <a:xfrm>
            <a:off x="2153174" y="4408524"/>
            <a:ext cx="7885651" cy="519075"/>
          </a:xfrm>
          <a:prstGeom prst="rect">
            <a:avLst/>
          </a:prstGeom>
          <a:noFill/>
          <a:ln>
            <a:noFill/>
          </a:ln>
        </p:spPr>
      </p:pic>
    </p:spTree>
    <p:extLst>
      <p:ext uri="{BB962C8B-B14F-4D97-AF65-F5344CB8AC3E}">
        <p14:creationId xmlns:p14="http://schemas.microsoft.com/office/powerpoint/2010/main" val="1777865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42678F6FE27F4087B844B38FEB87BC" ma:contentTypeVersion="14" ma:contentTypeDescription="Create a new document." ma:contentTypeScope="" ma:versionID="10cf63e59d58c8f57a15f1c1bac459e1">
  <xsd:schema xmlns:xsd="http://www.w3.org/2001/XMLSchema" xmlns:xs="http://www.w3.org/2001/XMLSchema" xmlns:p="http://schemas.microsoft.com/office/2006/metadata/properties" xmlns:ns3="b7f0ea20-4b08-4320-a107-b6e9b0c5d56b" xmlns:ns4="5ee7f46f-df5c-4435-819e-c2c0033224fd" targetNamespace="http://schemas.microsoft.com/office/2006/metadata/properties" ma:root="true" ma:fieldsID="b8b2da8b9366c7acb891fcacb9635446" ns3:_="" ns4:_="">
    <xsd:import namespace="b7f0ea20-4b08-4320-a107-b6e9b0c5d56b"/>
    <xsd:import namespace="5ee7f46f-df5c-4435-819e-c2c0033224f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f0ea20-4b08-4320-a107-b6e9b0c5d5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e7f46f-df5c-4435-819e-c2c0033224f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F483C2-6921-41DA-AF22-C217BDC357E5}">
  <ds:schemaRefs>
    <ds:schemaRef ds:uri="http://schemas.microsoft.com/sharepoint/v3/contenttype/forms"/>
  </ds:schemaRefs>
</ds:datastoreItem>
</file>

<file path=customXml/itemProps2.xml><?xml version="1.0" encoding="utf-8"?>
<ds:datastoreItem xmlns:ds="http://schemas.openxmlformats.org/officeDocument/2006/customXml" ds:itemID="{BE70F5FF-3438-4D31-BDB9-BF1ECFC09E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f0ea20-4b08-4320-a107-b6e9b0c5d56b"/>
    <ds:schemaRef ds:uri="5ee7f46f-df5c-4435-819e-c2c0033224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7C85A7-190B-468B-A9B8-017CCF7327A3}">
  <ds:schemaRefs>
    <ds:schemaRef ds:uri="http://purl.org/dc/terms/"/>
    <ds:schemaRef ds:uri="http://purl.org/dc/elements/1.1/"/>
    <ds:schemaRef ds:uri="http://schemas.microsoft.com/office/2006/documentManagement/types"/>
    <ds:schemaRef ds:uri="b7f0ea20-4b08-4320-a107-b6e9b0c5d56b"/>
    <ds:schemaRef ds:uri="http://schemas.microsoft.com/office/2006/metadata/properties"/>
    <ds:schemaRef ds:uri="http://purl.org/dc/dcmitype/"/>
    <ds:schemaRef ds:uri="http://schemas.microsoft.com/office/infopath/2007/PartnerControls"/>
    <ds:schemaRef ds:uri="http://schemas.openxmlformats.org/package/2006/metadata/core-properties"/>
    <ds:schemaRef ds:uri="5ee7f46f-df5c-4435-819e-c2c0033224f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2115</TotalTime>
  <Words>1415</Words>
  <Application>Microsoft Office PowerPoint</Application>
  <PresentationFormat>Widescreen</PresentationFormat>
  <Paragraphs>88</Paragraphs>
  <Slides>21</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Courier New</vt:lpstr>
      <vt:lpstr>Calibri Light</vt:lpstr>
      <vt:lpstr>Abril Fatface</vt:lpstr>
      <vt:lpstr>Aldrich</vt:lpstr>
      <vt:lpstr>Algebra Web</vt:lpstr>
      <vt:lpstr>Garamond</vt:lpstr>
      <vt:lpstr>Nexus Sans Pro</vt:lpstr>
      <vt:lpstr>Arial</vt:lpstr>
      <vt:lpstr>Calibri</vt:lpstr>
      <vt:lpstr>Office Theme</vt:lpstr>
      <vt:lpstr>PowerPoint Presentation</vt:lpstr>
      <vt:lpstr>Service Learning Modalities</vt:lpstr>
      <vt:lpstr>Traditional Service-Learning </vt:lpstr>
      <vt:lpstr>PowerPoint Presentation</vt:lpstr>
      <vt:lpstr>Critical Service-Learning</vt:lpstr>
      <vt:lpstr>PowerPoint Presentation</vt:lpstr>
      <vt:lpstr>PowerPoint Presentation</vt:lpstr>
      <vt:lpstr>How do we teach it? </vt:lpstr>
      <vt:lpstr>Preparing Students for Meaningful Engagement</vt:lpstr>
      <vt:lpstr>Pre-Engagement Activities</vt:lpstr>
      <vt:lpstr>Why is it important to critically reflect on our identities? </vt:lpstr>
      <vt:lpstr>PowerPoint Presentation</vt:lpstr>
      <vt:lpstr>PowerPoint Presentation</vt:lpstr>
      <vt:lpstr>PowerPoint Presentation</vt:lpstr>
      <vt:lpstr>Complete the Social Identity Wheel</vt:lpstr>
      <vt:lpstr>Boys &amp; Girls Club Vista</vt:lpstr>
      <vt:lpstr>Pre-Service Reflection on Stereotypes</vt:lpstr>
      <vt:lpstr>Share and discuss with your group</vt:lpstr>
      <vt:lpstr>PowerPoint Presentation</vt:lpstr>
      <vt:lpstr>Root Cause Analysis</vt:lpstr>
      <vt:lpstr>Discuss: Root Cause Analysis and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Service-Learning and Social Justice</dc:title>
  <dc:creator>ccujec@csusm.edu</dc:creator>
  <cp:lastModifiedBy>Carol Cujec</cp:lastModifiedBy>
  <cp:revision>42</cp:revision>
  <cp:lastPrinted>2022-06-14T01:07:08Z</cp:lastPrinted>
  <dcterms:modified xsi:type="dcterms:W3CDTF">2023-06-13T01:25:35Z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0x010100D942678F6FE27F4087B844B38FEB87BC</vt:lpwstr>
  </property>
  <property fmtid="{D5CDD505-2E9C-101B-9397-08002B2CF9AE}" pid="3" name="MSIP_Label_2331c99c-072e-4d1d-8080-aeabe68ecfd3_Enabled">
    <vt:lpwstr>True</vt:lpwstr>
  </property>
  <property fmtid="{D5CDD505-2E9C-101B-9397-08002B2CF9AE}" pid="4" name="MSIP_Label_2331c99c-072e-4d1d-8080-aeabe68ecfd3_SiteId">
    <vt:lpwstr>128753ab-cb28-4f82-9733-2b9b91d2aca9</vt:lpwstr>
  </property>
  <property fmtid="{D5CDD505-2E9C-101B-9397-08002B2CF9AE}" pid="5" name="MSIP_Label_2331c99c-072e-4d1d-8080-aeabe68ecfd3_Owner">
    <vt:lpwstr>rsmarr@csusm.edu</vt:lpwstr>
  </property>
  <property fmtid="{D5CDD505-2E9C-101B-9397-08002B2CF9AE}" pid="6" name="MSIP_Label_2331c99c-072e-4d1d-8080-aeabe68ecfd3_SetDate">
    <vt:lpwstr>2022-05-27T15:50:25.6909522Z</vt:lpwstr>
  </property>
  <property fmtid="{D5CDD505-2E9C-101B-9397-08002B2CF9AE}" pid="7" name="MSIP_Label_2331c99c-072e-4d1d-8080-aeabe68ecfd3_Name">
    <vt:lpwstr>Public</vt:lpwstr>
  </property>
  <property fmtid="{D5CDD505-2E9C-101B-9397-08002B2CF9AE}" pid="8" name="MSIP_Label_2331c99c-072e-4d1d-8080-aeabe68ecfd3_Application">
    <vt:lpwstr>Microsoft Azure Information Protection</vt:lpwstr>
  </property>
  <property fmtid="{D5CDD505-2E9C-101B-9397-08002B2CF9AE}" pid="9" name="MSIP_Label_2331c99c-072e-4d1d-8080-aeabe68ecfd3_ActionId">
    <vt:lpwstr>d26ce3eb-98d4-4e92-92f3-18878c12ccf7</vt:lpwstr>
  </property>
  <property fmtid="{D5CDD505-2E9C-101B-9397-08002B2CF9AE}" pid="10" name="MSIP_Label_2331c99c-072e-4d1d-8080-aeabe68ecfd3_Extended_MSFT_Method">
    <vt:lpwstr>Manual</vt:lpwstr>
  </property>
  <property fmtid="{D5CDD505-2E9C-101B-9397-08002B2CF9AE}" pid="11" name="Sensitivity">
    <vt:lpwstr>Public</vt:lpwstr>
  </property>
</Properties>
</file>