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9" r:id="rId2"/>
  </p:sldIdLst>
  <p:sldSz cx="32918400" cy="21945600"/>
  <p:notesSz cx="6858000" cy="9144000"/>
  <p:defaultTextStyle>
    <a:defPPr>
      <a:defRPr lang="en-US"/>
    </a:defPPr>
    <a:lvl1pPr marL="0" algn="l" defTabSz="1566729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1pPr>
    <a:lvl2pPr marL="1566729" algn="l" defTabSz="1566729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2pPr>
    <a:lvl3pPr marL="3133457" algn="l" defTabSz="1566729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3pPr>
    <a:lvl4pPr marL="4700186" algn="l" defTabSz="1566729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4pPr>
    <a:lvl5pPr marL="6266914" algn="l" defTabSz="1566729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5pPr>
    <a:lvl6pPr marL="7833643" algn="l" defTabSz="1566729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6pPr>
    <a:lvl7pPr marL="9400371" algn="l" defTabSz="1566729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7pPr>
    <a:lvl8pPr marL="10967100" algn="l" defTabSz="1566729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8pPr>
    <a:lvl9pPr marL="12533828" algn="l" defTabSz="1566729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6912">
          <p15:clr>
            <a:srgbClr val="A4A3A4"/>
          </p15:clr>
        </p15:guide>
        <p15:guide id="2" pos="10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3F86"/>
    <a:srgbClr val="C1D31B"/>
    <a:srgbClr val="D2DDEA"/>
    <a:srgbClr val="A6BCD5"/>
    <a:srgbClr val="1E2A5B"/>
    <a:srgbClr val="D9D9D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849" autoAdjust="0"/>
  </p:normalViewPr>
  <p:slideViewPr>
    <p:cSldViewPr snapToGrid="0" snapToObjects="1">
      <p:cViewPr>
        <p:scale>
          <a:sx n="32" d="100"/>
          <a:sy n="32" d="100"/>
        </p:scale>
        <p:origin x="-376" y="1976"/>
      </p:cViewPr>
      <p:guideLst>
        <p:guide orient="horz" pos="6912"/>
        <p:guide pos="103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42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handoutMaster" Target="handoutMasters/handout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D140DA-73CC-43B1-B4B3-B85FBDE50291}" type="datetimeFigureOut">
              <a:rPr lang="en-US" smtClean="0"/>
              <a:t>3/28/18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Created by the School of Education for MA Posters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8A5D11-CEAC-4576-8C18-59CDC83A9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64531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AD6EC4-55DD-4A39-9448-446334EB9990}" type="datetimeFigureOut">
              <a:rPr lang="en-US" smtClean="0"/>
              <a:t>3/28/18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Created by the School of Education for MA Posters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3F2CB1-D727-49BD-BB11-579F963E1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75865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3133457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1pPr>
    <a:lvl2pPr marL="1566729" algn="l" defTabSz="3133457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2pPr>
    <a:lvl3pPr marL="3133457" algn="l" defTabSz="3133457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3pPr>
    <a:lvl4pPr marL="4700186" algn="l" defTabSz="3133457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4pPr>
    <a:lvl5pPr marL="6266914" algn="l" defTabSz="3133457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5pPr>
    <a:lvl6pPr marL="7833643" algn="l" defTabSz="3133457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6pPr>
    <a:lvl7pPr marL="9400371" algn="l" defTabSz="3133457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7pPr>
    <a:lvl8pPr marL="10967100" algn="l" defTabSz="3133457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8pPr>
    <a:lvl9pPr marL="12533828" algn="l" defTabSz="3133457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400" b="1" dirty="0" smtClean="0"/>
              <a:t>To use this slide as the</a:t>
            </a:r>
            <a:r>
              <a:rPr lang="en-US" sz="4400" b="1" baseline="0" dirty="0" smtClean="0"/>
              <a:t> template for your poster: </a:t>
            </a:r>
          </a:p>
          <a:p>
            <a:r>
              <a:rPr lang="en-US" sz="4400" dirty="0" smtClean="0"/>
              <a:t>1. Click on</a:t>
            </a:r>
            <a:r>
              <a:rPr lang="en-US" sz="4400" baseline="0" dirty="0" smtClean="0"/>
              <a:t> this </a:t>
            </a:r>
            <a:r>
              <a:rPr lang="en-US" sz="4400" dirty="0" smtClean="0"/>
              <a:t>slide (#9)</a:t>
            </a:r>
            <a:r>
              <a:rPr lang="en-US" sz="4400" baseline="0" dirty="0" smtClean="0"/>
              <a:t> </a:t>
            </a:r>
            <a:r>
              <a:rPr lang="en-US" sz="4400" dirty="0" smtClean="0"/>
              <a:t>in the slide navigator bar and </a:t>
            </a:r>
            <a:r>
              <a:rPr lang="en-US" sz="4400" b="1" dirty="0" smtClean="0"/>
              <a:t>COPY</a:t>
            </a:r>
            <a:r>
              <a:rPr lang="en-US" sz="4400" dirty="0" smtClean="0"/>
              <a:t> the</a:t>
            </a:r>
            <a:r>
              <a:rPr lang="en-US" sz="4400" baseline="0" dirty="0" smtClean="0"/>
              <a:t> slide </a:t>
            </a:r>
            <a:endParaRPr lang="en-US" sz="4400" dirty="0" smtClean="0"/>
          </a:p>
          <a:p>
            <a:r>
              <a:rPr lang="en-US" sz="4400" dirty="0" smtClean="0"/>
              <a:t>2. Open a new blank PowerPoint</a:t>
            </a:r>
            <a:r>
              <a:rPr lang="en-US" sz="4400" baseline="0" dirty="0" smtClean="0"/>
              <a:t> file </a:t>
            </a:r>
          </a:p>
          <a:p>
            <a:r>
              <a:rPr lang="en-US" sz="4400" baseline="0" dirty="0" smtClean="0"/>
              <a:t>3. In the new file click in the slide navigator bar and </a:t>
            </a:r>
            <a:r>
              <a:rPr lang="en-US" sz="4400" b="1" baseline="0" dirty="0" smtClean="0"/>
              <a:t>PASTE  KEEPING SOURCE FORMATTING </a:t>
            </a:r>
            <a:r>
              <a:rPr lang="en-US" sz="4400" b="0" baseline="0" dirty="0" smtClean="0"/>
              <a:t>(this template is formatted to 24” h x 36” w)</a:t>
            </a:r>
            <a:endParaRPr lang="en-US" sz="4400" b="1" baseline="0" dirty="0" smtClean="0"/>
          </a:p>
          <a:p>
            <a:r>
              <a:rPr lang="en-US" sz="4400" b="0" baseline="0" dirty="0" smtClean="0"/>
              <a:t>4. Save the file with your title and input your data</a:t>
            </a:r>
          </a:p>
          <a:p>
            <a:r>
              <a:rPr lang="en-US" sz="4400" b="0" baseline="0" dirty="0" smtClean="0"/>
              <a:t>5. You are not committed to keeping the text boxes the same size, as in this template. Adjust to fit your content as needed. </a:t>
            </a:r>
            <a:endParaRPr lang="en-US" sz="4400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Created by the School of Education for MA Posters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3F2CB1-D727-49BD-BB11-579F963E1FC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052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7843563"/>
            <a:ext cx="27980640" cy="4704080"/>
          </a:xfrm>
        </p:spPr>
        <p:txBody>
          <a:bodyPr/>
          <a:lstStyle>
            <a:lvl1pPr>
              <a:defRPr>
                <a:solidFill>
                  <a:srgbClr val="1E2A5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0" y="12924989"/>
            <a:ext cx="23042880" cy="4023360"/>
          </a:xfrm>
        </p:spPr>
        <p:txBody>
          <a:bodyPr/>
          <a:lstStyle>
            <a:lvl1pPr marL="0" indent="0" algn="ctr">
              <a:buNone/>
              <a:defRPr>
                <a:solidFill>
                  <a:srgbClr val="2F3F86"/>
                </a:solidFill>
              </a:defRPr>
            </a:lvl1pPr>
            <a:lvl2pPr marL="1566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133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700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266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833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4003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967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533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68BB8-F55E-5C49-AE70-39994497D7B8}" type="datetimeFigureOut">
              <a:rPr lang="en-US" smtClean="0"/>
              <a:t>3/28/18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556E6-E0BC-E843-9058-45195D6BA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086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5920" y="5120643"/>
            <a:ext cx="29626560" cy="1255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68BB8-F55E-5C49-AE70-39994497D7B8}" type="datetimeFigureOut">
              <a:rPr lang="en-US" smtClean="0"/>
              <a:t>3/28/18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556E6-E0BC-E843-9058-45195D6BA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821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7" y="11692715"/>
            <a:ext cx="27980640" cy="4358640"/>
          </a:xfrm>
        </p:spPr>
        <p:txBody>
          <a:bodyPr anchor="t"/>
          <a:lstStyle>
            <a:lvl1pPr algn="l">
              <a:defRPr sz="13700" b="1" cap="all">
                <a:solidFill>
                  <a:srgbClr val="1E2A5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7" y="6892117"/>
            <a:ext cx="27980640" cy="4800598"/>
          </a:xfrm>
        </p:spPr>
        <p:txBody>
          <a:bodyPr anchor="b"/>
          <a:lstStyle>
            <a:lvl1pPr marL="0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1pPr>
            <a:lvl2pPr marL="1566729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2pPr>
            <a:lvl3pPr marL="3133457" indent="0">
              <a:buNone/>
              <a:defRPr sz="5500">
                <a:solidFill>
                  <a:schemeClr val="tx1">
                    <a:tint val="75000"/>
                  </a:schemeClr>
                </a:solidFill>
              </a:defRPr>
            </a:lvl3pPr>
            <a:lvl4pPr marL="4700186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4pPr>
            <a:lvl5pPr marL="6266914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5pPr>
            <a:lvl6pPr marL="7833643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9400371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1096710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12533828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68BB8-F55E-5C49-AE70-39994497D7B8}" type="datetimeFigureOut">
              <a:rPr lang="en-US" smtClean="0"/>
              <a:t>3/28/18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556E6-E0BC-E843-9058-45195D6BA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491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45920" y="5120641"/>
            <a:ext cx="14538960" cy="12615818"/>
          </a:xfrm>
        </p:spPr>
        <p:txBody>
          <a:bodyPr/>
          <a:lstStyle>
            <a:lvl1pPr>
              <a:defRPr sz="9600"/>
            </a:lvl1pPr>
            <a:lvl2pPr>
              <a:defRPr sz="8200"/>
            </a:lvl2pPr>
            <a:lvl3pPr>
              <a:defRPr sz="6900"/>
            </a:lvl3pPr>
            <a:lvl4pPr>
              <a:defRPr sz="6200"/>
            </a:lvl4pPr>
            <a:lvl5pPr>
              <a:defRPr sz="6200"/>
            </a:lvl5pPr>
            <a:lvl6pPr>
              <a:defRPr sz="6200"/>
            </a:lvl6pPr>
            <a:lvl7pPr>
              <a:defRPr sz="6200"/>
            </a:lvl7pPr>
            <a:lvl8pPr>
              <a:defRPr sz="6200"/>
            </a:lvl8pPr>
            <a:lvl9pPr>
              <a:defRPr sz="6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33520" y="5120641"/>
            <a:ext cx="14538960" cy="12615818"/>
          </a:xfrm>
        </p:spPr>
        <p:txBody>
          <a:bodyPr/>
          <a:lstStyle>
            <a:lvl1pPr>
              <a:defRPr sz="9600"/>
            </a:lvl1pPr>
            <a:lvl2pPr>
              <a:defRPr sz="8200"/>
            </a:lvl2pPr>
            <a:lvl3pPr>
              <a:defRPr sz="6900"/>
            </a:lvl3pPr>
            <a:lvl4pPr>
              <a:defRPr sz="6200"/>
            </a:lvl4pPr>
            <a:lvl5pPr>
              <a:defRPr sz="6200"/>
            </a:lvl5pPr>
            <a:lvl6pPr>
              <a:defRPr sz="6200"/>
            </a:lvl6pPr>
            <a:lvl7pPr>
              <a:defRPr sz="6200"/>
            </a:lvl7pPr>
            <a:lvl8pPr>
              <a:defRPr sz="6200"/>
            </a:lvl8pPr>
            <a:lvl9pPr>
              <a:defRPr sz="6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68BB8-F55E-5C49-AE70-39994497D7B8}" type="datetimeFigureOut">
              <a:rPr lang="en-US" smtClean="0"/>
              <a:t>3/28/18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556E6-E0BC-E843-9058-45195D6BA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571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4912362"/>
            <a:ext cx="14544677" cy="2047238"/>
          </a:xfrm>
        </p:spPr>
        <p:txBody>
          <a:bodyPr anchor="b"/>
          <a:lstStyle>
            <a:lvl1pPr marL="0" indent="0">
              <a:buNone/>
              <a:defRPr sz="8200" b="1"/>
            </a:lvl1pPr>
            <a:lvl2pPr marL="1566729" indent="0">
              <a:buNone/>
              <a:defRPr sz="6900" b="1"/>
            </a:lvl2pPr>
            <a:lvl3pPr marL="3133457" indent="0">
              <a:buNone/>
              <a:defRPr sz="6200" b="1"/>
            </a:lvl3pPr>
            <a:lvl4pPr marL="4700186" indent="0">
              <a:buNone/>
              <a:defRPr sz="5500" b="1"/>
            </a:lvl4pPr>
            <a:lvl5pPr marL="6266914" indent="0">
              <a:buNone/>
              <a:defRPr sz="5500" b="1"/>
            </a:lvl5pPr>
            <a:lvl6pPr marL="7833643" indent="0">
              <a:buNone/>
              <a:defRPr sz="5500" b="1"/>
            </a:lvl6pPr>
            <a:lvl7pPr marL="9400371" indent="0">
              <a:buNone/>
              <a:defRPr sz="5500" b="1"/>
            </a:lvl7pPr>
            <a:lvl8pPr marL="10967100" indent="0">
              <a:buNone/>
              <a:defRPr sz="5500" b="1"/>
            </a:lvl8pPr>
            <a:lvl9pPr marL="12533828" indent="0">
              <a:buNone/>
              <a:defRPr sz="5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920" y="6959608"/>
            <a:ext cx="14544677" cy="10805885"/>
          </a:xfrm>
        </p:spPr>
        <p:txBody>
          <a:bodyPr/>
          <a:lstStyle>
            <a:lvl1pPr>
              <a:defRPr sz="8200"/>
            </a:lvl1pPr>
            <a:lvl2pPr>
              <a:defRPr sz="6900"/>
            </a:lvl2pPr>
            <a:lvl3pPr>
              <a:defRPr sz="6200"/>
            </a:lvl3pPr>
            <a:lvl4pPr>
              <a:defRPr sz="5500"/>
            </a:lvl4pPr>
            <a:lvl5pPr>
              <a:defRPr sz="5500"/>
            </a:lvl5pPr>
            <a:lvl6pPr>
              <a:defRPr sz="5500"/>
            </a:lvl6pPr>
            <a:lvl7pPr>
              <a:defRPr sz="5500"/>
            </a:lvl7pPr>
            <a:lvl8pPr>
              <a:defRPr sz="5500"/>
            </a:lvl8pPr>
            <a:lvl9pPr>
              <a:defRPr sz="5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095" y="4912362"/>
            <a:ext cx="14550390" cy="2047238"/>
          </a:xfrm>
        </p:spPr>
        <p:txBody>
          <a:bodyPr anchor="b"/>
          <a:lstStyle>
            <a:lvl1pPr marL="0" indent="0">
              <a:buNone/>
              <a:defRPr sz="8200" b="1"/>
            </a:lvl1pPr>
            <a:lvl2pPr marL="1566729" indent="0">
              <a:buNone/>
              <a:defRPr sz="6900" b="1"/>
            </a:lvl2pPr>
            <a:lvl3pPr marL="3133457" indent="0">
              <a:buNone/>
              <a:defRPr sz="6200" b="1"/>
            </a:lvl3pPr>
            <a:lvl4pPr marL="4700186" indent="0">
              <a:buNone/>
              <a:defRPr sz="5500" b="1"/>
            </a:lvl4pPr>
            <a:lvl5pPr marL="6266914" indent="0">
              <a:buNone/>
              <a:defRPr sz="5500" b="1"/>
            </a:lvl5pPr>
            <a:lvl6pPr marL="7833643" indent="0">
              <a:buNone/>
              <a:defRPr sz="5500" b="1"/>
            </a:lvl6pPr>
            <a:lvl7pPr marL="9400371" indent="0">
              <a:buNone/>
              <a:defRPr sz="5500" b="1"/>
            </a:lvl7pPr>
            <a:lvl8pPr marL="10967100" indent="0">
              <a:buNone/>
              <a:defRPr sz="5500" b="1"/>
            </a:lvl8pPr>
            <a:lvl9pPr marL="12533828" indent="0">
              <a:buNone/>
              <a:defRPr sz="5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095" y="6959608"/>
            <a:ext cx="14550390" cy="10805885"/>
          </a:xfrm>
        </p:spPr>
        <p:txBody>
          <a:bodyPr/>
          <a:lstStyle>
            <a:lvl1pPr>
              <a:defRPr sz="8200"/>
            </a:lvl1pPr>
            <a:lvl2pPr>
              <a:defRPr sz="6900"/>
            </a:lvl2pPr>
            <a:lvl3pPr>
              <a:defRPr sz="6200"/>
            </a:lvl3pPr>
            <a:lvl4pPr>
              <a:defRPr sz="5500"/>
            </a:lvl4pPr>
            <a:lvl5pPr>
              <a:defRPr sz="5500"/>
            </a:lvl5pPr>
            <a:lvl6pPr>
              <a:defRPr sz="5500"/>
            </a:lvl6pPr>
            <a:lvl7pPr>
              <a:defRPr sz="5500"/>
            </a:lvl7pPr>
            <a:lvl8pPr>
              <a:defRPr sz="5500"/>
            </a:lvl8pPr>
            <a:lvl9pPr>
              <a:defRPr sz="5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68BB8-F55E-5C49-AE70-39994497D7B8}" type="datetimeFigureOut">
              <a:rPr lang="en-US" smtClean="0"/>
              <a:t>3/28/18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556E6-E0BC-E843-9058-45195D6BA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654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9" y="4093027"/>
            <a:ext cx="14649995" cy="2963821"/>
          </a:xfrm>
        </p:spPr>
        <p:txBody>
          <a:bodyPr anchor="b"/>
          <a:lstStyle>
            <a:lvl1pPr algn="l">
              <a:defRPr sz="6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55142" y="873761"/>
            <a:ext cx="14617336" cy="18729962"/>
          </a:xfrm>
        </p:spPr>
        <p:txBody>
          <a:bodyPr/>
          <a:lstStyle>
            <a:lvl1pPr>
              <a:defRPr sz="11000"/>
            </a:lvl1pPr>
            <a:lvl2pPr>
              <a:defRPr sz="9600"/>
            </a:lvl2pPr>
            <a:lvl3pPr>
              <a:defRPr sz="8200"/>
            </a:lvl3pPr>
            <a:lvl4pPr>
              <a:defRPr sz="6900"/>
            </a:lvl4pPr>
            <a:lvl5pPr>
              <a:defRPr sz="6900"/>
            </a:lvl5pPr>
            <a:lvl6pPr>
              <a:defRPr sz="6900"/>
            </a:lvl6pPr>
            <a:lvl7pPr>
              <a:defRPr sz="6900"/>
            </a:lvl7pPr>
            <a:lvl8pPr>
              <a:defRPr sz="6900"/>
            </a:lvl8pPr>
            <a:lvl9pPr>
              <a:defRPr sz="6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9" y="7082973"/>
            <a:ext cx="14649995" cy="12520749"/>
          </a:xfrm>
        </p:spPr>
        <p:txBody>
          <a:bodyPr/>
          <a:lstStyle>
            <a:lvl1pPr marL="0" indent="0">
              <a:buNone/>
              <a:defRPr sz="4800"/>
            </a:lvl1pPr>
            <a:lvl2pPr marL="1566729" indent="0">
              <a:buNone/>
              <a:defRPr sz="4100"/>
            </a:lvl2pPr>
            <a:lvl3pPr marL="3133457" indent="0">
              <a:buNone/>
              <a:defRPr sz="3400"/>
            </a:lvl3pPr>
            <a:lvl4pPr marL="4700186" indent="0">
              <a:buNone/>
              <a:defRPr sz="3100"/>
            </a:lvl4pPr>
            <a:lvl5pPr marL="6266914" indent="0">
              <a:buNone/>
              <a:defRPr sz="3100"/>
            </a:lvl5pPr>
            <a:lvl6pPr marL="7833643" indent="0">
              <a:buNone/>
              <a:defRPr sz="3100"/>
            </a:lvl6pPr>
            <a:lvl7pPr marL="9400371" indent="0">
              <a:buNone/>
              <a:defRPr sz="3100"/>
            </a:lvl7pPr>
            <a:lvl8pPr marL="10967100" indent="0">
              <a:buNone/>
              <a:defRPr sz="3100"/>
            </a:lvl8pPr>
            <a:lvl9pPr marL="12533828" indent="0">
              <a:buNone/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68BB8-F55E-5C49-AE70-39994497D7B8}" type="datetimeFigureOut">
              <a:rPr lang="en-US" smtClean="0"/>
              <a:t>3/28/18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556E6-E0BC-E843-9058-45195D6BA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775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32918399" cy="3420533"/>
          </a:xfrm>
          <a:prstGeom prst="rect">
            <a:avLst/>
          </a:prstGeom>
          <a:solidFill>
            <a:srgbClr val="1E2A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604521" y="292946"/>
            <a:ext cx="5559212" cy="2834640"/>
          </a:xfrm>
          <a:prstGeom prst="rect">
            <a:avLst/>
          </a:prstGeom>
          <a:noFill/>
          <a:ln w="152400" cmpd="dbl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9" name="Picture 3" descr="C:\Users\mjones\Box Sync\SOE General Info\CSUSM Full Name Hills Above\WHITEcsusm_logo_tag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158" y="520490"/>
            <a:ext cx="4286250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 userDrawn="1"/>
        </p:nvSpPr>
        <p:spPr>
          <a:xfrm>
            <a:off x="-1" y="21471466"/>
            <a:ext cx="32918399" cy="474134"/>
          </a:xfrm>
          <a:prstGeom prst="rect">
            <a:avLst/>
          </a:prstGeom>
          <a:solidFill>
            <a:srgbClr val="1E2A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706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0457" y="15627597"/>
            <a:ext cx="22937562" cy="1547885"/>
          </a:xfrm>
        </p:spPr>
        <p:txBody>
          <a:bodyPr anchor="b"/>
          <a:lstStyle>
            <a:lvl1pPr algn="l">
              <a:defRPr sz="6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90457" y="3889827"/>
            <a:ext cx="22937562" cy="11238413"/>
          </a:xfrm>
        </p:spPr>
        <p:txBody>
          <a:bodyPr/>
          <a:lstStyle>
            <a:lvl1pPr marL="0" indent="0">
              <a:buNone/>
              <a:defRPr sz="11000"/>
            </a:lvl1pPr>
            <a:lvl2pPr marL="1566729" indent="0">
              <a:buNone/>
              <a:defRPr sz="9600"/>
            </a:lvl2pPr>
            <a:lvl3pPr marL="3133457" indent="0">
              <a:buNone/>
              <a:defRPr sz="8200"/>
            </a:lvl3pPr>
            <a:lvl4pPr marL="4700186" indent="0">
              <a:buNone/>
              <a:defRPr sz="6900"/>
            </a:lvl4pPr>
            <a:lvl5pPr marL="6266914" indent="0">
              <a:buNone/>
              <a:defRPr sz="6900"/>
            </a:lvl5pPr>
            <a:lvl6pPr marL="7833643" indent="0">
              <a:buNone/>
              <a:defRPr sz="6900"/>
            </a:lvl6pPr>
            <a:lvl7pPr marL="9400371" indent="0">
              <a:buNone/>
              <a:defRPr sz="6900"/>
            </a:lvl7pPr>
            <a:lvl8pPr marL="10967100" indent="0">
              <a:buNone/>
              <a:defRPr sz="6900"/>
            </a:lvl8pPr>
            <a:lvl9pPr marL="12533828" indent="0">
              <a:buNone/>
              <a:defRPr sz="6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90457" y="17552787"/>
            <a:ext cx="22937562" cy="2198253"/>
          </a:xfrm>
        </p:spPr>
        <p:txBody>
          <a:bodyPr/>
          <a:lstStyle>
            <a:lvl1pPr marL="0" indent="0">
              <a:buNone/>
              <a:defRPr sz="4800"/>
            </a:lvl1pPr>
            <a:lvl2pPr marL="1566729" indent="0">
              <a:buNone/>
              <a:defRPr sz="4100"/>
            </a:lvl2pPr>
            <a:lvl3pPr marL="3133457" indent="0">
              <a:buNone/>
              <a:defRPr sz="3400"/>
            </a:lvl3pPr>
            <a:lvl4pPr marL="4700186" indent="0">
              <a:buNone/>
              <a:defRPr sz="3100"/>
            </a:lvl4pPr>
            <a:lvl5pPr marL="6266914" indent="0">
              <a:buNone/>
              <a:defRPr sz="3100"/>
            </a:lvl5pPr>
            <a:lvl6pPr marL="7833643" indent="0">
              <a:buNone/>
              <a:defRPr sz="3100"/>
            </a:lvl6pPr>
            <a:lvl7pPr marL="9400371" indent="0">
              <a:buNone/>
              <a:defRPr sz="3100"/>
            </a:lvl7pPr>
            <a:lvl8pPr marL="10967100" indent="0">
              <a:buNone/>
              <a:defRPr sz="3100"/>
            </a:lvl8pPr>
            <a:lvl9pPr marL="12533828" indent="0">
              <a:buNone/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68BB8-F55E-5C49-AE70-39994497D7B8}" type="datetimeFigureOut">
              <a:rPr lang="en-US" smtClean="0"/>
              <a:t>3/28/18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556E6-E0BC-E843-9058-45195D6BA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664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45920" y="878842"/>
            <a:ext cx="29626560" cy="3657600"/>
          </a:xfrm>
          <a:prstGeom prst="rect">
            <a:avLst/>
          </a:prstGeom>
        </p:spPr>
        <p:txBody>
          <a:bodyPr vert="horz" lIns="313344" tIns="156676" rIns="313344" bIns="15667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5120641"/>
            <a:ext cx="29626560" cy="14483082"/>
          </a:xfrm>
          <a:prstGeom prst="rect">
            <a:avLst/>
          </a:prstGeom>
        </p:spPr>
        <p:txBody>
          <a:bodyPr vert="horz" lIns="313344" tIns="156676" rIns="313344" bIns="15667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45920" y="20340328"/>
            <a:ext cx="7680960" cy="1168400"/>
          </a:xfrm>
          <a:prstGeom prst="rect">
            <a:avLst/>
          </a:prstGeom>
        </p:spPr>
        <p:txBody>
          <a:bodyPr vert="horz" lIns="313344" tIns="156676" rIns="313344" bIns="156676" rtlCol="0" anchor="ctr"/>
          <a:lstStyle>
            <a:lvl1pPr algn="l">
              <a:defRPr sz="4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68BB8-F55E-5C49-AE70-39994497D7B8}" type="datetimeFigureOut">
              <a:rPr lang="en-US" smtClean="0"/>
              <a:t>3/28/18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47120" y="20340328"/>
            <a:ext cx="10424160" cy="1168400"/>
          </a:xfrm>
          <a:prstGeom prst="rect">
            <a:avLst/>
          </a:prstGeom>
        </p:spPr>
        <p:txBody>
          <a:bodyPr vert="horz" lIns="313344" tIns="156676" rIns="313344" bIns="156676" rtlCol="0" anchor="ctr"/>
          <a:lstStyle>
            <a:lvl1pPr algn="ctr">
              <a:defRPr sz="4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591520" y="20340328"/>
            <a:ext cx="7680960" cy="1168400"/>
          </a:xfrm>
          <a:prstGeom prst="rect">
            <a:avLst/>
          </a:prstGeom>
        </p:spPr>
        <p:txBody>
          <a:bodyPr vert="horz" lIns="313344" tIns="156676" rIns="313344" bIns="156676" rtlCol="0" anchor="ctr"/>
          <a:lstStyle>
            <a:lvl1pPr algn="r">
              <a:defRPr sz="4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556E6-E0BC-E843-9058-45195D6BA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081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98" r:id="rId7"/>
    <p:sldLayoutId id="2147483657" r:id="rId8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1566729" rtl="0" eaLnBrk="1" latinLnBrk="0" hangingPunct="1">
        <a:spcBef>
          <a:spcPct val="0"/>
        </a:spcBef>
        <a:buNone/>
        <a:defRPr sz="15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75046" indent="-1175046" algn="l" defTabSz="1566729" rtl="0" eaLnBrk="1" latinLnBrk="0" hangingPunct="1">
        <a:spcBef>
          <a:spcPct val="20000"/>
        </a:spcBef>
        <a:buFont typeface="Arial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45936" indent="-979207" algn="l" defTabSz="1566729" rtl="0" eaLnBrk="1" latinLnBrk="0" hangingPunct="1">
        <a:spcBef>
          <a:spcPct val="20000"/>
        </a:spcBef>
        <a:buFont typeface="Arial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2pPr>
      <a:lvl3pPr marL="3916821" indent="-783364" algn="l" defTabSz="1566729" rtl="0" eaLnBrk="1" latinLnBrk="0" hangingPunct="1">
        <a:spcBef>
          <a:spcPct val="20000"/>
        </a:spcBef>
        <a:buFont typeface="Arial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5483550" indent="-783364" algn="l" defTabSz="1566729" rtl="0" eaLnBrk="1" latinLnBrk="0" hangingPunct="1">
        <a:spcBef>
          <a:spcPct val="20000"/>
        </a:spcBef>
        <a:buFont typeface="Arial"/>
        <a:buChar char="–"/>
        <a:defRPr sz="6900" kern="1200">
          <a:solidFill>
            <a:schemeClr val="tx1"/>
          </a:solidFill>
          <a:latin typeface="+mn-lt"/>
          <a:ea typeface="+mn-ea"/>
          <a:cs typeface="+mn-cs"/>
        </a:defRPr>
      </a:lvl4pPr>
      <a:lvl5pPr marL="7050278" indent="-783364" algn="l" defTabSz="1566729" rtl="0" eaLnBrk="1" latinLnBrk="0" hangingPunct="1">
        <a:spcBef>
          <a:spcPct val="20000"/>
        </a:spcBef>
        <a:buFont typeface="Arial"/>
        <a:buChar char="»"/>
        <a:defRPr sz="6900" kern="1200">
          <a:solidFill>
            <a:schemeClr val="tx1"/>
          </a:solidFill>
          <a:latin typeface="+mn-lt"/>
          <a:ea typeface="+mn-ea"/>
          <a:cs typeface="+mn-cs"/>
        </a:defRPr>
      </a:lvl5pPr>
      <a:lvl6pPr marL="8617007" indent="-783364" algn="l" defTabSz="1566729" rtl="0" eaLnBrk="1" latinLnBrk="0" hangingPunct="1">
        <a:spcBef>
          <a:spcPct val="20000"/>
        </a:spcBef>
        <a:buFont typeface="Arial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6pPr>
      <a:lvl7pPr marL="10183735" indent="-783364" algn="l" defTabSz="1566729" rtl="0" eaLnBrk="1" latinLnBrk="0" hangingPunct="1">
        <a:spcBef>
          <a:spcPct val="20000"/>
        </a:spcBef>
        <a:buFont typeface="Arial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7pPr>
      <a:lvl8pPr marL="11750464" indent="-783364" algn="l" defTabSz="1566729" rtl="0" eaLnBrk="1" latinLnBrk="0" hangingPunct="1">
        <a:spcBef>
          <a:spcPct val="20000"/>
        </a:spcBef>
        <a:buFont typeface="Arial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8pPr>
      <a:lvl9pPr marL="13317192" indent="-783364" algn="l" defTabSz="1566729" rtl="0" eaLnBrk="1" latinLnBrk="0" hangingPunct="1">
        <a:spcBef>
          <a:spcPct val="20000"/>
        </a:spcBef>
        <a:buFont typeface="Arial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66729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1pPr>
      <a:lvl2pPr marL="1566729" algn="l" defTabSz="1566729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2pPr>
      <a:lvl3pPr marL="3133457" algn="l" defTabSz="1566729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3pPr>
      <a:lvl4pPr marL="4700186" algn="l" defTabSz="1566729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4pPr>
      <a:lvl5pPr marL="6266914" algn="l" defTabSz="1566729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5pPr>
      <a:lvl6pPr marL="7833643" algn="l" defTabSz="1566729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6pPr>
      <a:lvl7pPr marL="9400371" algn="l" defTabSz="1566729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7pPr>
      <a:lvl8pPr marL="10967100" algn="l" defTabSz="1566729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8pPr>
      <a:lvl9pPr marL="12533828" algn="l" defTabSz="1566729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91813" y="3911589"/>
            <a:ext cx="7223760" cy="1143000"/>
          </a:xfrm>
          <a:prstGeom prst="roundRect">
            <a:avLst/>
          </a:prstGeom>
          <a:solidFill>
            <a:srgbClr val="A6BCD5"/>
          </a:solidFill>
          <a:ln w="76200" cap="flat" cmpd="sng" algn="ctr">
            <a:solidFill>
              <a:srgbClr val="1E2A5B"/>
            </a:solidFill>
            <a:prstDash val="solid"/>
          </a:ln>
          <a:effectLst/>
        </p:spPr>
        <p:txBody>
          <a:bodyPr lIns="76187" tIns="38093" rIns="76187" bIns="38093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PROJECT</a:t>
            </a:r>
            <a:r>
              <a:rPr kumimoji="0" lang="en-US" sz="4000" b="1" i="0" u="none" strike="noStrike" kern="0" cap="none" spc="0" normalizeH="0" noProof="0" dirty="0" smtClean="0">
                <a:ln>
                  <a:noFill/>
                </a:ln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 PURPOSE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noProof="0" dirty="0" smtClean="0">
                <a:ln>
                  <a:noFill/>
                </a:ln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 &amp; QUESTIONS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00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91813" y="5300123"/>
            <a:ext cx="7223760" cy="12494687"/>
          </a:xfrm>
          <a:prstGeom prst="rect">
            <a:avLst/>
          </a:prstGeom>
          <a:solidFill>
            <a:srgbClr val="D9D9D9">
              <a:alpha val="94902"/>
            </a:srgbClr>
          </a:solidFill>
          <a:ln w="76200">
            <a:solidFill>
              <a:srgbClr val="1E2A5B"/>
            </a:solidFill>
          </a:ln>
          <a:extLst/>
        </p:spPr>
        <p:txBody>
          <a:bodyPr wrap="square" lIns="76187" tIns="38093" rIns="76187" bIns="38093">
            <a:spAutoFit/>
          </a:bodyPr>
          <a:lstStyle/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1" dirty="0" smtClean="0">
              <a:solidFill>
                <a:srgbClr val="2F3F86"/>
              </a:solidFill>
            </a:endParaRPr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 dirty="0" err="1" smtClean="0">
                <a:solidFill>
                  <a:srgbClr val="2F3F86"/>
                </a:solidFill>
              </a:rPr>
              <a:t>Wrie</a:t>
            </a:r>
            <a:r>
              <a:rPr lang="en-US" sz="3200" b="1" dirty="0" smtClean="0">
                <a:solidFill>
                  <a:srgbClr val="2F3F86"/>
                </a:solidFill>
              </a:rPr>
              <a:t> a sentence describing purpose of the project </a:t>
            </a:r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srgbClr val="2F3F86"/>
              </a:solidFill>
            </a:endParaRPr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2F3F86"/>
                </a:solidFill>
              </a:rPr>
              <a:t>and then the guiding questions in a numerical list. </a:t>
            </a:r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srgbClr val="2F3F86"/>
              </a:solidFill>
            </a:endParaRPr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1" dirty="0" smtClean="0">
              <a:solidFill>
                <a:srgbClr val="2F3F86"/>
              </a:solidFill>
            </a:endParaRPr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2F3F86"/>
                </a:solidFill>
              </a:rPr>
              <a:t>ADD Pictures that reflect your curriculum project. </a:t>
            </a:r>
            <a:endParaRPr lang="en-US" sz="3200" b="1" dirty="0" smtClean="0">
              <a:solidFill>
                <a:srgbClr val="2F3F86"/>
              </a:solidFill>
            </a:endParaRPr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srgbClr val="2F3F86"/>
              </a:solidFill>
            </a:endParaRPr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1" dirty="0" smtClean="0">
              <a:solidFill>
                <a:srgbClr val="2F3F86"/>
              </a:solidFill>
            </a:endParaRPr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srgbClr val="2F3F86"/>
              </a:solidFill>
            </a:endParaRPr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1" dirty="0" smtClean="0">
              <a:solidFill>
                <a:srgbClr val="2F3F86"/>
              </a:solidFill>
            </a:endParaRPr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1" dirty="0" smtClean="0">
              <a:solidFill>
                <a:srgbClr val="2F3F86"/>
              </a:solidFill>
            </a:endParaRPr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srgbClr val="2F3F86"/>
              </a:solidFill>
            </a:endParaRPr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1" dirty="0" smtClean="0">
              <a:solidFill>
                <a:srgbClr val="2F3F86"/>
              </a:solidFill>
            </a:endParaRPr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srgbClr val="2F3F86"/>
              </a:solidFill>
            </a:endParaRPr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1" dirty="0" smtClean="0">
              <a:solidFill>
                <a:srgbClr val="2F3F86"/>
              </a:solidFill>
            </a:endParaRPr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srgbClr val="2F3F86"/>
              </a:solidFill>
            </a:endParaRPr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1" dirty="0" smtClean="0">
              <a:solidFill>
                <a:srgbClr val="2F3F86"/>
              </a:solidFill>
            </a:endParaRPr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srgbClr val="2F3F86"/>
              </a:solidFill>
            </a:endParaRPr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1" dirty="0" smtClean="0">
              <a:solidFill>
                <a:srgbClr val="2F3F86"/>
              </a:solidFill>
            </a:endParaRPr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srgbClr val="2F3F86"/>
              </a:solidFill>
            </a:endParaRPr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1" dirty="0" smtClean="0">
              <a:solidFill>
                <a:srgbClr val="2F3F86"/>
              </a:solidFill>
            </a:endParaRPr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srgbClr val="2F3F86"/>
              </a:solidFill>
            </a:endParaRPr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1" dirty="0" smtClean="0">
              <a:solidFill>
                <a:srgbClr val="2F3F86"/>
              </a:solidFill>
            </a:endParaRPr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srgbClr val="2F3F86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248650" y="3911589"/>
            <a:ext cx="9144000" cy="1143000"/>
          </a:xfrm>
          <a:prstGeom prst="roundRect">
            <a:avLst/>
          </a:prstGeom>
          <a:solidFill>
            <a:srgbClr val="A6BCD5"/>
          </a:solidFill>
          <a:ln w="76200" cap="flat" cmpd="sng" algn="ctr">
            <a:solidFill>
              <a:srgbClr val="1E2A5B"/>
            </a:solidFill>
            <a:prstDash val="solid"/>
          </a:ln>
          <a:effectLst/>
        </p:spPr>
        <p:txBody>
          <a:bodyPr lIns="76187" tIns="38093" rIns="76187" bIns="38093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LITERATURE REVIEW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00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91813" y="16342785"/>
            <a:ext cx="7223760" cy="1143000"/>
          </a:xfrm>
          <a:prstGeom prst="roundRect">
            <a:avLst/>
          </a:prstGeom>
          <a:solidFill>
            <a:srgbClr val="A6BCD5"/>
          </a:solidFill>
          <a:ln w="76200" cap="flat" cmpd="sng" algn="ctr">
            <a:solidFill>
              <a:srgbClr val="1E2A5B"/>
            </a:solidFill>
            <a:prstDash val="solid"/>
          </a:ln>
          <a:effectLst/>
        </p:spPr>
        <p:txBody>
          <a:bodyPr lIns="76187" tIns="38093" rIns="76187" bIns="38093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CONTACT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00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n-ea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7808036" y="16099107"/>
            <a:ext cx="7132320" cy="1143000"/>
          </a:xfrm>
          <a:prstGeom prst="roundRect">
            <a:avLst/>
          </a:prstGeom>
          <a:solidFill>
            <a:srgbClr val="A6BCD5"/>
          </a:solidFill>
          <a:ln w="76200" cap="flat" cmpd="sng" algn="ctr">
            <a:solidFill>
              <a:srgbClr val="1E2A5B"/>
            </a:solidFill>
            <a:prstDash val="solid"/>
          </a:ln>
          <a:effectLst/>
        </p:spPr>
        <p:txBody>
          <a:bodyPr lIns="76187" tIns="38093" rIns="76187" bIns="38093" anchor="ctr"/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kern="0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RECOMMENDATIONS</a:t>
            </a:r>
            <a:endParaRPr lang="en-US" sz="4000" b="1" kern="0" dirty="0">
              <a:solidFill>
                <a:srgbClr val="0000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8248650" y="5300123"/>
            <a:ext cx="9144000" cy="8694675"/>
          </a:xfrm>
          <a:prstGeom prst="rect">
            <a:avLst/>
          </a:prstGeom>
          <a:solidFill>
            <a:srgbClr val="D9D9D9">
              <a:alpha val="94902"/>
            </a:srgbClr>
          </a:solidFill>
          <a:ln w="76200">
            <a:solidFill>
              <a:srgbClr val="1E2A5B"/>
            </a:solidFill>
          </a:ln>
          <a:extLst/>
        </p:spPr>
        <p:txBody>
          <a:bodyPr wrap="square" lIns="76187" tIns="38093" rIns="76187" bIns="38093">
            <a:spAutoFit/>
          </a:bodyPr>
          <a:lstStyle/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2F3F86"/>
                </a:solidFill>
              </a:rPr>
              <a:t>Add your </a:t>
            </a:r>
            <a:r>
              <a:rPr lang="en-US" sz="3200" b="1" dirty="0" smtClean="0">
                <a:solidFill>
                  <a:srgbClr val="2F3F86"/>
                </a:solidFill>
              </a:rPr>
              <a:t>literature review themes and the key authors.</a:t>
            </a:r>
            <a:endParaRPr lang="en-US" sz="3200" b="1" dirty="0">
              <a:solidFill>
                <a:srgbClr val="2F3F86"/>
              </a:solidFill>
            </a:endParaRPr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srgbClr val="2F3F86"/>
              </a:solidFill>
            </a:endParaRPr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2F3F86"/>
                </a:solidFill>
              </a:rPr>
              <a:t>A 32 pt. font is minimum for text to be viewed from a 6-foot distance. It is recommended that fonts between 28-40 pt. are used for best viewing and overall presentation. </a:t>
            </a:r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srgbClr val="2F3F86"/>
              </a:solidFill>
            </a:endParaRPr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2F3F86"/>
                </a:solidFill>
              </a:rPr>
              <a:t>Adjust dimensions and colors of text boxes to best suit your needs. </a:t>
            </a:r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srgbClr val="2F3F86"/>
              </a:solidFill>
            </a:endParaRPr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2F3F86"/>
                </a:solidFill>
              </a:rPr>
              <a:t>Please make sure your text does not overrun the text box frame.  </a:t>
            </a:r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srgbClr val="2F3F86"/>
              </a:solidFill>
            </a:endParaRPr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2F3F86"/>
                </a:solidFill>
              </a:rPr>
              <a:t>CSUSM RGB COLORS: </a:t>
            </a:r>
          </a:p>
          <a:p>
            <a:r>
              <a:rPr lang="en-US" sz="3200" dirty="0">
                <a:solidFill>
                  <a:srgbClr val="2F3F86"/>
                </a:solidFill>
              </a:rPr>
              <a:t>Dark Blue = 30-42-91</a:t>
            </a:r>
          </a:p>
          <a:p>
            <a:r>
              <a:rPr lang="en-US" sz="3200" dirty="0">
                <a:solidFill>
                  <a:srgbClr val="2F3F86"/>
                </a:solidFill>
              </a:rPr>
              <a:t>Medium Blue = 47-63-134</a:t>
            </a:r>
          </a:p>
          <a:p>
            <a:r>
              <a:rPr lang="en-US" sz="3200" dirty="0">
                <a:solidFill>
                  <a:srgbClr val="2F3F86"/>
                </a:solidFill>
              </a:rPr>
              <a:t>Light Blue = 166-188-213</a:t>
            </a:r>
          </a:p>
          <a:p>
            <a:r>
              <a:rPr lang="en-US" sz="3200" dirty="0">
                <a:solidFill>
                  <a:srgbClr val="2F3F86"/>
                </a:solidFill>
              </a:rPr>
              <a:t>Beige = 223-212-186 </a:t>
            </a:r>
            <a:endParaRPr lang="en" sz="3200" dirty="0">
              <a:solidFill>
                <a:srgbClr val="2F3F86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7808036" y="8599459"/>
            <a:ext cx="7132320" cy="1143000"/>
          </a:xfrm>
          <a:prstGeom prst="roundRect">
            <a:avLst/>
          </a:prstGeom>
          <a:solidFill>
            <a:srgbClr val="A6BCD5"/>
          </a:solidFill>
          <a:ln w="76200" cap="flat" cmpd="sng" algn="ctr">
            <a:solidFill>
              <a:srgbClr val="1E2A5B"/>
            </a:solidFill>
            <a:prstDash val="solid"/>
          </a:ln>
          <a:effectLst/>
        </p:spPr>
        <p:txBody>
          <a:bodyPr lIns="76187" tIns="38093" rIns="76187" bIns="38093" anchor="ctr"/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kern="0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CURRICULUM – NAME ITEM</a:t>
            </a:r>
            <a:endParaRPr lang="en-US" sz="4000" b="1" kern="0" dirty="0">
              <a:solidFill>
                <a:srgbClr val="0000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7875770" y="10010210"/>
            <a:ext cx="14506060" cy="1857930"/>
          </a:xfrm>
          <a:prstGeom prst="rect">
            <a:avLst/>
          </a:prstGeom>
          <a:solidFill>
            <a:srgbClr val="D9D9D9">
              <a:alpha val="94902"/>
            </a:srgbClr>
          </a:solidFill>
          <a:ln w="76200">
            <a:solidFill>
              <a:srgbClr val="1E2A5B"/>
            </a:solidFill>
            <a:miter lim="800000"/>
            <a:headEnd/>
            <a:tailEnd/>
          </a:ln>
          <a:extLst/>
        </p:spPr>
        <p:txBody>
          <a:bodyPr wrap="square" lIns="76187" tIns="38093" rIns="76187" bIns="38093">
            <a:spAutoFit/>
          </a:bodyPr>
          <a:lstStyle/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1" dirty="0" smtClean="0">
              <a:solidFill>
                <a:srgbClr val="2F3F86"/>
              </a:solidFill>
            </a:endParaRPr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2F3F86"/>
                </a:solidFill>
              </a:rPr>
              <a:t>Provide examples of curriculum materials, </a:t>
            </a:r>
            <a:r>
              <a:rPr lang="en-US" altLang="en-US" sz="3200" b="1" dirty="0" err="1">
                <a:solidFill>
                  <a:srgbClr val="2F3F86"/>
                </a:solidFill>
              </a:rPr>
              <a:t>ie</a:t>
            </a:r>
            <a:r>
              <a:rPr lang="en-US" altLang="en-US" sz="3200" b="1" dirty="0">
                <a:solidFill>
                  <a:srgbClr val="2F3F86"/>
                </a:solidFill>
              </a:rPr>
              <a:t>. Lesson Plan, Graphic organizer, Rubrics, … </a:t>
            </a:r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1" dirty="0" smtClean="0">
              <a:solidFill>
                <a:srgbClr val="2F3F86"/>
              </a:solidFill>
            </a:endParaRPr>
          </a:p>
        </p:txBody>
      </p:sp>
      <p:sp>
        <p:nvSpPr>
          <p:cNvPr id="13" name="Rectangle 182"/>
          <p:cNvSpPr>
            <a:spLocks noChangeArrowheads="1"/>
          </p:cNvSpPr>
          <p:nvPr/>
        </p:nvSpPr>
        <p:spPr bwMode="auto">
          <a:xfrm>
            <a:off x="17808036" y="17509859"/>
            <a:ext cx="7132320" cy="3513041"/>
          </a:xfrm>
          <a:prstGeom prst="rect">
            <a:avLst/>
          </a:prstGeom>
          <a:solidFill>
            <a:srgbClr val="D9D9D9">
              <a:alpha val="94902"/>
            </a:srgbClr>
          </a:solidFill>
          <a:ln w="76200">
            <a:solidFill>
              <a:srgbClr val="1E2A5B"/>
            </a:solidFill>
            <a:miter lim="800000"/>
            <a:headEnd/>
            <a:tailEnd/>
          </a:ln>
        </p:spPr>
        <p:txBody>
          <a:bodyPr wrap="square" lIns="65306" tIns="32653" rIns="65306" bIns="32653">
            <a:spAutoFit/>
          </a:bodyPr>
          <a:lstStyle/>
          <a:p>
            <a:pPr marL="326532" indent="-326532" defTabSz="914400" fontAlgn="base">
              <a:spcBef>
                <a:spcPct val="0"/>
              </a:spcBef>
              <a:spcAft>
                <a:spcPct val="0"/>
              </a:spcAft>
            </a:pPr>
            <a:endParaRPr lang="en-US" sz="3200" b="1" dirty="0" smtClean="0">
              <a:solidFill>
                <a:srgbClr val="2F3F86"/>
              </a:solidFill>
            </a:endParaRPr>
          </a:p>
          <a:p>
            <a:pPr marL="326532" indent="-326532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2F3F86"/>
                </a:solidFill>
              </a:rPr>
              <a:t>Describe what you recommend educators do  </a:t>
            </a:r>
            <a:r>
              <a:rPr lang="en-US" sz="3200" b="1" dirty="0" err="1">
                <a:solidFill>
                  <a:srgbClr val="2F3F86"/>
                </a:solidFill>
              </a:rPr>
              <a:t>basd</a:t>
            </a:r>
            <a:r>
              <a:rPr lang="en-US" sz="3200" b="1" dirty="0">
                <a:solidFill>
                  <a:srgbClr val="2F3F86"/>
                </a:solidFill>
              </a:rPr>
              <a:t> on your findings.</a:t>
            </a:r>
          </a:p>
          <a:p>
            <a:pPr marL="326532" indent="-326532" defTabSz="914400" fontAlgn="base"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srgbClr val="2F3F86"/>
              </a:solidFill>
            </a:endParaRPr>
          </a:p>
          <a:p>
            <a:pPr marL="326532" indent="-326532" defTabSz="914400" fontAlgn="base">
              <a:spcBef>
                <a:spcPct val="0"/>
              </a:spcBef>
              <a:spcAft>
                <a:spcPct val="0"/>
              </a:spcAft>
            </a:pPr>
            <a:endParaRPr lang="en-US" sz="3200" b="1" dirty="0" smtClean="0">
              <a:solidFill>
                <a:srgbClr val="2F3F86"/>
              </a:solidFill>
            </a:endParaRPr>
          </a:p>
          <a:p>
            <a:pPr marL="326532" indent="-326532" defTabSz="914400" fontAlgn="base"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srgbClr val="2F3F86"/>
              </a:solidFill>
            </a:endParaRPr>
          </a:p>
          <a:p>
            <a:pPr marL="326532" indent="-326532" defTabSz="914400" fontAlgn="base">
              <a:spcBef>
                <a:spcPct val="0"/>
              </a:spcBef>
              <a:spcAft>
                <a:spcPct val="0"/>
              </a:spcAft>
            </a:pPr>
            <a:endParaRPr lang="en-US" sz="3200" b="1" dirty="0" smtClean="0">
              <a:solidFill>
                <a:srgbClr val="2F3F86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5249510" y="12570882"/>
            <a:ext cx="7132320" cy="1143000"/>
          </a:xfrm>
          <a:prstGeom prst="roundRect">
            <a:avLst/>
          </a:prstGeom>
          <a:solidFill>
            <a:srgbClr val="A6BCD5"/>
          </a:solidFill>
          <a:ln w="76200" cap="flat" cmpd="sng" algn="ctr">
            <a:solidFill>
              <a:srgbClr val="1E2A5B"/>
            </a:solidFill>
            <a:prstDash val="solid"/>
          </a:ln>
          <a:effectLst/>
        </p:spPr>
        <p:txBody>
          <a:bodyPr lIns="76187" tIns="38093" rIns="76187" bIns="38093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CURRICULUM – NAME ITEM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00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n-ea"/>
              <a:cs typeface="+mn-cs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591813" y="17713822"/>
            <a:ext cx="7223760" cy="3179318"/>
          </a:xfrm>
          <a:prstGeom prst="rect">
            <a:avLst/>
          </a:prstGeom>
          <a:solidFill>
            <a:srgbClr val="D9D9D9">
              <a:alpha val="94902"/>
            </a:srgbClr>
          </a:solidFill>
          <a:ln w="76200">
            <a:solidFill>
              <a:srgbClr val="1E2A5B"/>
            </a:solidFill>
          </a:ln>
          <a:extLst/>
        </p:spPr>
        <p:txBody>
          <a:bodyPr wrap="square" lIns="76187" tIns="38093" rIns="76187" bIns="38093">
            <a:spAutoFit/>
          </a:bodyPr>
          <a:lstStyle/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1" dirty="0" smtClean="0">
              <a:solidFill>
                <a:srgbClr val="2F3F86"/>
              </a:solidFill>
            </a:endParaRPr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2F3F86"/>
                </a:solidFill>
              </a:rPr>
              <a:t>Name</a:t>
            </a:r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2F3F86"/>
                </a:solidFill>
              </a:rPr>
              <a:t>Organization</a:t>
            </a:r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2F3F86"/>
                </a:solidFill>
              </a:rPr>
              <a:t>E-mail </a:t>
            </a:r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2F3F86"/>
                </a:solidFill>
              </a:rPr>
              <a:t>Phone</a:t>
            </a:r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2F3F86"/>
                </a:solidFill>
              </a:rPr>
              <a:t>Website if applicable</a:t>
            </a:r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srgbClr val="2F3F86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248650" y="14111811"/>
            <a:ext cx="9144000" cy="1143000"/>
          </a:xfrm>
          <a:prstGeom prst="roundRect">
            <a:avLst/>
          </a:prstGeom>
          <a:solidFill>
            <a:srgbClr val="A6BCD5"/>
          </a:solidFill>
          <a:ln w="76200" cap="flat" cmpd="sng" algn="ctr">
            <a:solidFill>
              <a:srgbClr val="1E2A5B"/>
            </a:solidFill>
            <a:prstDash val="solid"/>
          </a:ln>
          <a:effectLst/>
        </p:spPr>
        <p:txBody>
          <a:bodyPr lIns="76187" tIns="38093" rIns="76187" bIns="38093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METHODS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00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n-ea"/>
              <a:cs typeface="+mn-cs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8248650" y="15497831"/>
            <a:ext cx="9144000" cy="3187525"/>
          </a:xfrm>
          <a:prstGeom prst="rect">
            <a:avLst/>
          </a:prstGeom>
          <a:solidFill>
            <a:srgbClr val="D9D9D9">
              <a:alpha val="94902"/>
            </a:srgbClr>
          </a:solidFill>
          <a:ln w="76200">
            <a:solidFill>
              <a:srgbClr val="1E2A5B"/>
            </a:solidFill>
          </a:ln>
          <a:extLst/>
        </p:spPr>
        <p:txBody>
          <a:bodyPr wrap="square" lIns="76187" tIns="38093" rIns="76187" bIns="38093">
            <a:spAutoFit/>
          </a:bodyPr>
          <a:lstStyle/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1" dirty="0" smtClean="0">
              <a:solidFill>
                <a:srgbClr val="2F3F86"/>
              </a:solidFill>
            </a:endParaRPr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2F3F86"/>
                </a:solidFill>
              </a:rPr>
              <a:t>A </a:t>
            </a:r>
            <a:r>
              <a:rPr lang="en-US" sz="3200" b="1" dirty="0">
                <a:solidFill>
                  <a:srgbClr val="2F3F86"/>
                </a:solidFill>
              </a:rPr>
              <a:t>description of the methodologies that were employed in your </a:t>
            </a:r>
            <a:r>
              <a:rPr lang="en-US" sz="3200" b="1" dirty="0" smtClean="0">
                <a:solidFill>
                  <a:srgbClr val="2F3F86"/>
                </a:solidFill>
              </a:rPr>
              <a:t>project</a:t>
            </a:r>
            <a:r>
              <a:rPr lang="en-US" sz="3200" b="1" dirty="0" smtClean="0">
                <a:solidFill>
                  <a:srgbClr val="2F3F86"/>
                </a:solidFill>
              </a:rPr>
              <a:t>. </a:t>
            </a:r>
            <a:r>
              <a:rPr lang="en-US" sz="3200" b="1" smtClean="0">
                <a:solidFill>
                  <a:srgbClr val="2F3F86"/>
                </a:solidFill>
              </a:rPr>
              <a:t>Include </a:t>
            </a:r>
            <a:r>
              <a:rPr lang="en-US" sz="3200" b="1" dirty="0" smtClean="0">
                <a:solidFill>
                  <a:srgbClr val="2F3F86"/>
                </a:solidFill>
              </a:rPr>
              <a:t>a numerical list of the steps you took to create project. </a:t>
            </a:r>
            <a:endParaRPr lang="en-US" sz="3200" b="1" dirty="0" smtClean="0">
              <a:solidFill>
                <a:srgbClr val="2F3F86"/>
              </a:solidFill>
            </a:endParaRPr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1" dirty="0" smtClean="0">
              <a:solidFill>
                <a:srgbClr val="2F3F86"/>
              </a:solidFill>
            </a:endParaRPr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srgbClr val="2F3F86"/>
              </a:solidFill>
            </a:endParaRPr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srgbClr val="2F3F86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7808036" y="3911589"/>
            <a:ext cx="7132320" cy="1143000"/>
          </a:xfrm>
          <a:prstGeom prst="roundRect">
            <a:avLst/>
          </a:prstGeom>
          <a:solidFill>
            <a:srgbClr val="A6BCD5"/>
          </a:solidFill>
          <a:ln w="76200" cap="flat" cmpd="sng" algn="ctr">
            <a:solidFill>
              <a:srgbClr val="1E2A5B"/>
            </a:solidFill>
            <a:prstDash val="solid"/>
          </a:ln>
          <a:effectLst/>
        </p:spPr>
        <p:txBody>
          <a:bodyPr lIns="76187" tIns="38093" rIns="76187" bIns="38093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CURRICULUM – NAME ITEM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00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n-ea"/>
              <a:cs typeface="+mn-cs"/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17808036" y="5300123"/>
            <a:ext cx="7132320" cy="3031585"/>
          </a:xfrm>
          <a:prstGeom prst="rect">
            <a:avLst/>
          </a:prstGeom>
          <a:solidFill>
            <a:srgbClr val="D9D9D9">
              <a:alpha val="94902"/>
            </a:srgbClr>
          </a:solidFill>
          <a:ln w="76200">
            <a:solidFill>
              <a:srgbClr val="1E2A5B"/>
            </a:solidFill>
            <a:miter lim="800000"/>
            <a:headEnd/>
            <a:tailEnd/>
          </a:ln>
          <a:extLst/>
        </p:spPr>
        <p:txBody>
          <a:bodyPr wrap="square" lIns="76187" tIns="38093" rIns="76187" bIns="38093">
            <a:spAutoFit/>
          </a:bodyPr>
          <a:lstStyle/>
          <a:p>
            <a:endParaRPr lang="en-US" altLang="en-US" sz="3200" b="1" dirty="0" smtClean="0">
              <a:solidFill>
                <a:srgbClr val="2F3F86"/>
              </a:solidFill>
            </a:endParaRPr>
          </a:p>
          <a:p>
            <a:r>
              <a:rPr lang="en-US" altLang="en-US" sz="3200" b="1" dirty="0" smtClean="0">
                <a:solidFill>
                  <a:srgbClr val="2F3F86"/>
                </a:solidFill>
              </a:rPr>
              <a:t>Provide examples of curriculum materials, </a:t>
            </a:r>
            <a:r>
              <a:rPr lang="en-US" altLang="en-US" sz="3200" b="1" dirty="0" err="1" smtClean="0">
                <a:solidFill>
                  <a:srgbClr val="2F3F86"/>
                </a:solidFill>
              </a:rPr>
              <a:t>ie</a:t>
            </a:r>
            <a:r>
              <a:rPr lang="en-US" altLang="en-US" sz="3200" b="1" dirty="0" smtClean="0">
                <a:solidFill>
                  <a:srgbClr val="2F3F86"/>
                </a:solidFill>
              </a:rPr>
              <a:t>. Lesson Plan, Graphic </a:t>
            </a:r>
            <a:r>
              <a:rPr lang="en-US" altLang="en-US" sz="3200" b="1" dirty="0">
                <a:solidFill>
                  <a:srgbClr val="2F3F86"/>
                </a:solidFill>
              </a:rPr>
              <a:t>o</a:t>
            </a:r>
            <a:r>
              <a:rPr lang="en-US" altLang="en-US" sz="3200" b="1" dirty="0" smtClean="0">
                <a:solidFill>
                  <a:srgbClr val="2F3F86"/>
                </a:solidFill>
              </a:rPr>
              <a:t>rganizer, Rubrics, … </a:t>
            </a:r>
            <a:endParaRPr lang="en-US" altLang="en-US" sz="3200" b="1" dirty="0">
              <a:solidFill>
                <a:srgbClr val="2F3F86"/>
              </a:solidFill>
            </a:endParaRPr>
          </a:p>
          <a:p>
            <a:endParaRPr lang="en-US" altLang="en-US" sz="3200" b="1" dirty="0">
              <a:solidFill>
                <a:srgbClr val="2F3F86"/>
              </a:solidFill>
            </a:endParaRPr>
          </a:p>
          <a:p>
            <a:endParaRPr lang="en-US" altLang="en-US" sz="3200" b="1" dirty="0">
              <a:solidFill>
                <a:srgbClr val="2F3F86"/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6976534" y="476244"/>
            <a:ext cx="24998892" cy="2673356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1566729" rtl="0" eaLnBrk="1" latinLnBrk="0" hangingPunct="1">
              <a:spcBef>
                <a:spcPct val="0"/>
              </a:spcBef>
              <a:buNone/>
              <a:defRPr sz="15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8067" algn="r">
              <a:defRPr/>
            </a:pPr>
            <a:r>
              <a:rPr lang="en-US" sz="8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 Project Title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88067" algn="r">
              <a:defRPr/>
            </a:pP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Author Name, Date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17875770" y="13981633"/>
            <a:ext cx="14506060" cy="1857930"/>
          </a:xfrm>
          <a:prstGeom prst="rect">
            <a:avLst/>
          </a:prstGeom>
          <a:solidFill>
            <a:srgbClr val="D9D9D9">
              <a:alpha val="94902"/>
            </a:srgbClr>
          </a:solidFill>
          <a:ln w="76200">
            <a:solidFill>
              <a:srgbClr val="1E2A5B"/>
            </a:solidFill>
            <a:miter lim="800000"/>
            <a:headEnd/>
            <a:tailEnd/>
          </a:ln>
          <a:extLst/>
        </p:spPr>
        <p:txBody>
          <a:bodyPr wrap="square" lIns="76187" tIns="38093" rIns="76187" bIns="38093">
            <a:spAutoFit/>
          </a:bodyPr>
          <a:lstStyle/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srgbClr val="2F3F86"/>
              </a:solidFill>
            </a:endParaRPr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2F3F86"/>
                </a:solidFill>
              </a:rPr>
              <a:t>Provide examples of curriculum materials, </a:t>
            </a:r>
            <a:r>
              <a:rPr lang="en-US" altLang="en-US" sz="3200" b="1" dirty="0" err="1">
                <a:solidFill>
                  <a:srgbClr val="2F3F86"/>
                </a:solidFill>
              </a:rPr>
              <a:t>ie</a:t>
            </a:r>
            <a:r>
              <a:rPr lang="en-US" altLang="en-US" sz="3200" b="1" dirty="0">
                <a:solidFill>
                  <a:srgbClr val="2F3F86"/>
                </a:solidFill>
              </a:rPr>
              <a:t>. Lesson Plan, Graphic organizer, Rubrics, … </a:t>
            </a:r>
            <a:endParaRPr lang="en-US" sz="3200" b="1" dirty="0" smtClean="0">
              <a:solidFill>
                <a:srgbClr val="2F3F86"/>
              </a:solidFill>
            </a:endParaRPr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srgbClr val="2F3F86"/>
              </a:solidFill>
            </a:endParaRPr>
          </a:p>
        </p:txBody>
      </p:sp>
      <p:pic>
        <p:nvPicPr>
          <p:cNvPr id="5122" name="Picture 2" descr="http://cdn1.tnwcdn.com/wp-content/blogs.dir/1/files/2011/12/educ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4958" y="16099107"/>
            <a:ext cx="6976872" cy="464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growthcap.co/articles/wp-content/uploads/2014/10/insights_education_article_graphic.png"/>
          <p:cNvPicPr preferRelativeResize="0"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4" r="9235"/>
          <a:stretch/>
        </p:blipFill>
        <p:spPr bwMode="auto">
          <a:xfrm>
            <a:off x="25401755" y="3911589"/>
            <a:ext cx="6980075" cy="583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colourblindawareness.org/wp-content/themes/outreach/images/slider/whatIs/pencils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848"/>
          <a:stretch/>
        </p:blipFill>
        <p:spPr bwMode="auto">
          <a:xfrm>
            <a:off x="17875770" y="12464920"/>
            <a:ext cx="7132320" cy="135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28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SUSM_Fonts">
      <a:majorFont>
        <a:latin typeface="Sansumi-ExtraBold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</TotalTime>
  <Words>376</Words>
  <Application>Microsoft Macintosh PowerPoint</Application>
  <PresentationFormat>Custom</PresentationFormat>
  <Paragraphs>74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CSUSM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Saira Rivera</dc:creator>
  <cp:lastModifiedBy>Anne Elsbree</cp:lastModifiedBy>
  <cp:revision>41</cp:revision>
  <dcterms:created xsi:type="dcterms:W3CDTF">2015-04-10T18:46:17Z</dcterms:created>
  <dcterms:modified xsi:type="dcterms:W3CDTF">2018-03-28T23:25:27Z</dcterms:modified>
</cp:coreProperties>
</file>