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6" r:id="rId3"/>
  </p:sldMasterIdLst>
  <p:notesMasterIdLst>
    <p:notesMasterId r:id="rId17"/>
  </p:notesMasterIdLst>
  <p:handoutMasterIdLst>
    <p:handoutMasterId r:id="rId18"/>
  </p:handoutMasterIdLst>
  <p:sldIdLst>
    <p:sldId id="256" r:id="rId4"/>
    <p:sldId id="257" r:id="rId5"/>
    <p:sldId id="259" r:id="rId6"/>
    <p:sldId id="260" r:id="rId7"/>
    <p:sldId id="263" r:id="rId8"/>
    <p:sldId id="264" r:id="rId9"/>
    <p:sldId id="261" r:id="rId10"/>
    <p:sldId id="262" r:id="rId11"/>
    <p:sldId id="269" r:id="rId12"/>
    <p:sldId id="270" r:id="rId13"/>
    <p:sldId id="266" r:id="rId14"/>
    <p:sldId id="268" r:id="rId15"/>
    <p:sldId id="267" r:id="rId16"/>
  </p:sldIdLst>
  <p:sldSz cx="32918400" cy="21945600"/>
  <p:notesSz cx="6858000" cy="9144000"/>
  <p:defaultTextStyle>
    <a:defPPr>
      <a:defRPr lang="en-US"/>
    </a:defPPr>
    <a:lvl1pPr marL="0" algn="l" defTabSz="1566729" rtl="0" eaLnBrk="1" latinLnBrk="0" hangingPunct="1">
      <a:defRPr sz="6200" kern="1200">
        <a:solidFill>
          <a:schemeClr val="tx1"/>
        </a:solidFill>
        <a:latin typeface="+mn-lt"/>
        <a:ea typeface="+mn-ea"/>
        <a:cs typeface="+mn-cs"/>
      </a:defRPr>
    </a:lvl1pPr>
    <a:lvl2pPr marL="1566729" algn="l" defTabSz="1566729" rtl="0" eaLnBrk="1" latinLnBrk="0" hangingPunct="1">
      <a:defRPr sz="6200" kern="1200">
        <a:solidFill>
          <a:schemeClr val="tx1"/>
        </a:solidFill>
        <a:latin typeface="+mn-lt"/>
        <a:ea typeface="+mn-ea"/>
        <a:cs typeface="+mn-cs"/>
      </a:defRPr>
    </a:lvl2pPr>
    <a:lvl3pPr marL="3133457" algn="l" defTabSz="1566729" rtl="0" eaLnBrk="1" latinLnBrk="0" hangingPunct="1">
      <a:defRPr sz="6200" kern="1200">
        <a:solidFill>
          <a:schemeClr val="tx1"/>
        </a:solidFill>
        <a:latin typeface="+mn-lt"/>
        <a:ea typeface="+mn-ea"/>
        <a:cs typeface="+mn-cs"/>
      </a:defRPr>
    </a:lvl3pPr>
    <a:lvl4pPr marL="4700186" algn="l" defTabSz="1566729" rtl="0" eaLnBrk="1" latinLnBrk="0" hangingPunct="1">
      <a:defRPr sz="6200" kern="1200">
        <a:solidFill>
          <a:schemeClr val="tx1"/>
        </a:solidFill>
        <a:latin typeface="+mn-lt"/>
        <a:ea typeface="+mn-ea"/>
        <a:cs typeface="+mn-cs"/>
      </a:defRPr>
    </a:lvl4pPr>
    <a:lvl5pPr marL="6266914" algn="l" defTabSz="1566729" rtl="0" eaLnBrk="1" latinLnBrk="0" hangingPunct="1">
      <a:defRPr sz="6200" kern="1200">
        <a:solidFill>
          <a:schemeClr val="tx1"/>
        </a:solidFill>
        <a:latin typeface="+mn-lt"/>
        <a:ea typeface="+mn-ea"/>
        <a:cs typeface="+mn-cs"/>
      </a:defRPr>
    </a:lvl5pPr>
    <a:lvl6pPr marL="7833643" algn="l" defTabSz="1566729" rtl="0" eaLnBrk="1" latinLnBrk="0" hangingPunct="1">
      <a:defRPr sz="6200" kern="1200">
        <a:solidFill>
          <a:schemeClr val="tx1"/>
        </a:solidFill>
        <a:latin typeface="+mn-lt"/>
        <a:ea typeface="+mn-ea"/>
        <a:cs typeface="+mn-cs"/>
      </a:defRPr>
    </a:lvl6pPr>
    <a:lvl7pPr marL="9400371" algn="l" defTabSz="1566729" rtl="0" eaLnBrk="1" latinLnBrk="0" hangingPunct="1">
      <a:defRPr sz="6200" kern="1200">
        <a:solidFill>
          <a:schemeClr val="tx1"/>
        </a:solidFill>
        <a:latin typeface="+mn-lt"/>
        <a:ea typeface="+mn-ea"/>
        <a:cs typeface="+mn-cs"/>
      </a:defRPr>
    </a:lvl7pPr>
    <a:lvl8pPr marL="10967100" algn="l" defTabSz="1566729" rtl="0" eaLnBrk="1" latinLnBrk="0" hangingPunct="1">
      <a:defRPr sz="6200" kern="1200">
        <a:solidFill>
          <a:schemeClr val="tx1"/>
        </a:solidFill>
        <a:latin typeface="+mn-lt"/>
        <a:ea typeface="+mn-ea"/>
        <a:cs typeface="+mn-cs"/>
      </a:defRPr>
    </a:lvl8pPr>
    <a:lvl9pPr marL="12533828" algn="l" defTabSz="1566729"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3F86"/>
    <a:srgbClr val="C1D31B"/>
    <a:srgbClr val="D2DDEA"/>
    <a:srgbClr val="A6BCD5"/>
    <a:srgbClr val="1E2A5B"/>
    <a:srgbClr val="D9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49" autoAdjust="0"/>
  </p:normalViewPr>
  <p:slideViewPr>
    <p:cSldViewPr snapToGrid="0" snapToObjects="1">
      <p:cViewPr varScale="1">
        <p:scale>
          <a:sx n="26" d="100"/>
          <a:sy n="26" d="100"/>
        </p:scale>
        <p:origin x="126" y="115"/>
      </p:cViewPr>
      <p:guideLst>
        <p:guide orient="horz" pos="6912"/>
        <p:guide pos="10368"/>
      </p:guideLst>
    </p:cSldViewPr>
  </p:slideViewPr>
  <p:notesTextViewPr>
    <p:cViewPr>
      <p:scale>
        <a:sx n="100" d="100"/>
        <a:sy n="100" d="100"/>
      </p:scale>
      <p:origin x="0" y="0"/>
    </p:cViewPr>
  </p:notesTextViewPr>
  <p:sorterViewPr>
    <p:cViewPr>
      <p:scale>
        <a:sx n="100" d="100"/>
        <a:sy n="100" d="100"/>
      </p:scale>
      <p:origin x="0" y="242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D140DA-73CC-43B1-B4B3-B85FBDE50291}" type="datetimeFigureOut">
              <a:rPr lang="en-US" smtClean="0"/>
              <a:t>8/3/2016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Created by the School of Education for MA Posters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8A5D11-CEAC-4576-8C18-59CDC83A9BE3}" type="slidenum">
              <a:rPr lang="en-US" smtClean="0"/>
              <a:t>‹#›</a:t>
            </a:fld>
            <a:endParaRPr lang="en-US"/>
          </a:p>
        </p:txBody>
      </p:sp>
    </p:spTree>
    <p:extLst>
      <p:ext uri="{BB962C8B-B14F-4D97-AF65-F5344CB8AC3E}">
        <p14:creationId xmlns:p14="http://schemas.microsoft.com/office/powerpoint/2010/main" val="28476453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D6EC4-55DD-4A39-9448-446334EB9990}" type="datetimeFigureOut">
              <a:rPr lang="en-US" smtClean="0"/>
              <a:t>8/3/2016</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Created by the School of Education for MA Posters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F2CB1-D727-49BD-BB11-579F963E1FC7}" type="slidenum">
              <a:rPr lang="en-US" smtClean="0"/>
              <a:t>‹#›</a:t>
            </a:fld>
            <a:endParaRPr lang="en-US"/>
          </a:p>
        </p:txBody>
      </p:sp>
    </p:spTree>
    <p:extLst>
      <p:ext uri="{BB962C8B-B14F-4D97-AF65-F5344CB8AC3E}">
        <p14:creationId xmlns:p14="http://schemas.microsoft.com/office/powerpoint/2010/main" val="1754758653"/>
      </p:ext>
    </p:extLst>
  </p:cSld>
  <p:clrMap bg1="lt1" tx1="dk1" bg2="lt2" tx2="dk2" accent1="accent1" accent2="accent2" accent3="accent3" accent4="accent4" accent5="accent5" accent6="accent6" hlink="hlink" folHlink="folHlink"/>
  <p:hf hdr="0" dt="0"/>
  <p:notesStyle>
    <a:lvl1pPr marL="0" algn="l" defTabSz="3133457" rtl="0" eaLnBrk="1" latinLnBrk="0" hangingPunct="1">
      <a:defRPr sz="4100" kern="1200">
        <a:solidFill>
          <a:schemeClr val="tx1"/>
        </a:solidFill>
        <a:latin typeface="+mn-lt"/>
        <a:ea typeface="+mn-ea"/>
        <a:cs typeface="+mn-cs"/>
      </a:defRPr>
    </a:lvl1pPr>
    <a:lvl2pPr marL="1566729" algn="l" defTabSz="3133457" rtl="0" eaLnBrk="1" latinLnBrk="0" hangingPunct="1">
      <a:defRPr sz="4100" kern="1200">
        <a:solidFill>
          <a:schemeClr val="tx1"/>
        </a:solidFill>
        <a:latin typeface="+mn-lt"/>
        <a:ea typeface="+mn-ea"/>
        <a:cs typeface="+mn-cs"/>
      </a:defRPr>
    </a:lvl2pPr>
    <a:lvl3pPr marL="3133457" algn="l" defTabSz="3133457" rtl="0" eaLnBrk="1" latinLnBrk="0" hangingPunct="1">
      <a:defRPr sz="4100" kern="1200">
        <a:solidFill>
          <a:schemeClr val="tx1"/>
        </a:solidFill>
        <a:latin typeface="+mn-lt"/>
        <a:ea typeface="+mn-ea"/>
        <a:cs typeface="+mn-cs"/>
      </a:defRPr>
    </a:lvl3pPr>
    <a:lvl4pPr marL="4700186" algn="l" defTabSz="3133457" rtl="0" eaLnBrk="1" latinLnBrk="0" hangingPunct="1">
      <a:defRPr sz="4100" kern="1200">
        <a:solidFill>
          <a:schemeClr val="tx1"/>
        </a:solidFill>
        <a:latin typeface="+mn-lt"/>
        <a:ea typeface="+mn-ea"/>
        <a:cs typeface="+mn-cs"/>
      </a:defRPr>
    </a:lvl4pPr>
    <a:lvl5pPr marL="6266914" algn="l" defTabSz="3133457" rtl="0" eaLnBrk="1" latinLnBrk="0" hangingPunct="1">
      <a:defRPr sz="4100" kern="1200">
        <a:solidFill>
          <a:schemeClr val="tx1"/>
        </a:solidFill>
        <a:latin typeface="+mn-lt"/>
        <a:ea typeface="+mn-ea"/>
        <a:cs typeface="+mn-cs"/>
      </a:defRPr>
    </a:lvl5pPr>
    <a:lvl6pPr marL="7833643" algn="l" defTabSz="3133457" rtl="0" eaLnBrk="1" latinLnBrk="0" hangingPunct="1">
      <a:defRPr sz="4100" kern="1200">
        <a:solidFill>
          <a:schemeClr val="tx1"/>
        </a:solidFill>
        <a:latin typeface="+mn-lt"/>
        <a:ea typeface="+mn-ea"/>
        <a:cs typeface="+mn-cs"/>
      </a:defRPr>
    </a:lvl6pPr>
    <a:lvl7pPr marL="9400371" algn="l" defTabSz="3133457" rtl="0" eaLnBrk="1" latinLnBrk="0" hangingPunct="1">
      <a:defRPr sz="4100" kern="1200">
        <a:solidFill>
          <a:schemeClr val="tx1"/>
        </a:solidFill>
        <a:latin typeface="+mn-lt"/>
        <a:ea typeface="+mn-ea"/>
        <a:cs typeface="+mn-cs"/>
      </a:defRPr>
    </a:lvl7pPr>
    <a:lvl8pPr marL="10967100" algn="l" defTabSz="3133457" rtl="0" eaLnBrk="1" latinLnBrk="0" hangingPunct="1">
      <a:defRPr sz="4100" kern="1200">
        <a:solidFill>
          <a:schemeClr val="tx1"/>
        </a:solidFill>
        <a:latin typeface="+mn-lt"/>
        <a:ea typeface="+mn-ea"/>
        <a:cs typeface="+mn-cs"/>
      </a:defRPr>
    </a:lvl8pPr>
    <a:lvl9pPr marL="12533828" algn="l" defTabSz="3133457"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F2CB1-D727-49BD-BB11-579F963E1FC7}" type="slidenum">
              <a:rPr lang="en-US" smtClean="0"/>
              <a:t>1</a:t>
            </a:fld>
            <a:endParaRPr lang="en-US"/>
          </a:p>
        </p:txBody>
      </p:sp>
      <p:sp>
        <p:nvSpPr>
          <p:cNvPr id="5" name="Footer Placeholder 4"/>
          <p:cNvSpPr>
            <a:spLocks noGrp="1"/>
          </p:cNvSpPr>
          <p:nvPr>
            <p:ph type="ftr" sz="quarter" idx="11"/>
          </p:nvPr>
        </p:nvSpPr>
        <p:spPr/>
        <p:txBody>
          <a:bodyPr/>
          <a:lstStyle/>
          <a:p>
            <a:r>
              <a:rPr lang="en-US" smtClean="0"/>
              <a:t>Created by the School of Education for MA Posters</a:t>
            </a:r>
            <a:endParaRPr lang="en-US"/>
          </a:p>
        </p:txBody>
      </p:sp>
    </p:spTree>
    <p:extLst>
      <p:ext uri="{BB962C8B-B14F-4D97-AF65-F5344CB8AC3E}">
        <p14:creationId xmlns:p14="http://schemas.microsoft.com/office/powerpoint/2010/main" val="252964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F2CB1-D727-49BD-BB11-579F963E1FC7}" type="slidenum">
              <a:rPr lang="en-US" smtClean="0"/>
              <a:t>6</a:t>
            </a:fld>
            <a:endParaRPr lang="en-US"/>
          </a:p>
        </p:txBody>
      </p:sp>
      <p:sp>
        <p:nvSpPr>
          <p:cNvPr id="5" name="Footer Placeholder 4"/>
          <p:cNvSpPr>
            <a:spLocks noGrp="1"/>
          </p:cNvSpPr>
          <p:nvPr>
            <p:ph type="ftr" sz="quarter" idx="11"/>
          </p:nvPr>
        </p:nvSpPr>
        <p:spPr/>
        <p:txBody>
          <a:bodyPr/>
          <a:lstStyle/>
          <a:p>
            <a:r>
              <a:rPr lang="en-US" smtClean="0"/>
              <a:t>Created by the School of Education for MA Posters</a:t>
            </a:r>
            <a:endParaRPr lang="en-US"/>
          </a:p>
        </p:txBody>
      </p:sp>
    </p:spTree>
    <p:extLst>
      <p:ext uri="{BB962C8B-B14F-4D97-AF65-F5344CB8AC3E}">
        <p14:creationId xmlns:p14="http://schemas.microsoft.com/office/powerpoint/2010/main" val="105630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To use this slide as the</a:t>
            </a:r>
            <a:r>
              <a:rPr lang="en-US" sz="1800" b="1" baseline="0" dirty="0" smtClean="0"/>
              <a:t> template for your poster: </a:t>
            </a:r>
          </a:p>
          <a:p>
            <a:r>
              <a:rPr lang="en-US" sz="1800" dirty="0" smtClean="0"/>
              <a:t>1. Click on</a:t>
            </a:r>
            <a:r>
              <a:rPr lang="en-US" sz="1800" baseline="0" dirty="0" smtClean="0"/>
              <a:t> this </a:t>
            </a:r>
            <a:r>
              <a:rPr lang="en-US" sz="1800" dirty="0" smtClean="0"/>
              <a:t>slide (#8)</a:t>
            </a:r>
            <a:r>
              <a:rPr lang="en-US" sz="1800" baseline="0" dirty="0" smtClean="0"/>
              <a:t> </a:t>
            </a:r>
            <a:r>
              <a:rPr lang="en-US" sz="1800" dirty="0" smtClean="0"/>
              <a:t>in the slide navigator bar and </a:t>
            </a:r>
            <a:r>
              <a:rPr lang="en-US" sz="1800" b="1" dirty="0" smtClean="0"/>
              <a:t>COPY</a:t>
            </a:r>
            <a:r>
              <a:rPr lang="en-US" sz="1800" dirty="0" smtClean="0"/>
              <a:t> the</a:t>
            </a:r>
            <a:r>
              <a:rPr lang="en-US" sz="1800" baseline="0" dirty="0" smtClean="0"/>
              <a:t> slide </a:t>
            </a:r>
            <a:endParaRPr lang="en-US" sz="1800" dirty="0" smtClean="0"/>
          </a:p>
          <a:p>
            <a:r>
              <a:rPr lang="en-US" sz="1800" dirty="0" smtClean="0"/>
              <a:t>2. Open a new blank PowerPoint</a:t>
            </a:r>
            <a:r>
              <a:rPr lang="en-US" sz="1800" baseline="0" dirty="0" smtClean="0"/>
              <a:t> file </a:t>
            </a:r>
          </a:p>
          <a:p>
            <a:r>
              <a:rPr lang="en-US" sz="1800" baseline="0" dirty="0" smtClean="0"/>
              <a:t>3. In the new file click in the slide navigator bar and </a:t>
            </a:r>
            <a:r>
              <a:rPr lang="en-US" sz="1800" b="1" baseline="0" dirty="0" smtClean="0"/>
              <a:t>PASTE  KEEPING SOURCE FORMATTING </a:t>
            </a:r>
            <a:r>
              <a:rPr lang="en-US" sz="1800" b="0" baseline="0" dirty="0" smtClean="0"/>
              <a:t>(this template is formatted to 24” h x 36” w)</a:t>
            </a:r>
          </a:p>
          <a:p>
            <a:r>
              <a:rPr lang="en-US" sz="1800" b="0" baseline="0" dirty="0" smtClean="0"/>
              <a:t>4. Save the new file with your title and input your data</a:t>
            </a:r>
          </a:p>
          <a:p>
            <a:r>
              <a:rPr lang="en-US" sz="1800" b="0" baseline="0" dirty="0" smtClean="0"/>
              <a:t>5. You are not committed to keeping the text boxes the same size, as in this template. Adjust to fit your content as needed. </a:t>
            </a:r>
            <a:endParaRPr lang="en-US" sz="1800" b="0" dirty="0"/>
          </a:p>
        </p:txBody>
      </p:sp>
      <p:sp>
        <p:nvSpPr>
          <p:cNvPr id="4" name="Footer Placeholder 3"/>
          <p:cNvSpPr>
            <a:spLocks noGrp="1"/>
          </p:cNvSpPr>
          <p:nvPr>
            <p:ph type="ftr" sz="quarter" idx="10"/>
          </p:nvPr>
        </p:nvSpPr>
        <p:spPr/>
        <p:txBody>
          <a:bodyPr/>
          <a:lstStyle/>
          <a:p>
            <a:r>
              <a:rPr lang="en-US" smtClean="0"/>
              <a:t>Created by the School of Education for MA Posters</a:t>
            </a:r>
            <a:endParaRPr lang="en-US"/>
          </a:p>
        </p:txBody>
      </p:sp>
      <p:sp>
        <p:nvSpPr>
          <p:cNvPr id="5" name="Slide Number Placeholder 4"/>
          <p:cNvSpPr>
            <a:spLocks noGrp="1"/>
          </p:cNvSpPr>
          <p:nvPr>
            <p:ph type="sldNum" sz="quarter" idx="11"/>
          </p:nvPr>
        </p:nvSpPr>
        <p:spPr/>
        <p:txBody>
          <a:bodyPr/>
          <a:lstStyle/>
          <a:p>
            <a:fld id="{EC3F2CB1-D727-49BD-BB11-579F963E1FC7}" type="slidenum">
              <a:rPr lang="en-US" smtClean="0"/>
              <a:t>8</a:t>
            </a:fld>
            <a:endParaRPr lang="en-US"/>
          </a:p>
        </p:txBody>
      </p:sp>
    </p:spTree>
    <p:extLst>
      <p:ext uri="{BB962C8B-B14F-4D97-AF65-F5344CB8AC3E}">
        <p14:creationId xmlns:p14="http://schemas.microsoft.com/office/powerpoint/2010/main" val="390322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1" dirty="0" smtClean="0"/>
              <a:t>To use this slide as the</a:t>
            </a:r>
            <a:r>
              <a:rPr lang="en-US" sz="4400" b="1" baseline="0" dirty="0" smtClean="0"/>
              <a:t> template for your poster: </a:t>
            </a:r>
          </a:p>
          <a:p>
            <a:r>
              <a:rPr lang="en-US" sz="4400" dirty="0" smtClean="0"/>
              <a:t>1. Click on</a:t>
            </a:r>
            <a:r>
              <a:rPr lang="en-US" sz="4400" baseline="0" dirty="0" smtClean="0"/>
              <a:t> this </a:t>
            </a:r>
            <a:r>
              <a:rPr lang="en-US" sz="4400" dirty="0" smtClean="0"/>
              <a:t>slide (#9)</a:t>
            </a:r>
            <a:r>
              <a:rPr lang="en-US" sz="4400" baseline="0" dirty="0" smtClean="0"/>
              <a:t> </a:t>
            </a:r>
            <a:r>
              <a:rPr lang="en-US" sz="4400" dirty="0" smtClean="0"/>
              <a:t>in the slide navigator bar and </a:t>
            </a:r>
            <a:r>
              <a:rPr lang="en-US" sz="4400" b="1" dirty="0" smtClean="0"/>
              <a:t>COPY</a:t>
            </a:r>
            <a:r>
              <a:rPr lang="en-US" sz="4400" dirty="0" smtClean="0"/>
              <a:t> the</a:t>
            </a:r>
            <a:r>
              <a:rPr lang="en-US" sz="4400" baseline="0" dirty="0" smtClean="0"/>
              <a:t> slide </a:t>
            </a:r>
            <a:endParaRPr lang="en-US" sz="4400" dirty="0" smtClean="0"/>
          </a:p>
          <a:p>
            <a:r>
              <a:rPr lang="en-US" sz="4400" dirty="0" smtClean="0"/>
              <a:t>2. Open a new blank PowerPoint</a:t>
            </a:r>
            <a:r>
              <a:rPr lang="en-US" sz="4400" baseline="0" dirty="0" smtClean="0"/>
              <a:t> file </a:t>
            </a:r>
          </a:p>
          <a:p>
            <a:r>
              <a:rPr lang="en-US" sz="4400" baseline="0" dirty="0" smtClean="0"/>
              <a:t>3. In the new file click in the slide navigator bar and </a:t>
            </a:r>
            <a:r>
              <a:rPr lang="en-US" sz="4400" b="1" baseline="0" dirty="0" smtClean="0"/>
              <a:t>PASTE  KEEPING SOURCE FORMATTING </a:t>
            </a:r>
            <a:r>
              <a:rPr lang="en-US" sz="4400" b="0" baseline="0" dirty="0" smtClean="0"/>
              <a:t>(this template is formatted to 24” h x 36” w)</a:t>
            </a:r>
            <a:endParaRPr lang="en-US" sz="4400" b="1" baseline="0" dirty="0" smtClean="0"/>
          </a:p>
          <a:p>
            <a:r>
              <a:rPr lang="en-US" sz="4400" b="0" baseline="0" dirty="0" smtClean="0"/>
              <a:t>4. Save the file with your title and input your data</a:t>
            </a:r>
          </a:p>
          <a:p>
            <a:r>
              <a:rPr lang="en-US" sz="4400" b="0" baseline="0" dirty="0" smtClean="0"/>
              <a:t>5. You are not committed to keeping the text boxes the same size, as in this template. Adjust to fit your content as needed. </a:t>
            </a:r>
            <a:endParaRPr lang="en-US" sz="4400" b="0" dirty="0"/>
          </a:p>
        </p:txBody>
      </p:sp>
      <p:sp>
        <p:nvSpPr>
          <p:cNvPr id="4" name="Footer Placeholder 3"/>
          <p:cNvSpPr>
            <a:spLocks noGrp="1"/>
          </p:cNvSpPr>
          <p:nvPr>
            <p:ph type="ftr" sz="quarter" idx="10"/>
          </p:nvPr>
        </p:nvSpPr>
        <p:spPr/>
        <p:txBody>
          <a:bodyPr/>
          <a:lstStyle/>
          <a:p>
            <a:r>
              <a:rPr lang="en-US" smtClean="0"/>
              <a:t>Created by the School of Education for MA Posters</a:t>
            </a:r>
            <a:endParaRPr lang="en-US"/>
          </a:p>
        </p:txBody>
      </p:sp>
      <p:sp>
        <p:nvSpPr>
          <p:cNvPr id="5" name="Slide Number Placeholder 4"/>
          <p:cNvSpPr>
            <a:spLocks noGrp="1"/>
          </p:cNvSpPr>
          <p:nvPr>
            <p:ph type="sldNum" sz="quarter" idx="11"/>
          </p:nvPr>
        </p:nvSpPr>
        <p:spPr/>
        <p:txBody>
          <a:bodyPr/>
          <a:lstStyle/>
          <a:p>
            <a:fld id="{EC3F2CB1-D727-49BD-BB11-579F963E1FC7}" type="slidenum">
              <a:rPr lang="en-US" smtClean="0"/>
              <a:t>9</a:t>
            </a:fld>
            <a:endParaRPr lang="en-US"/>
          </a:p>
        </p:txBody>
      </p:sp>
    </p:spTree>
    <p:extLst>
      <p:ext uri="{BB962C8B-B14F-4D97-AF65-F5344CB8AC3E}">
        <p14:creationId xmlns:p14="http://schemas.microsoft.com/office/powerpoint/2010/main" val="55005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1" dirty="0" smtClean="0"/>
              <a:t>To use this slide as the</a:t>
            </a:r>
            <a:r>
              <a:rPr lang="en-US" sz="4400" b="1" baseline="0" dirty="0" smtClean="0"/>
              <a:t> template for your poster: </a:t>
            </a:r>
          </a:p>
          <a:p>
            <a:r>
              <a:rPr lang="en-US" sz="4400" dirty="0" smtClean="0"/>
              <a:t>1. Click on</a:t>
            </a:r>
            <a:r>
              <a:rPr lang="en-US" sz="4400" baseline="0" dirty="0" smtClean="0"/>
              <a:t> this </a:t>
            </a:r>
            <a:r>
              <a:rPr lang="en-US" sz="4400" dirty="0" smtClean="0"/>
              <a:t>slide (#10)</a:t>
            </a:r>
            <a:r>
              <a:rPr lang="en-US" sz="4400" baseline="0" dirty="0" smtClean="0"/>
              <a:t> </a:t>
            </a:r>
            <a:r>
              <a:rPr lang="en-US" sz="4400" dirty="0" smtClean="0"/>
              <a:t>in the slide navigator bar and </a:t>
            </a:r>
            <a:r>
              <a:rPr lang="en-US" sz="4400" b="1" dirty="0" smtClean="0"/>
              <a:t>COPY</a:t>
            </a:r>
            <a:r>
              <a:rPr lang="en-US" sz="4400" dirty="0" smtClean="0"/>
              <a:t> the</a:t>
            </a:r>
            <a:r>
              <a:rPr lang="en-US" sz="4400" baseline="0" dirty="0" smtClean="0"/>
              <a:t> slide </a:t>
            </a:r>
            <a:endParaRPr lang="en-US" sz="4400" dirty="0" smtClean="0"/>
          </a:p>
          <a:p>
            <a:r>
              <a:rPr lang="en-US" sz="4400" dirty="0" smtClean="0"/>
              <a:t>2. Open a new blank PowerPoint</a:t>
            </a:r>
            <a:r>
              <a:rPr lang="en-US" sz="4400" baseline="0" dirty="0" smtClean="0"/>
              <a:t> file </a:t>
            </a:r>
          </a:p>
          <a:p>
            <a:r>
              <a:rPr lang="en-US" sz="4400" baseline="0" dirty="0" smtClean="0"/>
              <a:t>3. In the new file click in the slide navigator bar and </a:t>
            </a:r>
            <a:r>
              <a:rPr lang="en-US" sz="4400" b="1" baseline="0" dirty="0" smtClean="0"/>
              <a:t>PASTE  KEEPING SOURCE FORMATTING </a:t>
            </a:r>
            <a:r>
              <a:rPr lang="en-US" sz="4400" b="0" baseline="0" dirty="0" smtClean="0"/>
              <a:t>(this template is formatted to 24” h x 36” w)</a:t>
            </a:r>
            <a:endParaRPr lang="en-US" sz="4400" b="1" baseline="0" dirty="0" smtClean="0"/>
          </a:p>
          <a:p>
            <a:r>
              <a:rPr lang="en-US" sz="4400" b="0" baseline="0" dirty="0" smtClean="0"/>
              <a:t>4. Save the file with your title and input your data</a:t>
            </a:r>
          </a:p>
          <a:p>
            <a:r>
              <a:rPr lang="en-US" sz="4400" b="0" baseline="0" dirty="0" smtClean="0"/>
              <a:t>5. You are not committed to keeping the text boxes the same size, as in this template. Adjust to fit your content as needed. </a:t>
            </a:r>
            <a:endParaRPr lang="en-US" sz="4400" b="0" dirty="0" smtClean="0"/>
          </a:p>
        </p:txBody>
      </p:sp>
      <p:sp>
        <p:nvSpPr>
          <p:cNvPr id="4" name="Footer Placeholder 3"/>
          <p:cNvSpPr>
            <a:spLocks noGrp="1"/>
          </p:cNvSpPr>
          <p:nvPr>
            <p:ph type="ftr" sz="quarter" idx="10"/>
          </p:nvPr>
        </p:nvSpPr>
        <p:spPr/>
        <p:txBody>
          <a:bodyPr/>
          <a:lstStyle/>
          <a:p>
            <a:r>
              <a:rPr lang="en-US" smtClean="0"/>
              <a:t>Created by the School of Education for MA Posters</a:t>
            </a:r>
            <a:endParaRPr lang="en-US"/>
          </a:p>
        </p:txBody>
      </p:sp>
      <p:sp>
        <p:nvSpPr>
          <p:cNvPr id="5" name="Slide Number Placeholder 4"/>
          <p:cNvSpPr>
            <a:spLocks noGrp="1"/>
          </p:cNvSpPr>
          <p:nvPr>
            <p:ph type="sldNum" sz="quarter" idx="11"/>
          </p:nvPr>
        </p:nvSpPr>
        <p:spPr/>
        <p:txBody>
          <a:bodyPr/>
          <a:lstStyle/>
          <a:p>
            <a:fld id="{EC3F2CB1-D727-49BD-BB11-579F963E1FC7}" type="slidenum">
              <a:rPr lang="en-US" smtClean="0"/>
              <a:t>10</a:t>
            </a:fld>
            <a:endParaRPr lang="en-US"/>
          </a:p>
        </p:txBody>
      </p:sp>
    </p:spTree>
    <p:extLst>
      <p:ext uri="{BB962C8B-B14F-4D97-AF65-F5344CB8AC3E}">
        <p14:creationId xmlns:p14="http://schemas.microsoft.com/office/powerpoint/2010/main" val="240018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b="1" dirty="0" smtClean="0"/>
              <a:t>To use this slide as the</a:t>
            </a:r>
            <a:r>
              <a:rPr lang="en-US" sz="4000" b="1" baseline="0" dirty="0" smtClean="0"/>
              <a:t> template for your poster: </a:t>
            </a:r>
          </a:p>
          <a:p>
            <a:r>
              <a:rPr lang="en-US" sz="4000" dirty="0" smtClean="0"/>
              <a:t>1. Click on</a:t>
            </a:r>
            <a:r>
              <a:rPr lang="en-US" sz="4000" baseline="0" dirty="0" smtClean="0"/>
              <a:t> this </a:t>
            </a:r>
            <a:r>
              <a:rPr lang="en-US" sz="4000" dirty="0" smtClean="0"/>
              <a:t>slide (#12)</a:t>
            </a:r>
            <a:r>
              <a:rPr lang="en-US" sz="4000" baseline="0" dirty="0" smtClean="0"/>
              <a:t> </a:t>
            </a:r>
            <a:r>
              <a:rPr lang="en-US" sz="4000" dirty="0" smtClean="0"/>
              <a:t>in the slide navigator bar and </a:t>
            </a:r>
            <a:r>
              <a:rPr lang="en-US" sz="4000" b="1" dirty="0" smtClean="0"/>
              <a:t>COPY</a:t>
            </a:r>
            <a:r>
              <a:rPr lang="en-US" sz="4000" dirty="0" smtClean="0"/>
              <a:t> the</a:t>
            </a:r>
            <a:r>
              <a:rPr lang="en-US" sz="4000" baseline="0" dirty="0" smtClean="0"/>
              <a:t> slide </a:t>
            </a:r>
            <a:endParaRPr lang="en-US" sz="4000" dirty="0" smtClean="0"/>
          </a:p>
          <a:p>
            <a:r>
              <a:rPr lang="en-US" sz="4000" dirty="0" smtClean="0"/>
              <a:t>2. Open a new blank PowerPoint</a:t>
            </a:r>
            <a:r>
              <a:rPr lang="en-US" sz="4000" baseline="0" dirty="0" smtClean="0"/>
              <a:t> file </a:t>
            </a:r>
          </a:p>
          <a:p>
            <a:r>
              <a:rPr lang="en-US" sz="4000" baseline="0" dirty="0" smtClean="0"/>
              <a:t>3. In the new file click in the slide navigator bar and </a:t>
            </a:r>
            <a:r>
              <a:rPr lang="en-US" sz="4000" b="1" baseline="0" dirty="0" smtClean="0"/>
              <a:t>PASTE  KEEPING SOURCE FORMATTING </a:t>
            </a:r>
            <a:r>
              <a:rPr lang="en-US" sz="4000" b="0" baseline="0" dirty="0" smtClean="0"/>
              <a:t>(this template is formatted to 24” h x 36” w)</a:t>
            </a:r>
            <a:endParaRPr lang="en-US" sz="4000" b="1" baseline="0" dirty="0" smtClean="0"/>
          </a:p>
          <a:p>
            <a:r>
              <a:rPr lang="en-US" sz="4000" b="0" baseline="0" dirty="0" smtClean="0"/>
              <a:t>4. Save the file with your title and input your data</a:t>
            </a:r>
          </a:p>
          <a:p>
            <a:r>
              <a:rPr lang="en-US" sz="4000" b="0" baseline="0" dirty="0" smtClean="0"/>
              <a:t>5. You are not committed to keeping the text boxes the same size, as in this template. Adjust to fit your content as needed. </a:t>
            </a:r>
            <a:endParaRPr lang="en-US" sz="4000" b="0" dirty="0" smtClean="0"/>
          </a:p>
        </p:txBody>
      </p:sp>
      <p:sp>
        <p:nvSpPr>
          <p:cNvPr id="4" name="Footer Placeholder 3"/>
          <p:cNvSpPr>
            <a:spLocks noGrp="1"/>
          </p:cNvSpPr>
          <p:nvPr>
            <p:ph type="ftr" sz="quarter" idx="10"/>
          </p:nvPr>
        </p:nvSpPr>
        <p:spPr/>
        <p:txBody>
          <a:bodyPr/>
          <a:lstStyle/>
          <a:p>
            <a:r>
              <a:rPr lang="en-US" smtClean="0"/>
              <a:t>Created by the School of Education for MA Posters</a:t>
            </a:r>
            <a:endParaRPr lang="en-US"/>
          </a:p>
        </p:txBody>
      </p:sp>
      <p:sp>
        <p:nvSpPr>
          <p:cNvPr id="5" name="Slide Number Placeholder 4"/>
          <p:cNvSpPr>
            <a:spLocks noGrp="1"/>
          </p:cNvSpPr>
          <p:nvPr>
            <p:ph type="sldNum" sz="quarter" idx="11"/>
          </p:nvPr>
        </p:nvSpPr>
        <p:spPr/>
        <p:txBody>
          <a:bodyPr/>
          <a:lstStyle/>
          <a:p>
            <a:fld id="{EC3F2CB1-D727-49BD-BB11-579F963E1FC7}" type="slidenum">
              <a:rPr lang="en-US" smtClean="0"/>
              <a:t>11</a:t>
            </a:fld>
            <a:endParaRPr lang="en-US"/>
          </a:p>
        </p:txBody>
      </p:sp>
    </p:spTree>
    <p:extLst>
      <p:ext uri="{BB962C8B-B14F-4D97-AF65-F5344CB8AC3E}">
        <p14:creationId xmlns:p14="http://schemas.microsoft.com/office/powerpoint/2010/main" val="360018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b="1" dirty="0" smtClean="0"/>
              <a:t>To use this slide as the</a:t>
            </a:r>
            <a:r>
              <a:rPr lang="en-US" sz="4000" b="1" baseline="0" dirty="0" smtClean="0"/>
              <a:t> template for your poster: </a:t>
            </a:r>
          </a:p>
          <a:p>
            <a:r>
              <a:rPr lang="en-US" sz="4000" dirty="0" smtClean="0"/>
              <a:t>1. Click on</a:t>
            </a:r>
            <a:r>
              <a:rPr lang="en-US" sz="4000" baseline="0" dirty="0" smtClean="0"/>
              <a:t> this </a:t>
            </a:r>
            <a:r>
              <a:rPr lang="en-US" sz="4000" dirty="0" smtClean="0"/>
              <a:t>slide (#13)</a:t>
            </a:r>
            <a:r>
              <a:rPr lang="en-US" sz="4000" baseline="0" dirty="0" smtClean="0"/>
              <a:t> </a:t>
            </a:r>
            <a:r>
              <a:rPr lang="en-US" sz="4000" dirty="0" smtClean="0"/>
              <a:t>in the slide navigator bar and </a:t>
            </a:r>
            <a:r>
              <a:rPr lang="en-US" sz="4000" b="1" dirty="0" smtClean="0"/>
              <a:t>COPY</a:t>
            </a:r>
            <a:r>
              <a:rPr lang="en-US" sz="4000" dirty="0" smtClean="0"/>
              <a:t> the</a:t>
            </a:r>
            <a:r>
              <a:rPr lang="en-US" sz="4000" baseline="0" dirty="0" smtClean="0"/>
              <a:t> slide </a:t>
            </a:r>
            <a:endParaRPr lang="en-US" sz="4000" dirty="0" smtClean="0"/>
          </a:p>
          <a:p>
            <a:r>
              <a:rPr lang="en-US" sz="4000" dirty="0" smtClean="0"/>
              <a:t>2. Open a new blank PowerPoint</a:t>
            </a:r>
            <a:r>
              <a:rPr lang="en-US" sz="4000" baseline="0" dirty="0" smtClean="0"/>
              <a:t> file </a:t>
            </a:r>
          </a:p>
          <a:p>
            <a:r>
              <a:rPr lang="en-US" sz="4000" baseline="0" dirty="0" smtClean="0"/>
              <a:t>3. In the new file click in the slide navigator bar and </a:t>
            </a:r>
            <a:r>
              <a:rPr lang="en-US" sz="4000" b="1" baseline="0" dirty="0" smtClean="0"/>
              <a:t>PASTE  KEEPING SOURCE FORMATTING </a:t>
            </a:r>
            <a:r>
              <a:rPr lang="en-US" sz="4000" b="0" baseline="0" dirty="0" smtClean="0"/>
              <a:t>(this template is formatted to 24” h x 36” w)</a:t>
            </a:r>
            <a:endParaRPr lang="en-US" sz="4000" b="1" baseline="0" dirty="0" smtClean="0"/>
          </a:p>
          <a:p>
            <a:r>
              <a:rPr lang="en-US" sz="4000" b="0" baseline="0" dirty="0" smtClean="0"/>
              <a:t>4. Save the file with your title and input your data</a:t>
            </a:r>
          </a:p>
          <a:p>
            <a:r>
              <a:rPr lang="en-US" sz="4000" b="0" baseline="0" dirty="0" smtClean="0"/>
              <a:t>5. You are not committed to keeping the text boxes the same size, as in this template. Adjust to fit your content as needed. </a:t>
            </a:r>
            <a:endParaRPr lang="en-US" sz="4000" b="0" dirty="0" smtClean="0"/>
          </a:p>
        </p:txBody>
      </p:sp>
      <p:sp>
        <p:nvSpPr>
          <p:cNvPr id="4" name="Footer Placeholder 3"/>
          <p:cNvSpPr>
            <a:spLocks noGrp="1"/>
          </p:cNvSpPr>
          <p:nvPr>
            <p:ph type="ftr" sz="quarter" idx="10"/>
          </p:nvPr>
        </p:nvSpPr>
        <p:spPr/>
        <p:txBody>
          <a:bodyPr/>
          <a:lstStyle/>
          <a:p>
            <a:r>
              <a:rPr lang="en-US" smtClean="0"/>
              <a:t>Created by the School of Education for MA Posters</a:t>
            </a:r>
            <a:endParaRPr lang="en-US"/>
          </a:p>
        </p:txBody>
      </p:sp>
      <p:sp>
        <p:nvSpPr>
          <p:cNvPr id="5" name="Slide Number Placeholder 4"/>
          <p:cNvSpPr>
            <a:spLocks noGrp="1"/>
          </p:cNvSpPr>
          <p:nvPr>
            <p:ph type="sldNum" sz="quarter" idx="11"/>
          </p:nvPr>
        </p:nvSpPr>
        <p:spPr/>
        <p:txBody>
          <a:bodyPr/>
          <a:lstStyle/>
          <a:p>
            <a:fld id="{EC3F2CB1-D727-49BD-BB11-579F963E1FC7}" type="slidenum">
              <a:rPr lang="en-US" smtClean="0"/>
              <a:t>12</a:t>
            </a:fld>
            <a:endParaRPr lang="en-US"/>
          </a:p>
        </p:txBody>
      </p:sp>
    </p:spTree>
    <p:extLst>
      <p:ext uri="{BB962C8B-B14F-4D97-AF65-F5344CB8AC3E}">
        <p14:creationId xmlns:p14="http://schemas.microsoft.com/office/powerpoint/2010/main" val="39445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choose to create your own Poster Design, please select a University Logo from above to copy and paste onto your poster.</a:t>
            </a:r>
            <a:r>
              <a:rPr lang="en-US" baseline="0" dirty="0" smtClean="0"/>
              <a:t> </a:t>
            </a:r>
            <a:endParaRPr lang="en-US" dirty="0"/>
          </a:p>
        </p:txBody>
      </p:sp>
      <p:sp>
        <p:nvSpPr>
          <p:cNvPr id="4" name="Footer Placeholder 3"/>
          <p:cNvSpPr>
            <a:spLocks noGrp="1"/>
          </p:cNvSpPr>
          <p:nvPr>
            <p:ph type="ftr" sz="quarter" idx="10"/>
          </p:nvPr>
        </p:nvSpPr>
        <p:spPr/>
        <p:txBody>
          <a:bodyPr/>
          <a:lstStyle/>
          <a:p>
            <a:r>
              <a:rPr lang="en-US" smtClean="0"/>
              <a:t>Created by the School of Education for MA Posters</a:t>
            </a:r>
            <a:endParaRPr lang="en-US"/>
          </a:p>
        </p:txBody>
      </p:sp>
      <p:sp>
        <p:nvSpPr>
          <p:cNvPr id="5" name="Slide Number Placeholder 4"/>
          <p:cNvSpPr>
            <a:spLocks noGrp="1"/>
          </p:cNvSpPr>
          <p:nvPr>
            <p:ph type="sldNum" sz="quarter" idx="11"/>
          </p:nvPr>
        </p:nvSpPr>
        <p:spPr/>
        <p:txBody>
          <a:bodyPr/>
          <a:lstStyle/>
          <a:p>
            <a:fld id="{EC3F2CB1-D727-49BD-BB11-579F963E1FC7}" type="slidenum">
              <a:rPr lang="en-US" smtClean="0"/>
              <a:t>13</a:t>
            </a:fld>
            <a:endParaRPr lang="en-US"/>
          </a:p>
        </p:txBody>
      </p:sp>
    </p:spTree>
    <p:extLst>
      <p:ext uri="{BB962C8B-B14F-4D97-AF65-F5344CB8AC3E}">
        <p14:creationId xmlns:p14="http://schemas.microsoft.com/office/powerpoint/2010/main" val="165464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843563"/>
            <a:ext cx="27980640" cy="4704080"/>
          </a:xfrm>
        </p:spPr>
        <p:txBody>
          <a:bodyPr/>
          <a:lstStyle>
            <a:lvl1pPr>
              <a:defRPr>
                <a:solidFill>
                  <a:srgbClr val="1E2A5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0" y="12924989"/>
            <a:ext cx="23042880" cy="4023360"/>
          </a:xfrm>
        </p:spPr>
        <p:txBody>
          <a:bodyPr/>
          <a:lstStyle>
            <a:lvl1pPr marL="0" indent="0" algn="ctr">
              <a:buNone/>
              <a:defRPr>
                <a:solidFill>
                  <a:srgbClr val="2F3F86"/>
                </a:solidFill>
              </a:defRPr>
            </a:lvl1pPr>
            <a:lvl2pPr marL="1566729" indent="0" algn="ctr">
              <a:buNone/>
              <a:defRPr>
                <a:solidFill>
                  <a:schemeClr val="tx1">
                    <a:tint val="75000"/>
                  </a:schemeClr>
                </a:solidFill>
              </a:defRPr>
            </a:lvl2pPr>
            <a:lvl3pPr marL="3133457" indent="0" algn="ctr">
              <a:buNone/>
              <a:defRPr>
                <a:solidFill>
                  <a:schemeClr val="tx1">
                    <a:tint val="75000"/>
                  </a:schemeClr>
                </a:solidFill>
              </a:defRPr>
            </a:lvl3pPr>
            <a:lvl4pPr marL="4700186" indent="0" algn="ctr">
              <a:buNone/>
              <a:defRPr>
                <a:solidFill>
                  <a:schemeClr val="tx1">
                    <a:tint val="75000"/>
                  </a:schemeClr>
                </a:solidFill>
              </a:defRPr>
            </a:lvl4pPr>
            <a:lvl5pPr marL="6266914" indent="0" algn="ctr">
              <a:buNone/>
              <a:defRPr>
                <a:solidFill>
                  <a:schemeClr val="tx1">
                    <a:tint val="75000"/>
                  </a:schemeClr>
                </a:solidFill>
              </a:defRPr>
            </a:lvl5pPr>
            <a:lvl6pPr marL="7833643" indent="0" algn="ctr">
              <a:buNone/>
              <a:defRPr>
                <a:solidFill>
                  <a:schemeClr val="tx1">
                    <a:tint val="75000"/>
                  </a:schemeClr>
                </a:solidFill>
              </a:defRPr>
            </a:lvl6pPr>
            <a:lvl7pPr marL="9400371" indent="0" algn="ctr">
              <a:buNone/>
              <a:defRPr>
                <a:solidFill>
                  <a:schemeClr val="tx1">
                    <a:tint val="75000"/>
                  </a:schemeClr>
                </a:solidFill>
              </a:defRPr>
            </a:lvl7pPr>
            <a:lvl8pPr marL="10967100" indent="0" algn="ctr">
              <a:buNone/>
              <a:defRPr>
                <a:solidFill>
                  <a:schemeClr val="tx1">
                    <a:tint val="75000"/>
                  </a:schemeClr>
                </a:solidFill>
              </a:defRPr>
            </a:lvl8pPr>
            <a:lvl9pPr marL="1253382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CE68BB8-F55E-5C49-AE70-39994497D7B8}"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556E6-E0BC-E843-9058-45195D6BADF5}" type="slidenum">
              <a:rPr lang="en-US" smtClean="0"/>
              <a:t>‹#›</a:t>
            </a:fld>
            <a:endParaRPr lang="en-US"/>
          </a:p>
        </p:txBody>
      </p:sp>
    </p:spTree>
    <p:extLst>
      <p:ext uri="{BB962C8B-B14F-4D97-AF65-F5344CB8AC3E}">
        <p14:creationId xmlns:p14="http://schemas.microsoft.com/office/powerpoint/2010/main" val="34500869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4389120"/>
            <a:ext cx="31272480" cy="16824960"/>
          </a:xfrm>
        </p:spPr>
        <p:txBody>
          <a:bodyPr/>
          <a:lstStyle>
            <a:lvl1pPr>
              <a:defRPr>
                <a:solidFill>
                  <a:srgbClr val="FFFFFF"/>
                </a:solidFill>
                <a:latin typeface="Corbel"/>
                <a:cs typeface="Corbel"/>
              </a:defRPr>
            </a:lvl1pPr>
            <a:lvl2pPr>
              <a:defRPr>
                <a:solidFill>
                  <a:srgbClr val="FFFFFF"/>
                </a:solidFill>
                <a:latin typeface="Corbel"/>
                <a:cs typeface="Corbel"/>
              </a:defRPr>
            </a:lvl2pPr>
            <a:lvl3pPr>
              <a:defRPr>
                <a:solidFill>
                  <a:srgbClr val="FFFFFF"/>
                </a:solidFill>
                <a:latin typeface="Corbel"/>
                <a:cs typeface="Corbel"/>
              </a:defRPr>
            </a:lvl3pPr>
            <a:lvl4pPr>
              <a:defRPr>
                <a:solidFill>
                  <a:srgbClr val="FFFFFF"/>
                </a:solidFill>
                <a:latin typeface="Corbel"/>
                <a:cs typeface="Corbel"/>
              </a:defRPr>
            </a:lvl4pPr>
            <a:lvl5pPr>
              <a:defRPr>
                <a:solidFill>
                  <a:srgbClr val="FFFFFF"/>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28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Content Slide with Picture Side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0" y="4389120"/>
            <a:ext cx="23865840" cy="16824960"/>
          </a:xfrm>
        </p:spPr>
        <p:txBody>
          <a:bodyPr/>
          <a:lstStyle>
            <a:lvl1pPr>
              <a:defRPr>
                <a:solidFill>
                  <a:srgbClr val="FFFFFF"/>
                </a:solidFill>
                <a:latin typeface="Corbel"/>
                <a:cs typeface="Corbel"/>
              </a:defRPr>
            </a:lvl1pPr>
            <a:lvl2pPr>
              <a:defRPr>
                <a:solidFill>
                  <a:srgbClr val="FFFFFF"/>
                </a:solidFill>
                <a:latin typeface="Corbel"/>
                <a:cs typeface="Corbel"/>
              </a:defRPr>
            </a:lvl2pPr>
            <a:lvl3pPr>
              <a:defRPr>
                <a:solidFill>
                  <a:srgbClr val="FFFFFF"/>
                </a:solidFill>
                <a:latin typeface="Corbel"/>
                <a:cs typeface="Corbel"/>
              </a:defRPr>
            </a:lvl3pPr>
            <a:lvl4pPr>
              <a:defRPr>
                <a:solidFill>
                  <a:srgbClr val="FFFFFF"/>
                </a:solidFill>
                <a:latin typeface="Corbel"/>
                <a:cs typeface="Corbel"/>
              </a:defRPr>
            </a:lvl4pPr>
            <a:lvl5pPr>
              <a:defRPr>
                <a:solidFill>
                  <a:srgbClr val="FFFFFF"/>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938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section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822960" y="11704320"/>
            <a:ext cx="31272480" cy="5364480"/>
          </a:xfrm>
        </p:spPr>
        <p:txBody>
          <a:bodyPr/>
          <a:lstStyle>
            <a:lvl1pPr algn="ctr">
              <a:defRPr sz="12300"/>
            </a:lvl1pPr>
          </a:lstStyle>
          <a:p>
            <a:r>
              <a:rPr lang="en-US" smtClean="0"/>
              <a:t>Click to edit Master title style</a:t>
            </a:r>
            <a:endParaRPr lang="en-US" dirty="0" smtClean="0"/>
          </a:p>
        </p:txBody>
      </p:sp>
    </p:spTree>
    <p:extLst>
      <p:ext uri="{BB962C8B-B14F-4D97-AF65-F5344CB8AC3E}">
        <p14:creationId xmlns:p14="http://schemas.microsoft.com/office/powerpoint/2010/main" val="2704068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4389120"/>
            <a:ext cx="15361920" cy="16824960"/>
          </a:xfrm>
        </p:spPr>
        <p:txBody>
          <a:bodyPr/>
          <a:lstStyle>
            <a:lvl1pPr>
              <a:defRPr sz="9600">
                <a:solidFill>
                  <a:srgbClr val="FFFFFF"/>
                </a:solidFill>
                <a:latin typeface="Corbel"/>
                <a:cs typeface="Corbel"/>
              </a:defRPr>
            </a:lvl1pPr>
            <a:lvl2pPr>
              <a:defRPr sz="8200">
                <a:solidFill>
                  <a:srgbClr val="FFFFFF"/>
                </a:solidFill>
                <a:latin typeface="Corbel"/>
                <a:cs typeface="Corbel"/>
              </a:defRPr>
            </a:lvl2pPr>
            <a:lvl3pPr>
              <a:defRPr sz="6900">
                <a:solidFill>
                  <a:srgbClr val="FFFFFF"/>
                </a:solidFill>
                <a:latin typeface="Corbel"/>
                <a:cs typeface="Corbel"/>
              </a:defRPr>
            </a:lvl3pPr>
            <a:lvl4pPr>
              <a:defRPr sz="6200">
                <a:solidFill>
                  <a:srgbClr val="FFFFFF"/>
                </a:solidFill>
                <a:latin typeface="Corbel"/>
                <a:cs typeface="Corbel"/>
              </a:defRPr>
            </a:lvl4pPr>
            <a:lvl5pPr>
              <a:defRPr sz="6200">
                <a:solidFill>
                  <a:srgbClr val="FFFFFF"/>
                </a:solidFill>
                <a:latin typeface="Corbel"/>
                <a:cs typeface="Corbel"/>
              </a:defRPr>
            </a:lvl5pPr>
            <a:lvl6pPr>
              <a:defRPr sz="6200"/>
            </a:lvl6pPr>
            <a:lvl7pPr>
              <a:defRPr sz="6200"/>
            </a:lvl7pPr>
            <a:lvl8pPr>
              <a:defRPr sz="6200"/>
            </a:lvl8pPr>
            <a:lvl9pPr>
              <a:defRPr sz="6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16733520" y="4389120"/>
            <a:ext cx="15361920" cy="16824960"/>
          </a:xfrm>
        </p:spPr>
        <p:txBody>
          <a:bodyPr/>
          <a:lstStyle>
            <a:lvl1pPr>
              <a:defRPr sz="9600">
                <a:solidFill>
                  <a:srgbClr val="FFFFFF"/>
                </a:solidFill>
                <a:latin typeface="Corbel"/>
                <a:cs typeface="Corbel"/>
              </a:defRPr>
            </a:lvl1pPr>
            <a:lvl2pPr>
              <a:defRPr sz="8200">
                <a:solidFill>
                  <a:srgbClr val="FFFFFF"/>
                </a:solidFill>
                <a:latin typeface="Corbel"/>
                <a:cs typeface="Corbel"/>
              </a:defRPr>
            </a:lvl2pPr>
            <a:lvl3pPr>
              <a:defRPr sz="6900">
                <a:solidFill>
                  <a:srgbClr val="FFFFFF"/>
                </a:solidFill>
                <a:latin typeface="Corbel"/>
                <a:cs typeface="Corbel"/>
              </a:defRPr>
            </a:lvl3pPr>
            <a:lvl4pPr>
              <a:defRPr sz="6200">
                <a:solidFill>
                  <a:srgbClr val="FFFFFF"/>
                </a:solidFill>
                <a:latin typeface="Corbel"/>
                <a:cs typeface="Corbel"/>
              </a:defRPr>
            </a:lvl4pPr>
            <a:lvl5pPr>
              <a:defRPr sz="6200">
                <a:solidFill>
                  <a:srgbClr val="FFFFFF"/>
                </a:solidFill>
                <a:latin typeface="Corbel"/>
                <a:cs typeface="Corbel"/>
              </a:defRPr>
            </a:lvl5pPr>
            <a:lvl6pPr>
              <a:defRPr sz="6200"/>
            </a:lvl6pPr>
            <a:lvl7pPr>
              <a:defRPr sz="6200"/>
            </a:lvl7pPr>
            <a:lvl8pPr>
              <a:defRPr sz="6200"/>
            </a:lvl8pPr>
            <a:lvl9pPr>
              <a:defRPr sz="6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6867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y-Side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4389120"/>
            <a:ext cx="15367637" cy="2047238"/>
          </a:xfrm>
        </p:spPr>
        <p:txBody>
          <a:bodyPr anchor="b"/>
          <a:lstStyle>
            <a:lvl1pPr marL="0" indent="0">
              <a:buNone/>
              <a:defRPr sz="8900" b="1">
                <a:solidFill>
                  <a:srgbClr val="FFFFFF"/>
                </a:solidFill>
                <a:latin typeface="Corbel"/>
                <a:cs typeface="Corbel"/>
              </a:defRPr>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822960" y="6436358"/>
            <a:ext cx="15367637" cy="14777722"/>
          </a:xfrm>
        </p:spPr>
        <p:txBody>
          <a:bodyPr/>
          <a:lstStyle>
            <a:lvl1pPr>
              <a:defRPr sz="8200">
                <a:solidFill>
                  <a:srgbClr val="FFFFFF"/>
                </a:solidFill>
                <a:latin typeface="Corbel"/>
                <a:cs typeface="Corbel"/>
              </a:defRPr>
            </a:lvl1pPr>
            <a:lvl2pPr>
              <a:defRPr sz="6900">
                <a:solidFill>
                  <a:srgbClr val="FFFFFF"/>
                </a:solidFill>
                <a:latin typeface="Corbel"/>
                <a:cs typeface="Corbel"/>
              </a:defRPr>
            </a:lvl2pPr>
            <a:lvl3pPr>
              <a:defRPr sz="6200">
                <a:solidFill>
                  <a:srgbClr val="FFFFFF"/>
                </a:solidFill>
                <a:latin typeface="Corbel"/>
                <a:cs typeface="Corbel"/>
              </a:defRPr>
            </a:lvl3pPr>
            <a:lvl4pPr>
              <a:defRPr sz="5500">
                <a:solidFill>
                  <a:srgbClr val="FFFFFF"/>
                </a:solidFill>
                <a:latin typeface="Corbel"/>
                <a:cs typeface="Corbel"/>
              </a:defRPr>
            </a:lvl4pPr>
            <a:lvl5pPr>
              <a:defRPr sz="5500">
                <a:solidFill>
                  <a:srgbClr val="FFFFFF"/>
                </a:solidFill>
                <a:latin typeface="Corbel"/>
                <a:cs typeface="Corbel"/>
              </a:defRPr>
            </a:lvl5pPr>
            <a:lvl6pPr>
              <a:defRPr sz="5500"/>
            </a:lvl6pPr>
            <a:lvl7pPr>
              <a:defRPr sz="5500"/>
            </a:lvl7pPr>
            <a:lvl8pPr>
              <a:defRPr sz="5500"/>
            </a:lvl8pPr>
            <a:lvl9pPr>
              <a:defRPr sz="5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16722092" y="4389120"/>
            <a:ext cx="15373350" cy="2047238"/>
          </a:xfrm>
        </p:spPr>
        <p:txBody>
          <a:bodyPr anchor="b"/>
          <a:lstStyle>
            <a:lvl1pPr marL="0" indent="0">
              <a:buNone/>
              <a:defRPr sz="8900" b="1">
                <a:solidFill>
                  <a:srgbClr val="FFFFFF"/>
                </a:solidFill>
                <a:latin typeface="Corbel"/>
                <a:cs typeface="Corbel"/>
              </a:defRPr>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6436360"/>
            <a:ext cx="15373350" cy="14777718"/>
          </a:xfrm>
        </p:spPr>
        <p:txBody>
          <a:bodyPr/>
          <a:lstStyle>
            <a:lvl1pPr>
              <a:defRPr sz="8200">
                <a:solidFill>
                  <a:srgbClr val="FFFFFF"/>
                </a:solidFill>
                <a:latin typeface="Corbel"/>
                <a:cs typeface="Corbel"/>
              </a:defRPr>
            </a:lvl1pPr>
            <a:lvl2pPr>
              <a:defRPr sz="6900">
                <a:solidFill>
                  <a:srgbClr val="FFFFFF"/>
                </a:solidFill>
                <a:latin typeface="Corbel"/>
                <a:cs typeface="Corbel"/>
              </a:defRPr>
            </a:lvl2pPr>
            <a:lvl3pPr>
              <a:defRPr sz="6200">
                <a:solidFill>
                  <a:srgbClr val="FFFFFF"/>
                </a:solidFill>
                <a:latin typeface="Corbel"/>
                <a:cs typeface="Corbel"/>
              </a:defRPr>
            </a:lvl3pPr>
            <a:lvl4pPr>
              <a:defRPr sz="5500">
                <a:solidFill>
                  <a:srgbClr val="FFFFFF"/>
                </a:solidFill>
                <a:latin typeface="Corbel"/>
                <a:cs typeface="Corbel"/>
              </a:defRPr>
            </a:lvl4pPr>
            <a:lvl5pPr>
              <a:defRPr sz="5500">
                <a:solidFill>
                  <a:srgbClr val="FFFFFF"/>
                </a:solidFill>
                <a:latin typeface="Corbel"/>
                <a:cs typeface="Corbel"/>
              </a:defRPr>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7624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2522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with Picture Side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3372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screen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22960" y="4389120"/>
            <a:ext cx="31272480" cy="16824960"/>
          </a:xfrm>
        </p:spPr>
        <p:txBody>
          <a:bodyPr rtlCol="0">
            <a:normAutofit/>
          </a:bodyPr>
          <a:lstStyle>
            <a:lvl1pPr marL="0" indent="0">
              <a:buNone/>
              <a:defRPr sz="11000">
                <a:solidFill>
                  <a:schemeClr val="bg1"/>
                </a:solidFill>
              </a:defRPr>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pPr lvl="0"/>
            <a:endParaRPr lang="en-US" noProof="0" dirty="0" smtClean="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0001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descreen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22960" y="4389120"/>
            <a:ext cx="31272480" cy="13655040"/>
          </a:xfrm>
        </p:spPr>
        <p:txBody>
          <a:bodyPr rtlCol="0">
            <a:normAutofit/>
          </a:bodyPr>
          <a:lstStyle>
            <a:lvl1pPr marL="0" indent="0">
              <a:buNone/>
              <a:defRPr sz="11000">
                <a:solidFill>
                  <a:schemeClr val="bg1"/>
                </a:solidFill>
              </a:defRPr>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pPr lvl="0"/>
            <a:endParaRPr lang="en-US" noProof="0" dirty="0" smtClean="0"/>
          </a:p>
        </p:txBody>
      </p:sp>
      <p:sp>
        <p:nvSpPr>
          <p:cNvPr id="4" name="Text Placeholder 3"/>
          <p:cNvSpPr>
            <a:spLocks noGrp="1"/>
          </p:cNvSpPr>
          <p:nvPr>
            <p:ph type="body" sz="half" idx="2"/>
          </p:nvPr>
        </p:nvSpPr>
        <p:spPr>
          <a:xfrm>
            <a:off x="822960" y="18463261"/>
            <a:ext cx="31272480" cy="2575558"/>
          </a:xfrm>
        </p:spPr>
        <p:txBody>
          <a:bodyPr/>
          <a:lstStyle>
            <a:lvl1pPr marL="0" indent="0">
              <a:buNone/>
              <a:defRPr sz="5500" b="0">
                <a:solidFill>
                  <a:srgbClr val="FFFFFF"/>
                </a:solidFill>
              </a:defRPr>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0795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30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645920" y="5120643"/>
            <a:ext cx="29626560" cy="1255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68BB8-F55E-5C49-AE70-39994497D7B8}"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556E6-E0BC-E843-9058-45195D6BADF5}" type="slidenum">
              <a:rPr lang="en-US" smtClean="0"/>
              <a:t>‹#›</a:t>
            </a:fld>
            <a:endParaRPr lang="en-US"/>
          </a:p>
        </p:txBody>
      </p:sp>
    </p:spTree>
    <p:extLst>
      <p:ext uri="{BB962C8B-B14F-4D97-AF65-F5344CB8AC3E}">
        <p14:creationId xmlns:p14="http://schemas.microsoft.com/office/powerpoint/2010/main" val="28008215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Slate with Picture Sideba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47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61" y="6817786"/>
            <a:ext cx="27979686" cy="470323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4937523" y="12435419"/>
            <a:ext cx="23043355" cy="5609168"/>
          </a:xfrm>
          <a:prstGeom prst="rect">
            <a:avLst/>
          </a:prstGeom>
        </p:spPr>
        <p:txBody>
          <a:bodyPr/>
          <a:lstStyle>
            <a:lvl1pPr marL="0" indent="0" algn="ctr">
              <a:buNone/>
              <a:defRPr/>
            </a:lvl1pPr>
            <a:lvl2pPr marL="326513" indent="0" algn="ctr">
              <a:buNone/>
              <a:defRPr/>
            </a:lvl2pPr>
            <a:lvl3pPr marL="653026" indent="0" algn="ctr">
              <a:buNone/>
              <a:defRPr/>
            </a:lvl3pPr>
            <a:lvl4pPr marL="979536" indent="0" algn="ctr">
              <a:buNone/>
              <a:defRPr/>
            </a:lvl4pPr>
            <a:lvl5pPr marL="1306049" indent="0" algn="ctr">
              <a:buNone/>
              <a:defRPr/>
            </a:lvl5pPr>
            <a:lvl6pPr marL="1632563" indent="0" algn="ctr">
              <a:buNone/>
              <a:defRPr/>
            </a:lvl6pPr>
            <a:lvl7pPr marL="1959076" indent="0" algn="ctr">
              <a:buNone/>
              <a:defRPr/>
            </a:lvl7pPr>
            <a:lvl8pPr marL="2285586" indent="0" algn="ctr">
              <a:buNone/>
              <a:defRPr/>
            </a:lvl8pPr>
            <a:lvl9pPr marL="261209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3814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6817784"/>
            <a:ext cx="27979688" cy="4703233"/>
          </a:xfrm>
          <a:prstGeom prst="rect">
            <a:avLst/>
          </a:prstGeom>
        </p:spPr>
        <p:txBody>
          <a:bodyPr lIns="65306" tIns="32653" rIns="65306" bIns="32653"/>
          <a:lstStyle/>
          <a:p>
            <a:r>
              <a:rPr lang="en-US" smtClean="0"/>
              <a:t>Click to edit Master title style</a:t>
            </a:r>
            <a:endParaRPr lang="en-US"/>
          </a:p>
        </p:txBody>
      </p:sp>
      <p:sp>
        <p:nvSpPr>
          <p:cNvPr id="3" name="Subtitle 2"/>
          <p:cNvSpPr>
            <a:spLocks noGrp="1"/>
          </p:cNvSpPr>
          <p:nvPr>
            <p:ph type="subTitle" idx="1"/>
          </p:nvPr>
        </p:nvSpPr>
        <p:spPr>
          <a:xfrm>
            <a:off x="4937523" y="12435417"/>
            <a:ext cx="23043356" cy="5609167"/>
          </a:xfrm>
          <a:prstGeom prst="rect">
            <a:avLst/>
          </a:prstGeom>
        </p:spPr>
        <p:txBody>
          <a:bodyPr lIns="65306" tIns="32653" rIns="65306" bIns="32653"/>
          <a:lstStyle>
            <a:lvl1pPr marL="0" indent="0" algn="ctr">
              <a:buNone/>
              <a:defRPr/>
            </a:lvl1pPr>
            <a:lvl2pPr marL="326532" indent="0" algn="ctr">
              <a:buNone/>
              <a:defRPr/>
            </a:lvl2pPr>
            <a:lvl3pPr marL="653064" indent="0" algn="ctr">
              <a:buNone/>
              <a:defRPr/>
            </a:lvl3pPr>
            <a:lvl4pPr marL="979597" indent="0" algn="ctr">
              <a:buNone/>
              <a:defRPr/>
            </a:lvl4pPr>
            <a:lvl5pPr marL="1306129" indent="0" algn="ctr">
              <a:buNone/>
              <a:defRPr/>
            </a:lvl5pPr>
            <a:lvl6pPr marL="1632661" indent="0" algn="ctr">
              <a:buNone/>
              <a:defRPr/>
            </a:lvl6pPr>
            <a:lvl7pPr marL="1959193" indent="0" algn="ctr">
              <a:buNone/>
              <a:defRPr/>
            </a:lvl7pPr>
            <a:lvl8pPr marL="2285726" indent="0" algn="ctr">
              <a:buNone/>
              <a:defRPr/>
            </a:lvl8pPr>
            <a:lvl9pPr marL="26122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80147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3" cy="3657600"/>
          </a:xfrm>
          <a:prstGeom prst="rect">
            <a:avLst/>
          </a:prstGeom>
        </p:spPr>
        <p:txBody>
          <a:bodyPr lIns="65306" tIns="32653" rIns="65306" bIns="32653"/>
          <a:lstStyle/>
          <a:p>
            <a:r>
              <a:rPr lang="en-US" smtClean="0"/>
              <a:t>Click to edit Master title style</a:t>
            </a:r>
            <a:endParaRPr lang="en-US"/>
          </a:p>
        </p:txBody>
      </p:sp>
      <p:sp>
        <p:nvSpPr>
          <p:cNvPr id="3" name="Content Placeholder 2"/>
          <p:cNvSpPr>
            <a:spLocks noGrp="1"/>
          </p:cNvSpPr>
          <p:nvPr>
            <p:ph idx="1"/>
          </p:nvPr>
        </p:nvSpPr>
        <p:spPr>
          <a:xfrm>
            <a:off x="1645444" y="5120217"/>
            <a:ext cx="29627513" cy="14483292"/>
          </a:xfrm>
          <a:prstGeom prst="rect">
            <a:avLst/>
          </a:prstGeom>
        </p:spPr>
        <p:txBody>
          <a:bodyPr lIns="65306" tIns="32653" rIns="65306" bIns="326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420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2"/>
            <a:ext cx="27980879" cy="4358217"/>
          </a:xfrm>
          <a:prstGeom prst="rect">
            <a:avLst/>
          </a:prstGeom>
        </p:spPr>
        <p:txBody>
          <a:bodyPr lIns="65306" tIns="32653" rIns="65306" bIns="32653" anchor="t"/>
          <a:lstStyle>
            <a:lvl1pPr algn="l">
              <a:defRPr sz="29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9301692"/>
            <a:ext cx="27980879" cy="4800600"/>
          </a:xfrm>
          <a:prstGeom prst="rect">
            <a:avLst/>
          </a:prstGeom>
        </p:spPr>
        <p:txBody>
          <a:bodyPr lIns="65306" tIns="32653" rIns="65306" bIns="32653" anchor="b"/>
          <a:lstStyle>
            <a:lvl1pPr marL="0" indent="0">
              <a:buNone/>
              <a:defRPr sz="1400"/>
            </a:lvl1pPr>
            <a:lvl2pPr marL="326532" indent="0">
              <a:buNone/>
              <a:defRPr sz="1300"/>
            </a:lvl2pPr>
            <a:lvl3pPr marL="653064" indent="0">
              <a:buNone/>
              <a:defRPr sz="1100"/>
            </a:lvl3pPr>
            <a:lvl4pPr marL="979597" indent="0">
              <a:buNone/>
              <a:defRPr sz="1000"/>
            </a:lvl4pPr>
            <a:lvl5pPr marL="1306129" indent="0">
              <a:buNone/>
              <a:defRPr sz="1000"/>
            </a:lvl5pPr>
            <a:lvl6pPr marL="1632661" indent="0">
              <a:buNone/>
              <a:defRPr sz="1000"/>
            </a:lvl6pPr>
            <a:lvl7pPr marL="1959193" indent="0">
              <a:buNone/>
              <a:defRPr sz="1000"/>
            </a:lvl7pPr>
            <a:lvl8pPr marL="2285726" indent="0">
              <a:buNone/>
              <a:defRPr sz="1000"/>
            </a:lvl8pPr>
            <a:lvl9pPr marL="2612258" indent="0">
              <a:buNone/>
              <a:defRPr sz="1000"/>
            </a:lvl9pPr>
          </a:lstStyle>
          <a:p>
            <a:pPr lvl="0"/>
            <a:r>
              <a:rPr lang="en-US" smtClean="0"/>
              <a:t>Click to edit Master text styles</a:t>
            </a:r>
          </a:p>
        </p:txBody>
      </p:sp>
    </p:spTree>
    <p:extLst>
      <p:ext uri="{BB962C8B-B14F-4D97-AF65-F5344CB8AC3E}">
        <p14:creationId xmlns:p14="http://schemas.microsoft.com/office/powerpoint/2010/main" val="3131110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3" cy="3657600"/>
          </a:xfrm>
          <a:prstGeom prst="rect">
            <a:avLst/>
          </a:prstGeom>
        </p:spPr>
        <p:txBody>
          <a:bodyPr lIns="65306" tIns="32653" rIns="65306" bIns="32653"/>
          <a:lstStyle/>
          <a:p>
            <a:r>
              <a:rPr lang="en-US" smtClean="0"/>
              <a:t>Click to edit Master title style</a:t>
            </a:r>
            <a:endParaRPr lang="en-US"/>
          </a:p>
        </p:txBody>
      </p:sp>
      <p:sp>
        <p:nvSpPr>
          <p:cNvPr id="3" name="Content Placeholder 2"/>
          <p:cNvSpPr>
            <a:spLocks noGrp="1"/>
          </p:cNvSpPr>
          <p:nvPr>
            <p:ph sz="half" idx="1"/>
          </p:nvPr>
        </p:nvSpPr>
        <p:spPr>
          <a:xfrm>
            <a:off x="1645444" y="5120217"/>
            <a:ext cx="14756606" cy="14483292"/>
          </a:xfrm>
          <a:prstGeom prst="rect">
            <a:avLst/>
          </a:prstGeom>
        </p:spPr>
        <p:txBody>
          <a:bodyPr lIns="65306" tIns="32653" rIns="65306" bIns="3265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16351" y="5120217"/>
            <a:ext cx="14756606" cy="14483292"/>
          </a:xfrm>
          <a:prstGeom prst="rect">
            <a:avLst/>
          </a:prstGeom>
        </p:spPr>
        <p:txBody>
          <a:bodyPr lIns="65306" tIns="32653" rIns="65306" bIns="3265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293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3" cy="3657600"/>
          </a:xfrm>
          <a:prstGeom prst="rect">
            <a:avLst/>
          </a:prstGeom>
        </p:spPr>
        <p:txBody>
          <a:bodyPr lIns="65306" tIns="32653" rIns="65306" bIns="3265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444" y="4912784"/>
            <a:ext cx="14544675" cy="2046817"/>
          </a:xfrm>
          <a:prstGeom prst="rect">
            <a:avLst/>
          </a:prstGeom>
        </p:spPr>
        <p:txBody>
          <a:bodyPr lIns="65306" tIns="32653" rIns="65306" bIns="32653"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1645444" y="6959600"/>
            <a:ext cx="14544675" cy="12643909"/>
          </a:xfrm>
          <a:prstGeom prst="rect">
            <a:avLst/>
          </a:prstGeom>
        </p:spPr>
        <p:txBody>
          <a:bodyPr lIns="65306" tIns="32653" rIns="65306" bIns="3265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329" y="4912784"/>
            <a:ext cx="14550628" cy="2046817"/>
          </a:xfrm>
          <a:prstGeom prst="rect">
            <a:avLst/>
          </a:prstGeom>
        </p:spPr>
        <p:txBody>
          <a:bodyPr lIns="65306" tIns="32653" rIns="65306" bIns="32653"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16722329" y="6959600"/>
            <a:ext cx="14550628" cy="12643909"/>
          </a:xfrm>
          <a:prstGeom prst="rect">
            <a:avLst/>
          </a:prstGeom>
        </p:spPr>
        <p:txBody>
          <a:bodyPr lIns="65306" tIns="32653" rIns="65306" bIns="3265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697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3" cy="3657600"/>
          </a:xfrm>
          <a:prstGeom prst="rect">
            <a:avLst/>
          </a:prstGeom>
        </p:spPr>
        <p:txBody>
          <a:bodyPr lIns="65306" tIns="32653" rIns="65306" bIns="32653"/>
          <a:lstStyle/>
          <a:p>
            <a:r>
              <a:rPr lang="en-US" smtClean="0"/>
              <a:t>Click to edit Master title style</a:t>
            </a:r>
            <a:endParaRPr lang="en-US"/>
          </a:p>
        </p:txBody>
      </p:sp>
    </p:spTree>
    <p:extLst>
      <p:ext uri="{BB962C8B-B14F-4D97-AF65-F5344CB8AC3E}">
        <p14:creationId xmlns:p14="http://schemas.microsoft.com/office/powerpoint/2010/main" val="2299994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04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4"/>
            <a:ext cx="10829925" cy="3717925"/>
          </a:xfrm>
          <a:prstGeom prst="rect">
            <a:avLst/>
          </a:prstGeom>
        </p:spPr>
        <p:txBody>
          <a:bodyPr lIns="65306" tIns="32653" rIns="65306" bIns="32653"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12870656" y="874184"/>
            <a:ext cx="18402300" cy="18729325"/>
          </a:xfrm>
          <a:prstGeom prst="rect">
            <a:avLst/>
          </a:prstGeom>
        </p:spPr>
        <p:txBody>
          <a:bodyPr lIns="65306" tIns="32653" rIns="65306" bIns="32653"/>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444" y="4592109"/>
            <a:ext cx="10829925" cy="15011400"/>
          </a:xfrm>
          <a:prstGeom prst="rect">
            <a:avLst/>
          </a:prstGeom>
        </p:spPr>
        <p:txBody>
          <a:bodyPr lIns="65306" tIns="32653" rIns="65306" bIns="32653"/>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smtClean="0"/>
              <a:t>Click to edit Master text styles</a:t>
            </a:r>
          </a:p>
        </p:txBody>
      </p:sp>
    </p:spTree>
    <p:extLst>
      <p:ext uri="{BB962C8B-B14F-4D97-AF65-F5344CB8AC3E}">
        <p14:creationId xmlns:p14="http://schemas.microsoft.com/office/powerpoint/2010/main" val="315126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00327" y="11692715"/>
            <a:ext cx="27980640" cy="4358640"/>
          </a:xfrm>
        </p:spPr>
        <p:txBody>
          <a:bodyPr anchor="t"/>
          <a:lstStyle>
            <a:lvl1pPr algn="l">
              <a:defRPr sz="13700" b="1" cap="all">
                <a:solidFill>
                  <a:srgbClr val="1E2A5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600327" y="6892117"/>
            <a:ext cx="27980640" cy="4800598"/>
          </a:xfrm>
        </p:spPr>
        <p:txBody>
          <a:bodyPr anchor="b"/>
          <a:lstStyle>
            <a:lvl1pPr marL="0" indent="0">
              <a:buNone/>
              <a:defRPr sz="6900">
                <a:solidFill>
                  <a:schemeClr val="tx1">
                    <a:tint val="75000"/>
                  </a:schemeClr>
                </a:solidFill>
              </a:defRPr>
            </a:lvl1pPr>
            <a:lvl2pPr marL="1566729" indent="0">
              <a:buNone/>
              <a:defRPr sz="6200">
                <a:solidFill>
                  <a:schemeClr val="tx1">
                    <a:tint val="75000"/>
                  </a:schemeClr>
                </a:solidFill>
              </a:defRPr>
            </a:lvl2pPr>
            <a:lvl3pPr marL="3133457" indent="0">
              <a:buNone/>
              <a:defRPr sz="5500">
                <a:solidFill>
                  <a:schemeClr val="tx1">
                    <a:tint val="75000"/>
                  </a:schemeClr>
                </a:solidFill>
              </a:defRPr>
            </a:lvl3pPr>
            <a:lvl4pPr marL="4700186" indent="0">
              <a:buNone/>
              <a:defRPr sz="4800">
                <a:solidFill>
                  <a:schemeClr val="tx1">
                    <a:tint val="75000"/>
                  </a:schemeClr>
                </a:solidFill>
              </a:defRPr>
            </a:lvl4pPr>
            <a:lvl5pPr marL="6266914" indent="0">
              <a:buNone/>
              <a:defRPr sz="4800">
                <a:solidFill>
                  <a:schemeClr val="tx1">
                    <a:tint val="75000"/>
                  </a:schemeClr>
                </a:solidFill>
              </a:defRPr>
            </a:lvl5pPr>
            <a:lvl6pPr marL="7833643" indent="0">
              <a:buNone/>
              <a:defRPr sz="4800">
                <a:solidFill>
                  <a:schemeClr val="tx1">
                    <a:tint val="75000"/>
                  </a:schemeClr>
                </a:solidFill>
              </a:defRPr>
            </a:lvl6pPr>
            <a:lvl7pPr marL="9400371" indent="0">
              <a:buNone/>
              <a:defRPr sz="4800">
                <a:solidFill>
                  <a:schemeClr val="tx1">
                    <a:tint val="75000"/>
                  </a:schemeClr>
                </a:solidFill>
              </a:defRPr>
            </a:lvl7pPr>
            <a:lvl8pPr marL="10967100" indent="0">
              <a:buNone/>
              <a:defRPr sz="4800">
                <a:solidFill>
                  <a:schemeClr val="tx1">
                    <a:tint val="75000"/>
                  </a:schemeClr>
                </a:solidFill>
              </a:defRPr>
            </a:lvl8pPr>
            <a:lvl9pPr marL="12533828" indent="0">
              <a:buNone/>
              <a:defRPr sz="48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CE68BB8-F55E-5C49-AE70-39994497D7B8}" type="datetimeFigureOut">
              <a:rPr lang="en-US" smtClean="0"/>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556E6-E0BC-E843-9058-45195D6BADF5}" type="slidenum">
              <a:rPr lang="en-US" smtClean="0"/>
              <a:t>‹#›</a:t>
            </a:fld>
            <a:endParaRPr lang="en-US"/>
          </a:p>
        </p:txBody>
      </p:sp>
    </p:spTree>
    <p:extLst>
      <p:ext uri="{BB962C8B-B14F-4D97-AF65-F5344CB8AC3E}">
        <p14:creationId xmlns:p14="http://schemas.microsoft.com/office/powerpoint/2010/main" val="283849115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8" y="15361709"/>
            <a:ext cx="19751278" cy="1813983"/>
          </a:xfrm>
          <a:prstGeom prst="rect">
            <a:avLst/>
          </a:prstGeom>
        </p:spPr>
        <p:txBody>
          <a:bodyPr lIns="65306" tIns="32653" rIns="65306" bIns="32653"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6451998" y="1961092"/>
            <a:ext cx="19751278" cy="13166725"/>
          </a:xfrm>
          <a:prstGeom prst="rect">
            <a:avLst/>
          </a:prstGeom>
        </p:spPr>
        <p:txBody>
          <a:bodyPr lIns="65306" tIns="32653" rIns="65306" bIns="32653"/>
          <a:lstStyle>
            <a:lvl1pPr marL="0" indent="0">
              <a:buNone/>
              <a:defRPr sz="2300"/>
            </a:lvl1pPr>
            <a:lvl2pPr marL="326532" indent="0">
              <a:buNone/>
              <a:defRPr sz="2000"/>
            </a:lvl2pPr>
            <a:lvl3pPr marL="653064" indent="0">
              <a:buNone/>
              <a:defRPr sz="1700"/>
            </a:lvl3pPr>
            <a:lvl4pPr marL="979597" indent="0">
              <a:buNone/>
              <a:defRPr sz="1400"/>
            </a:lvl4pPr>
            <a:lvl5pPr marL="1306129" indent="0">
              <a:buNone/>
              <a:defRPr sz="1400"/>
            </a:lvl5pPr>
            <a:lvl6pPr marL="1632661" indent="0">
              <a:buNone/>
              <a:defRPr sz="1400"/>
            </a:lvl6pPr>
            <a:lvl7pPr marL="1959193" indent="0">
              <a:buNone/>
              <a:defRPr sz="1400"/>
            </a:lvl7pPr>
            <a:lvl8pPr marL="2285726" indent="0">
              <a:buNone/>
              <a:defRPr sz="1400"/>
            </a:lvl8pPr>
            <a:lvl9pPr marL="2612258" indent="0">
              <a:buNone/>
              <a:defRPr sz="1400"/>
            </a:lvl9pPr>
          </a:lstStyle>
          <a:p>
            <a:pPr lvl="0"/>
            <a:endParaRPr lang="en-US" noProof="0" smtClean="0"/>
          </a:p>
        </p:txBody>
      </p:sp>
      <p:sp>
        <p:nvSpPr>
          <p:cNvPr id="4" name="Text Placeholder 3"/>
          <p:cNvSpPr>
            <a:spLocks noGrp="1"/>
          </p:cNvSpPr>
          <p:nvPr>
            <p:ph type="body" sz="half" idx="2"/>
          </p:nvPr>
        </p:nvSpPr>
        <p:spPr>
          <a:xfrm>
            <a:off x="6451998" y="17175692"/>
            <a:ext cx="19751278" cy="2574925"/>
          </a:xfrm>
          <a:prstGeom prst="rect">
            <a:avLst/>
          </a:prstGeom>
        </p:spPr>
        <p:txBody>
          <a:bodyPr lIns="65306" tIns="32653" rIns="65306" bIns="32653"/>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smtClean="0"/>
              <a:t>Click to edit Master text styles</a:t>
            </a:r>
          </a:p>
        </p:txBody>
      </p:sp>
    </p:spTree>
    <p:extLst>
      <p:ext uri="{BB962C8B-B14F-4D97-AF65-F5344CB8AC3E}">
        <p14:creationId xmlns:p14="http://schemas.microsoft.com/office/powerpoint/2010/main" val="1689305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3" cy="3657600"/>
          </a:xfrm>
          <a:prstGeom prst="rect">
            <a:avLst/>
          </a:prstGeom>
        </p:spPr>
        <p:txBody>
          <a:bodyPr lIns="65306" tIns="32653" rIns="65306" bIns="32653"/>
          <a:lstStyle/>
          <a:p>
            <a:r>
              <a:rPr lang="en-US" smtClean="0"/>
              <a:t>Click to edit Master title style</a:t>
            </a:r>
            <a:endParaRPr lang="en-US"/>
          </a:p>
        </p:txBody>
      </p:sp>
      <p:sp>
        <p:nvSpPr>
          <p:cNvPr id="3" name="Vertical Text Placeholder 2"/>
          <p:cNvSpPr>
            <a:spLocks noGrp="1"/>
          </p:cNvSpPr>
          <p:nvPr>
            <p:ph type="body" orient="vert" idx="1"/>
          </p:nvPr>
        </p:nvSpPr>
        <p:spPr>
          <a:xfrm>
            <a:off x="1645444" y="5120217"/>
            <a:ext cx="29627513" cy="14483292"/>
          </a:xfrm>
          <a:prstGeom prst="rect">
            <a:avLst/>
          </a:prstGeom>
        </p:spPr>
        <p:txBody>
          <a:bodyPr vert="eaVert" lIns="65306" tIns="32653" rIns="65306" bIns="326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3646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79" y="878417"/>
            <a:ext cx="7406878" cy="18725092"/>
          </a:xfrm>
          <a:prstGeom prst="rect">
            <a:avLst/>
          </a:prstGeom>
        </p:spPr>
        <p:txBody>
          <a:bodyPr vert="eaVert" lIns="65306" tIns="32653" rIns="65306" bIns="32653"/>
          <a:lstStyle/>
          <a:p>
            <a:r>
              <a:rPr lang="en-US" smtClean="0"/>
              <a:t>Click to edit Master title style</a:t>
            </a:r>
            <a:endParaRPr lang="en-US"/>
          </a:p>
        </p:txBody>
      </p:sp>
      <p:sp>
        <p:nvSpPr>
          <p:cNvPr id="3" name="Vertical Text Placeholder 2"/>
          <p:cNvSpPr>
            <a:spLocks noGrp="1"/>
          </p:cNvSpPr>
          <p:nvPr>
            <p:ph type="body" orient="vert" idx="1"/>
          </p:nvPr>
        </p:nvSpPr>
        <p:spPr>
          <a:xfrm>
            <a:off x="1645444" y="878417"/>
            <a:ext cx="22106335" cy="18725092"/>
          </a:xfrm>
          <a:prstGeom prst="rect">
            <a:avLst/>
          </a:prstGeom>
        </p:spPr>
        <p:txBody>
          <a:bodyPr vert="eaVert" lIns="65306" tIns="32653" rIns="65306" bIns="326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895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1"/>
            <a:ext cx="14538960" cy="12615818"/>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1"/>
            <a:ext cx="14538960" cy="12615818"/>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68BB8-F55E-5C49-AE70-39994497D7B8}"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556E6-E0BC-E843-9058-45195D6BADF5}" type="slidenum">
              <a:rPr lang="en-US" smtClean="0"/>
              <a:t>‹#›</a:t>
            </a:fld>
            <a:endParaRPr lang="en-US"/>
          </a:p>
        </p:txBody>
      </p:sp>
    </p:spTree>
    <p:extLst>
      <p:ext uri="{BB962C8B-B14F-4D97-AF65-F5344CB8AC3E}">
        <p14:creationId xmlns:p14="http://schemas.microsoft.com/office/powerpoint/2010/main" val="40485714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6729" indent="0">
              <a:buNone/>
              <a:defRPr sz="6900" b="1"/>
            </a:lvl2pPr>
            <a:lvl3pPr marL="3133457" indent="0">
              <a:buNone/>
              <a:defRPr sz="6200" b="1"/>
            </a:lvl3pPr>
            <a:lvl4pPr marL="4700186" indent="0">
              <a:buNone/>
              <a:defRPr sz="5500" b="1"/>
            </a:lvl4pPr>
            <a:lvl5pPr marL="6266914" indent="0">
              <a:buNone/>
              <a:defRPr sz="5500" b="1"/>
            </a:lvl5pPr>
            <a:lvl6pPr marL="7833643" indent="0">
              <a:buNone/>
              <a:defRPr sz="5500" b="1"/>
            </a:lvl6pPr>
            <a:lvl7pPr marL="9400371" indent="0">
              <a:buNone/>
              <a:defRPr sz="5500" b="1"/>
            </a:lvl7pPr>
            <a:lvl8pPr marL="10967100" indent="0">
              <a:buNone/>
              <a:defRPr sz="5500" b="1"/>
            </a:lvl8pPr>
            <a:lvl9pPr marL="12533828"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0" y="6959608"/>
            <a:ext cx="14544677" cy="10805885"/>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5" y="4912362"/>
            <a:ext cx="14550390" cy="2047238"/>
          </a:xfrm>
        </p:spPr>
        <p:txBody>
          <a:bodyPr anchor="b"/>
          <a:lstStyle>
            <a:lvl1pPr marL="0" indent="0">
              <a:buNone/>
              <a:defRPr sz="8200" b="1"/>
            </a:lvl1pPr>
            <a:lvl2pPr marL="1566729" indent="0">
              <a:buNone/>
              <a:defRPr sz="6900" b="1"/>
            </a:lvl2pPr>
            <a:lvl3pPr marL="3133457" indent="0">
              <a:buNone/>
              <a:defRPr sz="6200" b="1"/>
            </a:lvl3pPr>
            <a:lvl4pPr marL="4700186" indent="0">
              <a:buNone/>
              <a:defRPr sz="5500" b="1"/>
            </a:lvl4pPr>
            <a:lvl5pPr marL="6266914" indent="0">
              <a:buNone/>
              <a:defRPr sz="5500" b="1"/>
            </a:lvl5pPr>
            <a:lvl6pPr marL="7833643" indent="0">
              <a:buNone/>
              <a:defRPr sz="5500" b="1"/>
            </a:lvl6pPr>
            <a:lvl7pPr marL="9400371" indent="0">
              <a:buNone/>
              <a:defRPr sz="5500" b="1"/>
            </a:lvl7pPr>
            <a:lvl8pPr marL="10967100" indent="0">
              <a:buNone/>
              <a:defRPr sz="5500" b="1"/>
            </a:lvl8pPr>
            <a:lvl9pPr marL="12533828"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5" y="6959608"/>
            <a:ext cx="14550390" cy="10805885"/>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E68BB8-F55E-5C49-AE70-39994497D7B8}" type="datetimeFigureOut">
              <a:rPr lang="en-US" smtClean="0"/>
              <a:t>8/3/2016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556E6-E0BC-E843-9058-45195D6BADF5}" type="slidenum">
              <a:rPr lang="en-US" smtClean="0"/>
              <a:t>‹#›</a:t>
            </a:fld>
            <a:endParaRPr lang="en-US"/>
          </a:p>
        </p:txBody>
      </p:sp>
    </p:spTree>
    <p:extLst>
      <p:ext uri="{BB962C8B-B14F-4D97-AF65-F5344CB8AC3E}">
        <p14:creationId xmlns:p14="http://schemas.microsoft.com/office/powerpoint/2010/main" val="34046542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5929" y="4093027"/>
            <a:ext cx="14649995" cy="2963821"/>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6655142" y="873761"/>
            <a:ext cx="14617336"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7082973"/>
            <a:ext cx="14649995" cy="12520749"/>
          </a:xfrm>
        </p:spPr>
        <p:txBody>
          <a:bodyPr/>
          <a:lstStyle>
            <a:lvl1pPr marL="0" indent="0">
              <a:buNone/>
              <a:defRPr sz="4800"/>
            </a:lvl1pPr>
            <a:lvl2pPr marL="1566729" indent="0">
              <a:buNone/>
              <a:defRPr sz="4100"/>
            </a:lvl2pPr>
            <a:lvl3pPr marL="3133457" indent="0">
              <a:buNone/>
              <a:defRPr sz="3400"/>
            </a:lvl3pPr>
            <a:lvl4pPr marL="4700186" indent="0">
              <a:buNone/>
              <a:defRPr sz="3100"/>
            </a:lvl4pPr>
            <a:lvl5pPr marL="6266914" indent="0">
              <a:buNone/>
              <a:defRPr sz="3100"/>
            </a:lvl5pPr>
            <a:lvl6pPr marL="7833643" indent="0">
              <a:buNone/>
              <a:defRPr sz="3100"/>
            </a:lvl6pPr>
            <a:lvl7pPr marL="9400371" indent="0">
              <a:buNone/>
              <a:defRPr sz="3100"/>
            </a:lvl7pPr>
            <a:lvl8pPr marL="10967100" indent="0">
              <a:buNone/>
              <a:defRPr sz="3100"/>
            </a:lvl8pPr>
            <a:lvl9pPr marL="12533828"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68BB8-F55E-5C49-AE70-39994497D7B8}"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556E6-E0BC-E843-9058-45195D6BADF5}" type="slidenum">
              <a:rPr lang="en-US" smtClean="0"/>
              <a:t>‹#›</a:t>
            </a:fld>
            <a:endParaRPr lang="en-US"/>
          </a:p>
        </p:txBody>
      </p:sp>
    </p:spTree>
    <p:extLst>
      <p:ext uri="{BB962C8B-B14F-4D97-AF65-F5344CB8AC3E}">
        <p14:creationId xmlns:p14="http://schemas.microsoft.com/office/powerpoint/2010/main" val="21157755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32918399" cy="3420533"/>
          </a:xfrm>
          <a:prstGeom prst="rect">
            <a:avLst/>
          </a:prstGeom>
          <a:solidFill>
            <a:srgbClr val="1E2A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604521" y="292946"/>
            <a:ext cx="5559212" cy="2834640"/>
          </a:xfrm>
          <a:prstGeom prst="rect">
            <a:avLst/>
          </a:prstGeom>
          <a:noFill/>
          <a:ln w="152400" cmpd="dbl">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9" name="Picture 3" descr="C:\Users\mjones\Box Sync\SOE General Info\CSUSM Full Name Hills Above\WHITEcsusm_logo_ta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1158" y="520490"/>
            <a:ext cx="4286250" cy="24479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1" y="21471466"/>
            <a:ext cx="32918399" cy="474134"/>
          </a:xfrm>
          <a:prstGeom prst="rect">
            <a:avLst/>
          </a:prstGeom>
          <a:solidFill>
            <a:srgbClr val="1E2A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7069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0457" y="15627597"/>
            <a:ext cx="22937562" cy="1547885"/>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5290457" y="3889827"/>
            <a:ext cx="22937562" cy="11238413"/>
          </a:xfrm>
        </p:spPr>
        <p:txBody>
          <a:bodyPr/>
          <a:lstStyle>
            <a:lvl1pPr marL="0" indent="0">
              <a:buNone/>
              <a:defRPr sz="11000"/>
            </a:lvl1pPr>
            <a:lvl2pPr marL="1566729" indent="0">
              <a:buNone/>
              <a:defRPr sz="9600"/>
            </a:lvl2pPr>
            <a:lvl3pPr marL="3133457" indent="0">
              <a:buNone/>
              <a:defRPr sz="8200"/>
            </a:lvl3pPr>
            <a:lvl4pPr marL="4700186" indent="0">
              <a:buNone/>
              <a:defRPr sz="6900"/>
            </a:lvl4pPr>
            <a:lvl5pPr marL="6266914" indent="0">
              <a:buNone/>
              <a:defRPr sz="6900"/>
            </a:lvl5pPr>
            <a:lvl6pPr marL="7833643" indent="0">
              <a:buNone/>
              <a:defRPr sz="6900"/>
            </a:lvl6pPr>
            <a:lvl7pPr marL="9400371" indent="0">
              <a:buNone/>
              <a:defRPr sz="6900"/>
            </a:lvl7pPr>
            <a:lvl8pPr marL="10967100" indent="0">
              <a:buNone/>
              <a:defRPr sz="6900"/>
            </a:lvl8pPr>
            <a:lvl9pPr marL="12533828" indent="0">
              <a:buNone/>
              <a:defRPr sz="6900"/>
            </a:lvl9pPr>
          </a:lstStyle>
          <a:p>
            <a:endParaRPr lang="en-US"/>
          </a:p>
        </p:txBody>
      </p:sp>
      <p:sp>
        <p:nvSpPr>
          <p:cNvPr id="4" name="Text Placeholder 3"/>
          <p:cNvSpPr>
            <a:spLocks noGrp="1"/>
          </p:cNvSpPr>
          <p:nvPr>
            <p:ph type="body" sz="half" idx="2"/>
          </p:nvPr>
        </p:nvSpPr>
        <p:spPr>
          <a:xfrm>
            <a:off x="5290457" y="17552787"/>
            <a:ext cx="22937562" cy="2198253"/>
          </a:xfrm>
        </p:spPr>
        <p:txBody>
          <a:bodyPr/>
          <a:lstStyle>
            <a:lvl1pPr marL="0" indent="0">
              <a:buNone/>
              <a:defRPr sz="4800"/>
            </a:lvl1pPr>
            <a:lvl2pPr marL="1566729" indent="0">
              <a:buNone/>
              <a:defRPr sz="4100"/>
            </a:lvl2pPr>
            <a:lvl3pPr marL="3133457" indent="0">
              <a:buNone/>
              <a:defRPr sz="3400"/>
            </a:lvl3pPr>
            <a:lvl4pPr marL="4700186" indent="0">
              <a:buNone/>
              <a:defRPr sz="3100"/>
            </a:lvl4pPr>
            <a:lvl5pPr marL="6266914" indent="0">
              <a:buNone/>
              <a:defRPr sz="3100"/>
            </a:lvl5pPr>
            <a:lvl6pPr marL="7833643" indent="0">
              <a:buNone/>
              <a:defRPr sz="3100"/>
            </a:lvl6pPr>
            <a:lvl7pPr marL="9400371" indent="0">
              <a:buNone/>
              <a:defRPr sz="3100"/>
            </a:lvl7pPr>
            <a:lvl8pPr marL="10967100" indent="0">
              <a:buNone/>
              <a:defRPr sz="3100"/>
            </a:lvl8pPr>
            <a:lvl9pPr marL="12533828"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68BB8-F55E-5C49-AE70-39994497D7B8}" type="datetimeFigureOut">
              <a:rPr lang="en-US" smtClean="0"/>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556E6-E0BC-E843-9058-45195D6BADF5}" type="slidenum">
              <a:rPr lang="en-US" smtClean="0"/>
              <a:t>‹#›</a:t>
            </a:fld>
            <a:endParaRPr lang="en-US"/>
          </a:p>
        </p:txBody>
      </p:sp>
    </p:spTree>
    <p:extLst>
      <p:ext uri="{BB962C8B-B14F-4D97-AF65-F5344CB8AC3E}">
        <p14:creationId xmlns:p14="http://schemas.microsoft.com/office/powerpoint/2010/main" val="14186648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22960" y="15361920"/>
            <a:ext cx="31272480" cy="1950720"/>
          </a:xfrm>
        </p:spPr>
        <p:txBody>
          <a:bodyPr anchor="b"/>
          <a:lstStyle>
            <a:lvl1pPr algn="ctr">
              <a:buNone/>
              <a:defRPr/>
            </a:lvl1pPr>
          </a:lstStyle>
          <a:p>
            <a:r>
              <a:rPr lang="en-US" smtClean="0"/>
              <a:t>Click to edit Master subtitle style</a:t>
            </a:r>
            <a:endParaRPr lang="en-US" dirty="0" smtClean="0"/>
          </a:p>
        </p:txBody>
      </p:sp>
      <p:sp>
        <p:nvSpPr>
          <p:cNvPr id="9" name="Title 8"/>
          <p:cNvSpPr>
            <a:spLocks noGrp="1"/>
          </p:cNvSpPr>
          <p:nvPr>
            <p:ph type="title"/>
          </p:nvPr>
        </p:nvSpPr>
        <p:spPr>
          <a:xfrm>
            <a:off x="822960" y="11704320"/>
            <a:ext cx="31272480" cy="3413760"/>
          </a:xfrm>
        </p:spPr>
        <p:txBody>
          <a:bodyPr/>
          <a:lstStyle>
            <a:lvl1pPr algn="ctr">
              <a:defRPr sz="13700"/>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822960" y="19171922"/>
            <a:ext cx="7680960" cy="1168400"/>
          </a:xfrm>
          <a:prstGeom prst="rect">
            <a:avLst/>
          </a:prstGeom>
        </p:spPr>
        <p:txBody>
          <a:bodyPr vert="horz" wrap="square" lIns="313502" tIns="156751" rIns="313502" bIns="156751" numCol="1" anchor="t" anchorCtr="0" compatLnSpc="1">
            <a:prstTxWarp prst="textNoShape">
              <a:avLst/>
            </a:prstTxWarp>
          </a:bodyPr>
          <a:lstStyle>
            <a:lvl1pPr>
              <a:defRPr sz="5500" smtClean="0">
                <a:solidFill>
                  <a:srgbClr val="FFFFFF"/>
                </a:solidFill>
                <a:latin typeface="Corbel" charset="0"/>
                <a:cs typeface="Corbel" charset="0"/>
              </a:defRPr>
            </a:lvl1pPr>
          </a:lstStyle>
          <a:p>
            <a:pPr defTabSz="1567510" fontAlgn="base">
              <a:spcBef>
                <a:spcPct val="0"/>
              </a:spcBef>
              <a:spcAft>
                <a:spcPct val="0"/>
              </a:spcAft>
              <a:defRPr/>
            </a:pPr>
            <a:r>
              <a:rPr lang="en-US">
                <a:ea typeface="ＭＳ Ｐゴシック" charset="0"/>
              </a:rPr>
              <a:t>October 22, 2009</a:t>
            </a:r>
          </a:p>
        </p:txBody>
      </p:sp>
    </p:spTree>
    <p:extLst>
      <p:ext uri="{BB962C8B-B14F-4D97-AF65-F5344CB8AC3E}">
        <p14:creationId xmlns:p14="http://schemas.microsoft.com/office/powerpoint/2010/main" val="425761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6.jpe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344" tIns="156676" rIns="313344" bIns="15667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13344" tIns="156676" rIns="313344" bIns="1566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8"/>
            <a:ext cx="7680960" cy="1168400"/>
          </a:xfrm>
          <a:prstGeom prst="rect">
            <a:avLst/>
          </a:prstGeom>
        </p:spPr>
        <p:txBody>
          <a:bodyPr vert="horz" lIns="313344" tIns="156676" rIns="313344" bIns="156676" rtlCol="0" anchor="ctr"/>
          <a:lstStyle>
            <a:lvl1pPr algn="l">
              <a:defRPr sz="4100">
                <a:solidFill>
                  <a:schemeClr val="tx1">
                    <a:tint val="75000"/>
                  </a:schemeClr>
                </a:solidFill>
              </a:defRPr>
            </a:lvl1pPr>
          </a:lstStyle>
          <a:p>
            <a:fld id="{FCE68BB8-F55E-5C49-AE70-39994497D7B8}" type="datetimeFigureOut">
              <a:rPr lang="en-US" smtClean="0"/>
              <a:t>8/3/2016</a:t>
            </a:fld>
            <a:endParaRPr lang="en-US"/>
          </a:p>
        </p:txBody>
      </p:sp>
      <p:sp>
        <p:nvSpPr>
          <p:cNvPr id="5" name="Footer Placeholder 4"/>
          <p:cNvSpPr>
            <a:spLocks noGrp="1"/>
          </p:cNvSpPr>
          <p:nvPr>
            <p:ph type="ftr" sz="quarter" idx="3"/>
          </p:nvPr>
        </p:nvSpPr>
        <p:spPr>
          <a:xfrm>
            <a:off x="11247120" y="20340328"/>
            <a:ext cx="10424160" cy="1168400"/>
          </a:xfrm>
          <a:prstGeom prst="rect">
            <a:avLst/>
          </a:prstGeom>
        </p:spPr>
        <p:txBody>
          <a:bodyPr vert="horz" lIns="313344" tIns="156676" rIns="313344" bIns="156676"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8"/>
            <a:ext cx="7680960" cy="1168400"/>
          </a:xfrm>
          <a:prstGeom prst="rect">
            <a:avLst/>
          </a:prstGeom>
        </p:spPr>
        <p:txBody>
          <a:bodyPr vert="horz" lIns="313344" tIns="156676" rIns="313344" bIns="156676" rtlCol="0" anchor="ctr"/>
          <a:lstStyle>
            <a:lvl1pPr algn="r">
              <a:defRPr sz="4100">
                <a:solidFill>
                  <a:schemeClr val="tx1">
                    <a:tint val="75000"/>
                  </a:schemeClr>
                </a:solidFill>
              </a:defRPr>
            </a:lvl1pPr>
          </a:lstStyle>
          <a:p>
            <a:fld id="{49C556E6-E0BC-E843-9058-45195D6BADF5}" type="slidenum">
              <a:rPr lang="en-US" smtClean="0"/>
              <a:t>‹#›</a:t>
            </a:fld>
            <a:endParaRPr lang="en-US"/>
          </a:p>
        </p:txBody>
      </p:sp>
    </p:spTree>
    <p:extLst>
      <p:ext uri="{BB962C8B-B14F-4D97-AF65-F5344CB8AC3E}">
        <p14:creationId xmlns:p14="http://schemas.microsoft.com/office/powerpoint/2010/main" val="3085081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98" r:id="rId7"/>
    <p:sldLayoutId id="2147483657" r:id="rId8"/>
  </p:sldLayoutIdLst>
  <p:timing>
    <p:tnLst>
      <p:par>
        <p:cTn id="1" dur="indefinite" restart="never" nodeType="tmRoot"/>
      </p:par>
    </p:tnLst>
  </p:timing>
  <p:txStyles>
    <p:titleStyle>
      <a:lvl1pPr algn="ctr" defTabSz="1566729" rtl="0" eaLnBrk="1" latinLnBrk="0" hangingPunct="1">
        <a:spcBef>
          <a:spcPct val="0"/>
        </a:spcBef>
        <a:buNone/>
        <a:defRPr sz="15100" kern="1200">
          <a:solidFill>
            <a:schemeClr val="tx1"/>
          </a:solidFill>
          <a:latin typeface="+mj-lt"/>
          <a:ea typeface="+mj-ea"/>
          <a:cs typeface="+mj-cs"/>
        </a:defRPr>
      </a:lvl1pPr>
    </p:titleStyle>
    <p:bodyStyle>
      <a:lvl1pPr marL="1175046" indent="-1175046" algn="l" defTabSz="1566729" rtl="0" eaLnBrk="1" latinLnBrk="0" hangingPunct="1">
        <a:spcBef>
          <a:spcPct val="20000"/>
        </a:spcBef>
        <a:buFont typeface="Arial"/>
        <a:buChar char="•"/>
        <a:defRPr sz="11000" kern="1200">
          <a:solidFill>
            <a:schemeClr val="tx1"/>
          </a:solidFill>
          <a:latin typeface="+mn-lt"/>
          <a:ea typeface="+mn-ea"/>
          <a:cs typeface="+mn-cs"/>
        </a:defRPr>
      </a:lvl1pPr>
      <a:lvl2pPr marL="2545936" indent="-979207" algn="l" defTabSz="1566729" rtl="0" eaLnBrk="1" latinLnBrk="0" hangingPunct="1">
        <a:spcBef>
          <a:spcPct val="20000"/>
        </a:spcBef>
        <a:buFont typeface="Arial"/>
        <a:buChar char="–"/>
        <a:defRPr sz="9600" kern="1200">
          <a:solidFill>
            <a:schemeClr val="tx1"/>
          </a:solidFill>
          <a:latin typeface="+mn-lt"/>
          <a:ea typeface="+mn-ea"/>
          <a:cs typeface="+mn-cs"/>
        </a:defRPr>
      </a:lvl2pPr>
      <a:lvl3pPr marL="3916821" indent="-783364" algn="l" defTabSz="1566729" rtl="0" eaLnBrk="1" latinLnBrk="0" hangingPunct="1">
        <a:spcBef>
          <a:spcPct val="20000"/>
        </a:spcBef>
        <a:buFont typeface="Arial"/>
        <a:buChar char="•"/>
        <a:defRPr sz="8200" kern="1200">
          <a:solidFill>
            <a:schemeClr val="tx1"/>
          </a:solidFill>
          <a:latin typeface="+mn-lt"/>
          <a:ea typeface="+mn-ea"/>
          <a:cs typeface="+mn-cs"/>
        </a:defRPr>
      </a:lvl3pPr>
      <a:lvl4pPr marL="5483550" indent="-783364" algn="l" defTabSz="1566729" rtl="0" eaLnBrk="1" latinLnBrk="0" hangingPunct="1">
        <a:spcBef>
          <a:spcPct val="20000"/>
        </a:spcBef>
        <a:buFont typeface="Arial"/>
        <a:buChar char="–"/>
        <a:defRPr sz="6900" kern="1200">
          <a:solidFill>
            <a:schemeClr val="tx1"/>
          </a:solidFill>
          <a:latin typeface="+mn-lt"/>
          <a:ea typeface="+mn-ea"/>
          <a:cs typeface="+mn-cs"/>
        </a:defRPr>
      </a:lvl4pPr>
      <a:lvl5pPr marL="7050278" indent="-783364" algn="l" defTabSz="1566729" rtl="0" eaLnBrk="1" latinLnBrk="0" hangingPunct="1">
        <a:spcBef>
          <a:spcPct val="20000"/>
        </a:spcBef>
        <a:buFont typeface="Arial"/>
        <a:buChar char="»"/>
        <a:defRPr sz="6900" kern="1200">
          <a:solidFill>
            <a:schemeClr val="tx1"/>
          </a:solidFill>
          <a:latin typeface="+mn-lt"/>
          <a:ea typeface="+mn-ea"/>
          <a:cs typeface="+mn-cs"/>
        </a:defRPr>
      </a:lvl5pPr>
      <a:lvl6pPr marL="8617007" indent="-783364" algn="l" defTabSz="1566729" rtl="0" eaLnBrk="1" latinLnBrk="0" hangingPunct="1">
        <a:spcBef>
          <a:spcPct val="20000"/>
        </a:spcBef>
        <a:buFont typeface="Arial"/>
        <a:buChar char="•"/>
        <a:defRPr sz="6900" kern="1200">
          <a:solidFill>
            <a:schemeClr val="tx1"/>
          </a:solidFill>
          <a:latin typeface="+mn-lt"/>
          <a:ea typeface="+mn-ea"/>
          <a:cs typeface="+mn-cs"/>
        </a:defRPr>
      </a:lvl6pPr>
      <a:lvl7pPr marL="10183735" indent="-783364" algn="l" defTabSz="1566729" rtl="0" eaLnBrk="1" latinLnBrk="0" hangingPunct="1">
        <a:spcBef>
          <a:spcPct val="20000"/>
        </a:spcBef>
        <a:buFont typeface="Arial"/>
        <a:buChar char="•"/>
        <a:defRPr sz="6900" kern="1200">
          <a:solidFill>
            <a:schemeClr val="tx1"/>
          </a:solidFill>
          <a:latin typeface="+mn-lt"/>
          <a:ea typeface="+mn-ea"/>
          <a:cs typeface="+mn-cs"/>
        </a:defRPr>
      </a:lvl7pPr>
      <a:lvl8pPr marL="11750464" indent="-783364" algn="l" defTabSz="1566729" rtl="0" eaLnBrk="1" latinLnBrk="0" hangingPunct="1">
        <a:spcBef>
          <a:spcPct val="20000"/>
        </a:spcBef>
        <a:buFont typeface="Arial"/>
        <a:buChar char="•"/>
        <a:defRPr sz="6900" kern="1200">
          <a:solidFill>
            <a:schemeClr val="tx1"/>
          </a:solidFill>
          <a:latin typeface="+mn-lt"/>
          <a:ea typeface="+mn-ea"/>
          <a:cs typeface="+mn-cs"/>
        </a:defRPr>
      </a:lvl8pPr>
      <a:lvl9pPr marL="13317192" indent="-783364" algn="l" defTabSz="1566729"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6729" rtl="0" eaLnBrk="1" latinLnBrk="0" hangingPunct="1">
        <a:defRPr sz="6200" kern="1200">
          <a:solidFill>
            <a:schemeClr val="tx1"/>
          </a:solidFill>
          <a:latin typeface="+mn-lt"/>
          <a:ea typeface="+mn-ea"/>
          <a:cs typeface="+mn-cs"/>
        </a:defRPr>
      </a:lvl1pPr>
      <a:lvl2pPr marL="1566729" algn="l" defTabSz="1566729" rtl="0" eaLnBrk="1" latinLnBrk="0" hangingPunct="1">
        <a:defRPr sz="6200" kern="1200">
          <a:solidFill>
            <a:schemeClr val="tx1"/>
          </a:solidFill>
          <a:latin typeface="+mn-lt"/>
          <a:ea typeface="+mn-ea"/>
          <a:cs typeface="+mn-cs"/>
        </a:defRPr>
      </a:lvl2pPr>
      <a:lvl3pPr marL="3133457" algn="l" defTabSz="1566729" rtl="0" eaLnBrk="1" latinLnBrk="0" hangingPunct="1">
        <a:defRPr sz="6200" kern="1200">
          <a:solidFill>
            <a:schemeClr val="tx1"/>
          </a:solidFill>
          <a:latin typeface="+mn-lt"/>
          <a:ea typeface="+mn-ea"/>
          <a:cs typeface="+mn-cs"/>
        </a:defRPr>
      </a:lvl3pPr>
      <a:lvl4pPr marL="4700186" algn="l" defTabSz="1566729" rtl="0" eaLnBrk="1" latinLnBrk="0" hangingPunct="1">
        <a:defRPr sz="6200" kern="1200">
          <a:solidFill>
            <a:schemeClr val="tx1"/>
          </a:solidFill>
          <a:latin typeface="+mn-lt"/>
          <a:ea typeface="+mn-ea"/>
          <a:cs typeface="+mn-cs"/>
        </a:defRPr>
      </a:lvl4pPr>
      <a:lvl5pPr marL="6266914" algn="l" defTabSz="1566729" rtl="0" eaLnBrk="1" latinLnBrk="0" hangingPunct="1">
        <a:defRPr sz="6200" kern="1200">
          <a:solidFill>
            <a:schemeClr val="tx1"/>
          </a:solidFill>
          <a:latin typeface="+mn-lt"/>
          <a:ea typeface="+mn-ea"/>
          <a:cs typeface="+mn-cs"/>
        </a:defRPr>
      </a:lvl5pPr>
      <a:lvl6pPr marL="7833643" algn="l" defTabSz="1566729" rtl="0" eaLnBrk="1" latinLnBrk="0" hangingPunct="1">
        <a:defRPr sz="6200" kern="1200">
          <a:solidFill>
            <a:schemeClr val="tx1"/>
          </a:solidFill>
          <a:latin typeface="+mn-lt"/>
          <a:ea typeface="+mn-ea"/>
          <a:cs typeface="+mn-cs"/>
        </a:defRPr>
      </a:lvl6pPr>
      <a:lvl7pPr marL="9400371" algn="l" defTabSz="1566729" rtl="0" eaLnBrk="1" latinLnBrk="0" hangingPunct="1">
        <a:defRPr sz="6200" kern="1200">
          <a:solidFill>
            <a:schemeClr val="tx1"/>
          </a:solidFill>
          <a:latin typeface="+mn-lt"/>
          <a:ea typeface="+mn-ea"/>
          <a:cs typeface="+mn-cs"/>
        </a:defRPr>
      </a:lvl7pPr>
      <a:lvl8pPr marL="10967100" algn="l" defTabSz="1566729" rtl="0" eaLnBrk="1" latinLnBrk="0" hangingPunct="1">
        <a:defRPr sz="6200" kern="1200">
          <a:solidFill>
            <a:schemeClr val="tx1"/>
          </a:solidFill>
          <a:latin typeface="+mn-lt"/>
          <a:ea typeface="+mn-ea"/>
          <a:cs typeface="+mn-cs"/>
        </a:defRPr>
      </a:lvl8pPr>
      <a:lvl9pPr marL="12533828" algn="l" defTabSz="1566729" rtl="0" eaLnBrk="1" latinLnBrk="0" hangingPunct="1">
        <a:defRPr sz="6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229600" y="2"/>
            <a:ext cx="23865840" cy="3423920"/>
          </a:xfrm>
          <a:prstGeom prst="rect">
            <a:avLst/>
          </a:prstGeom>
          <a:noFill/>
          <a:ln w="9525">
            <a:noFill/>
            <a:miter lim="800000"/>
            <a:headEnd/>
            <a:tailEnd/>
          </a:ln>
        </p:spPr>
        <p:txBody>
          <a:bodyPr vert="horz" wrap="square" lIns="313502" tIns="156751" rIns="313502" bIns="15675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22960" y="4389120"/>
            <a:ext cx="31272480" cy="1682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13502" tIns="156751" rIns="313502" bIns="1567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421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1567510" rtl="0" eaLnBrk="0" fontAlgn="base" hangingPunct="0">
        <a:spcBef>
          <a:spcPct val="0"/>
        </a:spcBef>
        <a:spcAft>
          <a:spcPct val="0"/>
        </a:spcAft>
        <a:defRPr sz="11000" b="1" kern="1200" cap="all">
          <a:solidFill>
            <a:srgbClr val="FFFFFF"/>
          </a:solidFill>
          <a:latin typeface="Corbel"/>
          <a:ea typeface="ＭＳ Ｐゴシック" pitchFamily="-65" charset="-128"/>
          <a:cs typeface="Corbel"/>
        </a:defRPr>
      </a:lvl1pPr>
      <a:lvl2pPr algn="l" defTabSz="1567510" rtl="0" eaLnBrk="0" fontAlgn="base" hangingPunct="0">
        <a:spcBef>
          <a:spcPct val="0"/>
        </a:spcBef>
        <a:spcAft>
          <a:spcPct val="0"/>
        </a:spcAft>
        <a:defRPr sz="11000" b="1">
          <a:solidFill>
            <a:srgbClr val="FFFFFF"/>
          </a:solidFill>
          <a:latin typeface="Corbel" pitchFamily="-65" charset="0"/>
          <a:ea typeface="ＭＳ Ｐゴシック" pitchFamily="-65" charset="-128"/>
          <a:cs typeface="ＭＳ Ｐゴシック" pitchFamily="-65" charset="-128"/>
        </a:defRPr>
      </a:lvl2pPr>
      <a:lvl3pPr algn="l" defTabSz="1567510" rtl="0" eaLnBrk="0" fontAlgn="base" hangingPunct="0">
        <a:spcBef>
          <a:spcPct val="0"/>
        </a:spcBef>
        <a:spcAft>
          <a:spcPct val="0"/>
        </a:spcAft>
        <a:defRPr sz="11000" b="1">
          <a:solidFill>
            <a:srgbClr val="FFFFFF"/>
          </a:solidFill>
          <a:latin typeface="Corbel" pitchFamily="-65" charset="0"/>
          <a:ea typeface="ＭＳ Ｐゴシック" pitchFamily="-65" charset="-128"/>
          <a:cs typeface="ＭＳ Ｐゴシック" pitchFamily="-65" charset="-128"/>
        </a:defRPr>
      </a:lvl3pPr>
      <a:lvl4pPr algn="l" defTabSz="1567510" rtl="0" eaLnBrk="0" fontAlgn="base" hangingPunct="0">
        <a:spcBef>
          <a:spcPct val="0"/>
        </a:spcBef>
        <a:spcAft>
          <a:spcPct val="0"/>
        </a:spcAft>
        <a:defRPr sz="11000" b="1">
          <a:solidFill>
            <a:srgbClr val="FFFFFF"/>
          </a:solidFill>
          <a:latin typeface="Corbel" pitchFamily="-65" charset="0"/>
          <a:ea typeface="ＭＳ Ｐゴシック" pitchFamily="-65" charset="-128"/>
          <a:cs typeface="ＭＳ Ｐゴシック" pitchFamily="-65" charset="-128"/>
        </a:defRPr>
      </a:lvl4pPr>
      <a:lvl5pPr algn="l" defTabSz="1567510" rtl="0" eaLnBrk="0" fontAlgn="base" hangingPunct="0">
        <a:spcBef>
          <a:spcPct val="0"/>
        </a:spcBef>
        <a:spcAft>
          <a:spcPct val="0"/>
        </a:spcAft>
        <a:defRPr sz="11000" b="1">
          <a:solidFill>
            <a:srgbClr val="FFFFFF"/>
          </a:solidFill>
          <a:latin typeface="Corbel" pitchFamily="-65" charset="0"/>
          <a:ea typeface="ＭＳ Ｐゴシック" pitchFamily="-65" charset="-128"/>
          <a:cs typeface="ＭＳ Ｐゴシック" pitchFamily="-65" charset="-128"/>
        </a:defRPr>
      </a:lvl5pPr>
      <a:lvl6pPr marL="1567510" algn="ctr" defTabSz="1567510" rtl="0" fontAlgn="base">
        <a:spcBef>
          <a:spcPct val="0"/>
        </a:spcBef>
        <a:spcAft>
          <a:spcPct val="0"/>
        </a:spcAft>
        <a:defRPr sz="15100">
          <a:solidFill>
            <a:schemeClr val="tx1"/>
          </a:solidFill>
          <a:latin typeface="Calibri" pitchFamily="-65" charset="0"/>
          <a:ea typeface="ＭＳ Ｐゴシック" pitchFamily="-65" charset="-128"/>
          <a:cs typeface="ＭＳ Ｐゴシック" pitchFamily="-65" charset="-128"/>
        </a:defRPr>
      </a:lvl6pPr>
      <a:lvl7pPr marL="3135020" algn="ctr" defTabSz="1567510" rtl="0" fontAlgn="base">
        <a:spcBef>
          <a:spcPct val="0"/>
        </a:spcBef>
        <a:spcAft>
          <a:spcPct val="0"/>
        </a:spcAft>
        <a:defRPr sz="15100">
          <a:solidFill>
            <a:schemeClr val="tx1"/>
          </a:solidFill>
          <a:latin typeface="Calibri" pitchFamily="-65" charset="0"/>
          <a:ea typeface="ＭＳ Ｐゴシック" pitchFamily="-65" charset="-128"/>
          <a:cs typeface="ＭＳ Ｐゴシック" pitchFamily="-65" charset="-128"/>
        </a:defRPr>
      </a:lvl7pPr>
      <a:lvl8pPr marL="4702531" algn="ctr" defTabSz="1567510" rtl="0" fontAlgn="base">
        <a:spcBef>
          <a:spcPct val="0"/>
        </a:spcBef>
        <a:spcAft>
          <a:spcPct val="0"/>
        </a:spcAft>
        <a:defRPr sz="15100">
          <a:solidFill>
            <a:schemeClr val="tx1"/>
          </a:solidFill>
          <a:latin typeface="Calibri" pitchFamily="-65" charset="0"/>
          <a:ea typeface="ＭＳ Ｐゴシック" pitchFamily="-65" charset="-128"/>
          <a:cs typeface="ＭＳ Ｐゴシック" pitchFamily="-65" charset="-128"/>
        </a:defRPr>
      </a:lvl8pPr>
      <a:lvl9pPr marL="6270041" algn="ctr" defTabSz="1567510" rtl="0" fontAlgn="base">
        <a:spcBef>
          <a:spcPct val="0"/>
        </a:spcBef>
        <a:spcAft>
          <a:spcPct val="0"/>
        </a:spcAft>
        <a:defRPr sz="15100">
          <a:solidFill>
            <a:schemeClr val="tx1"/>
          </a:solidFill>
          <a:latin typeface="Calibri" pitchFamily="-65" charset="0"/>
          <a:ea typeface="ＭＳ Ｐゴシック" pitchFamily="-65" charset="-128"/>
          <a:cs typeface="ＭＳ Ｐゴシック" pitchFamily="-65" charset="-128"/>
        </a:defRPr>
      </a:lvl9pPr>
    </p:titleStyle>
    <p:bodyStyle>
      <a:lvl1pPr marL="1175633" indent="-1175633" algn="l" defTabSz="1567510" rtl="0" eaLnBrk="0" fontAlgn="base" hangingPunct="0">
        <a:spcBef>
          <a:spcPct val="20000"/>
        </a:spcBef>
        <a:spcAft>
          <a:spcPct val="0"/>
        </a:spcAft>
        <a:buFont typeface="Arial" charset="0"/>
        <a:buChar char="•"/>
        <a:defRPr sz="11000" kern="1200">
          <a:solidFill>
            <a:srgbClr val="FFFFFF"/>
          </a:solidFill>
          <a:latin typeface="Corbel"/>
          <a:ea typeface="ＭＳ Ｐゴシック" pitchFamily="-65" charset="-128"/>
          <a:cs typeface="Corbel"/>
        </a:defRPr>
      </a:lvl1pPr>
      <a:lvl2pPr marL="2547204" indent="-979694" algn="l" defTabSz="1567510" rtl="0" eaLnBrk="0" fontAlgn="base" hangingPunct="0">
        <a:spcBef>
          <a:spcPct val="20000"/>
        </a:spcBef>
        <a:spcAft>
          <a:spcPct val="0"/>
        </a:spcAft>
        <a:buFont typeface="Arial" charset="0"/>
        <a:buChar char="–"/>
        <a:defRPr sz="9600" kern="1200">
          <a:solidFill>
            <a:srgbClr val="FFFFFF"/>
          </a:solidFill>
          <a:latin typeface="Corbel"/>
          <a:ea typeface="ＭＳ Ｐゴシック" pitchFamily="-65" charset="-128"/>
          <a:cs typeface="Corbel"/>
        </a:defRPr>
      </a:lvl2pPr>
      <a:lvl3pPr marL="3918776" indent="-783755" algn="l" defTabSz="1567510" rtl="0" eaLnBrk="0" fontAlgn="base" hangingPunct="0">
        <a:spcBef>
          <a:spcPct val="20000"/>
        </a:spcBef>
        <a:spcAft>
          <a:spcPct val="0"/>
        </a:spcAft>
        <a:buFont typeface="Arial" charset="0"/>
        <a:buChar char="•"/>
        <a:defRPr sz="8200" kern="1200">
          <a:solidFill>
            <a:srgbClr val="FFFFFF"/>
          </a:solidFill>
          <a:latin typeface="Corbel"/>
          <a:ea typeface="ＭＳ Ｐゴシック" pitchFamily="-65" charset="-128"/>
          <a:cs typeface="Corbel"/>
        </a:defRPr>
      </a:lvl3pPr>
      <a:lvl4pPr marL="5486286" indent="-783755" algn="l" defTabSz="1567510" rtl="0" eaLnBrk="0" fontAlgn="base" hangingPunct="0">
        <a:spcBef>
          <a:spcPct val="20000"/>
        </a:spcBef>
        <a:spcAft>
          <a:spcPct val="0"/>
        </a:spcAft>
        <a:buFont typeface="Arial" charset="0"/>
        <a:buChar char="–"/>
        <a:defRPr sz="6900" kern="1200">
          <a:solidFill>
            <a:srgbClr val="FFFFFF"/>
          </a:solidFill>
          <a:latin typeface="Corbel"/>
          <a:ea typeface="ＭＳ Ｐゴシック" pitchFamily="-65" charset="-128"/>
          <a:cs typeface="Corbel"/>
        </a:defRPr>
      </a:lvl4pPr>
      <a:lvl5pPr marL="7053796" indent="-783755" algn="l" defTabSz="1567510" rtl="0" eaLnBrk="0" fontAlgn="base" hangingPunct="0">
        <a:spcBef>
          <a:spcPct val="20000"/>
        </a:spcBef>
        <a:spcAft>
          <a:spcPct val="0"/>
        </a:spcAft>
        <a:buFont typeface="Arial" charset="0"/>
        <a:buChar char="»"/>
        <a:defRPr sz="6900" kern="1200">
          <a:solidFill>
            <a:srgbClr val="FFFFFF"/>
          </a:solidFill>
          <a:latin typeface="Corbel"/>
          <a:ea typeface="ＭＳ Ｐゴシック" pitchFamily="-65" charset="-128"/>
          <a:cs typeface="Corbel"/>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83C4"/>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3655484"/>
            <a:ext cx="6855619" cy="18282709"/>
          </a:xfrm>
          <a:prstGeom prst="rect">
            <a:avLst/>
          </a:prstGeom>
          <a:solidFill>
            <a:srgbClr val="B3D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26532" tIns="163266" rIns="326532" bIns="326532"/>
          <a:lstStyle>
            <a:lvl1pPr defTabSz="4389438" eaLnBrk="0" hangingPunct="0">
              <a:defRPr sz="3200">
                <a:solidFill>
                  <a:schemeClr val="tx1"/>
                </a:solidFill>
                <a:latin typeface="Arial" charset="0"/>
              </a:defRPr>
            </a:lvl1pPr>
            <a:lvl2pPr marL="742950" indent="-285750" defTabSz="4389438" eaLnBrk="0" hangingPunct="0">
              <a:defRPr sz="3200">
                <a:solidFill>
                  <a:schemeClr val="tx1"/>
                </a:solidFill>
                <a:latin typeface="Arial" charset="0"/>
              </a:defRPr>
            </a:lvl2pPr>
            <a:lvl3pPr marL="1143000" indent="-228600" defTabSz="4389438" eaLnBrk="0" hangingPunct="0">
              <a:defRPr sz="3200">
                <a:solidFill>
                  <a:schemeClr val="tx1"/>
                </a:solidFill>
                <a:latin typeface="Arial" charset="0"/>
              </a:defRPr>
            </a:lvl3pPr>
            <a:lvl4pPr marL="1600200" indent="-228600" defTabSz="4389438" eaLnBrk="0" hangingPunct="0">
              <a:defRPr sz="3200">
                <a:solidFill>
                  <a:schemeClr val="tx1"/>
                </a:solidFill>
                <a:latin typeface="Arial" charset="0"/>
              </a:defRPr>
            </a:lvl4pPr>
            <a:lvl5pPr marL="2057400" indent="-228600" defTabSz="4389438" eaLnBrk="0" hangingPunct="0">
              <a:defRPr sz="3200">
                <a:solidFill>
                  <a:schemeClr val="tx1"/>
                </a:solidFill>
                <a:latin typeface="Arial" charset="0"/>
              </a:defRPr>
            </a:lvl5pPr>
            <a:lvl6pPr marL="2514600" indent="-228600" defTabSz="4389438" eaLnBrk="0" fontAlgn="base" hangingPunct="0">
              <a:spcBef>
                <a:spcPct val="0"/>
              </a:spcBef>
              <a:spcAft>
                <a:spcPct val="0"/>
              </a:spcAft>
              <a:defRPr sz="3200">
                <a:solidFill>
                  <a:schemeClr val="tx1"/>
                </a:solidFill>
                <a:latin typeface="Arial" charset="0"/>
              </a:defRPr>
            </a:lvl6pPr>
            <a:lvl7pPr marL="2971800" indent="-228600" defTabSz="4389438" eaLnBrk="0" fontAlgn="base" hangingPunct="0">
              <a:spcBef>
                <a:spcPct val="0"/>
              </a:spcBef>
              <a:spcAft>
                <a:spcPct val="0"/>
              </a:spcAft>
              <a:defRPr sz="3200">
                <a:solidFill>
                  <a:schemeClr val="tx1"/>
                </a:solidFill>
                <a:latin typeface="Arial" charset="0"/>
              </a:defRPr>
            </a:lvl7pPr>
            <a:lvl8pPr marL="3429000" indent="-228600" defTabSz="4389438" eaLnBrk="0" fontAlgn="base" hangingPunct="0">
              <a:spcBef>
                <a:spcPct val="0"/>
              </a:spcBef>
              <a:spcAft>
                <a:spcPct val="0"/>
              </a:spcAft>
              <a:defRPr sz="3200">
                <a:solidFill>
                  <a:schemeClr val="tx1"/>
                </a:solidFill>
                <a:latin typeface="Arial" charset="0"/>
              </a:defRPr>
            </a:lvl8pPr>
            <a:lvl9pPr marL="3886200" indent="-228600" defTabSz="4389438" eaLnBrk="0" fontAlgn="base" hangingPunct="0">
              <a:spcBef>
                <a:spcPct val="0"/>
              </a:spcBef>
              <a:spcAft>
                <a:spcPct val="0"/>
              </a:spcAft>
              <a:defRPr sz="3200">
                <a:solidFill>
                  <a:schemeClr val="tx1"/>
                </a:solidFill>
                <a:latin typeface="Arial" charset="0"/>
              </a:defRPr>
            </a:lvl9pPr>
          </a:lstStyle>
          <a:p>
            <a:pPr algn="ctr" eaLnBrk="1" fontAlgn="base" hangingPunct="1">
              <a:spcBef>
                <a:spcPct val="0"/>
              </a:spcBef>
              <a:spcAft>
                <a:spcPct val="0"/>
              </a:spcAft>
              <a:defRPr/>
            </a:pPr>
            <a:endParaRPr lang="en-US" altLang="en-US" sz="3400" smtClean="0">
              <a:solidFill>
                <a:srgbClr val="000000"/>
              </a:solidFill>
              <a:latin typeface="Impact" pitchFamily="34" charset="0"/>
              <a:ea typeface="ＭＳ Ｐゴシック" pitchFamily="34" charset="-128"/>
            </a:endParaRPr>
          </a:p>
        </p:txBody>
      </p:sp>
      <p:sp>
        <p:nvSpPr>
          <p:cNvPr id="1027" name="Rectangle 8"/>
          <p:cNvSpPr>
            <a:spLocks noChangeArrowheads="1"/>
          </p:cNvSpPr>
          <p:nvPr userDrawn="1"/>
        </p:nvSpPr>
        <p:spPr bwMode="auto">
          <a:xfrm>
            <a:off x="6855619" y="0"/>
            <a:ext cx="26052066" cy="3656542"/>
          </a:xfrm>
          <a:prstGeom prst="rect">
            <a:avLst/>
          </a:prstGeom>
          <a:solidFill>
            <a:srgbClr val="B3D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26532" tIns="326532" rIns="326532" bIns="326532"/>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defTabSz="914400" eaLnBrk="1" fontAlgn="base" hangingPunct="1">
              <a:spcBef>
                <a:spcPct val="0"/>
              </a:spcBef>
              <a:spcAft>
                <a:spcPct val="0"/>
              </a:spcAft>
              <a:defRPr/>
            </a:pPr>
            <a:endParaRPr lang="en-US" altLang="en-US" smtClean="0">
              <a:solidFill>
                <a:srgbClr val="000000"/>
              </a:solidFill>
              <a:ea typeface="ＭＳ Ｐゴシック" pitchFamily="34" charset="-128"/>
            </a:endParaRPr>
          </a:p>
        </p:txBody>
      </p:sp>
      <p:sp>
        <p:nvSpPr>
          <p:cNvPr id="1028" name="Rectangle 9"/>
          <p:cNvSpPr>
            <a:spLocks noChangeArrowheads="1"/>
          </p:cNvSpPr>
          <p:nvPr userDrawn="1"/>
        </p:nvSpPr>
        <p:spPr bwMode="auto">
          <a:xfrm>
            <a:off x="6855619" y="3655484"/>
            <a:ext cx="26052066" cy="1828270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26532" tIns="326532" rIns="326532" bIns="326532"/>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defTabSz="914400" eaLnBrk="1" fontAlgn="base" hangingPunct="1">
              <a:spcBef>
                <a:spcPct val="0"/>
              </a:spcBef>
              <a:spcAft>
                <a:spcPct val="0"/>
              </a:spcAft>
              <a:defRPr/>
            </a:pPr>
            <a:endParaRPr lang="en-US" altLang="en-US" smtClean="0">
              <a:solidFill>
                <a:srgbClr val="000000"/>
              </a:solidFill>
              <a:ea typeface="ＭＳ Ｐゴシック" pitchFamily="34" charset="-128"/>
            </a:endParaRPr>
          </a:p>
        </p:txBody>
      </p:sp>
      <p:sp>
        <p:nvSpPr>
          <p:cNvPr id="1029" name="Line 11"/>
          <p:cNvSpPr>
            <a:spLocks noChangeShapeType="1"/>
          </p:cNvSpPr>
          <p:nvPr userDrawn="1"/>
        </p:nvSpPr>
        <p:spPr bwMode="auto">
          <a:xfrm>
            <a:off x="6858000" y="0"/>
            <a:ext cx="0" cy="219456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65306" tIns="32653" rIns="65306" bIns="32653"/>
          <a:lstStyle/>
          <a:p>
            <a:pPr defTabSz="914400" fontAlgn="base">
              <a:spcBef>
                <a:spcPct val="0"/>
              </a:spcBef>
              <a:spcAft>
                <a:spcPct val="0"/>
              </a:spcAft>
            </a:pPr>
            <a:endParaRPr lang="en-US" sz="2300" smtClean="0">
              <a:solidFill>
                <a:srgbClr val="000000"/>
              </a:solidFill>
              <a:ea typeface="ＭＳ Ｐゴシック" pitchFamily="34" charset="-128"/>
            </a:endParaRPr>
          </a:p>
        </p:txBody>
      </p:sp>
      <p:sp>
        <p:nvSpPr>
          <p:cNvPr id="1030" name="Line 12"/>
          <p:cNvSpPr>
            <a:spLocks noChangeShapeType="1"/>
          </p:cNvSpPr>
          <p:nvPr userDrawn="1"/>
        </p:nvSpPr>
        <p:spPr bwMode="auto">
          <a:xfrm>
            <a:off x="0" y="3657600"/>
            <a:ext cx="3290768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65306" tIns="32653" rIns="65306" bIns="32653"/>
          <a:lstStyle/>
          <a:p>
            <a:pPr defTabSz="914400" fontAlgn="base">
              <a:spcBef>
                <a:spcPct val="0"/>
              </a:spcBef>
              <a:spcAft>
                <a:spcPct val="0"/>
              </a:spcAft>
            </a:pPr>
            <a:endParaRPr lang="en-US" sz="2300" smtClean="0">
              <a:solidFill>
                <a:srgbClr val="000000"/>
              </a:solidFill>
              <a:ea typeface="ＭＳ Ｐゴシック" pitchFamily="34" charset="-128"/>
            </a:endParaRPr>
          </a:p>
        </p:txBody>
      </p:sp>
      <p:sp>
        <p:nvSpPr>
          <p:cNvPr id="1031" name="Text Box 14"/>
          <p:cNvSpPr txBox="1">
            <a:spLocks noChangeArrowheads="1"/>
          </p:cNvSpPr>
          <p:nvPr userDrawn="1"/>
        </p:nvSpPr>
        <p:spPr bwMode="auto">
          <a:xfrm>
            <a:off x="1056085" y="21467233"/>
            <a:ext cx="4743450"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4022725" eaLnBrk="0" hangingPunct="0">
              <a:defRPr sz="3200">
                <a:solidFill>
                  <a:schemeClr val="tx1"/>
                </a:solidFill>
                <a:latin typeface="Arial" pitchFamily="34" charset="0"/>
                <a:ea typeface="ＭＳ Ｐゴシック" pitchFamily="34" charset="-128"/>
              </a:defRPr>
            </a:lvl1pPr>
            <a:lvl2pPr marL="742950" indent="-285750" defTabSz="4022725" eaLnBrk="0" hangingPunct="0">
              <a:defRPr sz="3200">
                <a:solidFill>
                  <a:schemeClr val="tx1"/>
                </a:solidFill>
                <a:latin typeface="Arial" pitchFamily="34" charset="0"/>
                <a:ea typeface="ＭＳ Ｐゴシック" pitchFamily="34" charset="-128"/>
              </a:defRPr>
            </a:lvl2pPr>
            <a:lvl3pPr marL="1143000" indent="-228600" defTabSz="4022725" eaLnBrk="0" hangingPunct="0">
              <a:defRPr sz="3200">
                <a:solidFill>
                  <a:schemeClr val="tx1"/>
                </a:solidFill>
                <a:latin typeface="Arial" pitchFamily="34" charset="0"/>
                <a:ea typeface="ＭＳ Ｐゴシック" pitchFamily="34" charset="-128"/>
              </a:defRPr>
            </a:lvl3pPr>
            <a:lvl4pPr marL="1600200" indent="-228600" defTabSz="4022725" eaLnBrk="0" hangingPunct="0">
              <a:defRPr sz="3200">
                <a:solidFill>
                  <a:schemeClr val="tx1"/>
                </a:solidFill>
                <a:latin typeface="Arial" pitchFamily="34" charset="0"/>
                <a:ea typeface="ＭＳ Ｐゴシック" pitchFamily="34" charset="-128"/>
              </a:defRPr>
            </a:lvl4pPr>
            <a:lvl5pPr marL="2057400" indent="-228600" defTabSz="4022725" eaLnBrk="0" hangingPunct="0">
              <a:defRPr sz="3200">
                <a:solidFill>
                  <a:schemeClr val="tx1"/>
                </a:solidFill>
                <a:latin typeface="Arial" pitchFamily="34" charset="0"/>
                <a:ea typeface="ＭＳ Ｐゴシック" pitchFamily="34" charset="-128"/>
              </a:defRPr>
            </a:lvl5pPr>
            <a:lvl6pPr marL="2514600" indent="-228600" defTabSz="4022725"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022725"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022725"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022725"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100" smtClean="0">
                <a:solidFill>
                  <a:srgbClr val="808080"/>
                </a:solidFill>
              </a:rPr>
              <a:t>Poster Design &amp; Printing by Genigraphics</a:t>
            </a:r>
            <a:r>
              <a:rPr lang="en-US" altLang="en-US" sz="1100" baseline="30000" smtClean="0">
                <a:solidFill>
                  <a:srgbClr val="808080"/>
                </a:solidFill>
                <a:cs typeface="Arial" pitchFamily="34" charset="0"/>
              </a:rPr>
              <a:t>®</a:t>
            </a:r>
            <a:r>
              <a:rPr lang="en-US" altLang="en-US" sz="1100" smtClean="0">
                <a:solidFill>
                  <a:srgbClr val="808080"/>
                </a:solidFill>
                <a:cs typeface="Arial" pitchFamily="34" charset="0"/>
              </a:rPr>
              <a:t> - 800.790.4001</a:t>
            </a:r>
            <a:r>
              <a:rPr lang="en-US" altLang="en-US" sz="1100" smtClean="0">
                <a:solidFill>
                  <a:srgbClr val="808080"/>
                </a:solidFill>
              </a:rPr>
              <a:t> </a:t>
            </a:r>
          </a:p>
        </p:txBody>
      </p:sp>
    </p:spTree>
    <p:extLst>
      <p:ext uri="{BB962C8B-B14F-4D97-AF65-F5344CB8AC3E}">
        <p14:creationId xmlns:p14="http://schemas.microsoft.com/office/powerpoint/2010/main" val="7529228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3134937" rtl="0" eaLnBrk="0" fontAlgn="base" hangingPunct="0">
        <a:spcBef>
          <a:spcPct val="0"/>
        </a:spcBef>
        <a:spcAft>
          <a:spcPct val="0"/>
        </a:spcAft>
        <a:defRPr sz="15100">
          <a:solidFill>
            <a:schemeClr val="tx2"/>
          </a:solidFill>
          <a:latin typeface="+mj-lt"/>
          <a:ea typeface="ＭＳ Ｐゴシック" charset="0"/>
          <a:cs typeface="+mj-cs"/>
        </a:defRPr>
      </a:lvl1pPr>
      <a:lvl2pPr algn="ctr" defTabSz="3134937" rtl="0" eaLnBrk="0" fontAlgn="base" hangingPunct="0">
        <a:spcBef>
          <a:spcPct val="0"/>
        </a:spcBef>
        <a:spcAft>
          <a:spcPct val="0"/>
        </a:spcAft>
        <a:defRPr sz="15100">
          <a:solidFill>
            <a:schemeClr val="tx2"/>
          </a:solidFill>
          <a:latin typeface="Arial" charset="0"/>
          <a:ea typeface="ＭＳ Ｐゴシック" charset="0"/>
        </a:defRPr>
      </a:lvl2pPr>
      <a:lvl3pPr algn="ctr" defTabSz="3134937" rtl="0" eaLnBrk="0" fontAlgn="base" hangingPunct="0">
        <a:spcBef>
          <a:spcPct val="0"/>
        </a:spcBef>
        <a:spcAft>
          <a:spcPct val="0"/>
        </a:spcAft>
        <a:defRPr sz="15100">
          <a:solidFill>
            <a:schemeClr val="tx2"/>
          </a:solidFill>
          <a:latin typeface="Arial" charset="0"/>
          <a:ea typeface="ＭＳ Ｐゴシック" charset="0"/>
        </a:defRPr>
      </a:lvl3pPr>
      <a:lvl4pPr algn="ctr" defTabSz="3134937" rtl="0" eaLnBrk="0" fontAlgn="base" hangingPunct="0">
        <a:spcBef>
          <a:spcPct val="0"/>
        </a:spcBef>
        <a:spcAft>
          <a:spcPct val="0"/>
        </a:spcAft>
        <a:defRPr sz="15100">
          <a:solidFill>
            <a:schemeClr val="tx2"/>
          </a:solidFill>
          <a:latin typeface="Arial" charset="0"/>
          <a:ea typeface="ＭＳ Ｐゴシック" charset="0"/>
        </a:defRPr>
      </a:lvl4pPr>
      <a:lvl5pPr algn="ctr" defTabSz="3134937" rtl="0" eaLnBrk="0" fontAlgn="base" hangingPunct="0">
        <a:spcBef>
          <a:spcPct val="0"/>
        </a:spcBef>
        <a:spcAft>
          <a:spcPct val="0"/>
        </a:spcAft>
        <a:defRPr sz="15100">
          <a:solidFill>
            <a:schemeClr val="tx2"/>
          </a:solidFill>
          <a:latin typeface="Arial" charset="0"/>
          <a:ea typeface="ＭＳ Ｐゴシック" charset="0"/>
        </a:defRPr>
      </a:lvl5pPr>
      <a:lvl6pPr marL="326532" algn="ctr" defTabSz="3134937" rtl="0" fontAlgn="base">
        <a:spcBef>
          <a:spcPct val="0"/>
        </a:spcBef>
        <a:spcAft>
          <a:spcPct val="0"/>
        </a:spcAft>
        <a:defRPr sz="15100">
          <a:solidFill>
            <a:schemeClr val="tx2"/>
          </a:solidFill>
          <a:latin typeface="Arial" charset="0"/>
        </a:defRPr>
      </a:lvl6pPr>
      <a:lvl7pPr marL="653064" algn="ctr" defTabSz="3134937" rtl="0" fontAlgn="base">
        <a:spcBef>
          <a:spcPct val="0"/>
        </a:spcBef>
        <a:spcAft>
          <a:spcPct val="0"/>
        </a:spcAft>
        <a:defRPr sz="15100">
          <a:solidFill>
            <a:schemeClr val="tx2"/>
          </a:solidFill>
          <a:latin typeface="Arial" charset="0"/>
        </a:defRPr>
      </a:lvl7pPr>
      <a:lvl8pPr marL="979597" algn="ctr" defTabSz="3134937" rtl="0" fontAlgn="base">
        <a:spcBef>
          <a:spcPct val="0"/>
        </a:spcBef>
        <a:spcAft>
          <a:spcPct val="0"/>
        </a:spcAft>
        <a:defRPr sz="15100">
          <a:solidFill>
            <a:schemeClr val="tx2"/>
          </a:solidFill>
          <a:latin typeface="Arial" charset="0"/>
        </a:defRPr>
      </a:lvl8pPr>
      <a:lvl9pPr marL="1306129" algn="ctr" defTabSz="3134937" rtl="0" fontAlgn="base">
        <a:spcBef>
          <a:spcPct val="0"/>
        </a:spcBef>
        <a:spcAft>
          <a:spcPct val="0"/>
        </a:spcAft>
        <a:defRPr sz="15100">
          <a:solidFill>
            <a:schemeClr val="tx2"/>
          </a:solidFill>
          <a:latin typeface="Arial" charset="0"/>
        </a:defRPr>
      </a:lvl9pPr>
    </p:titleStyle>
    <p:bodyStyle>
      <a:lvl1pPr marL="1175743" indent="-1175743" algn="l" defTabSz="3134937" rtl="0" eaLnBrk="0" fontAlgn="base" hangingPunct="0">
        <a:spcBef>
          <a:spcPct val="20000"/>
        </a:spcBef>
        <a:spcAft>
          <a:spcPct val="0"/>
        </a:spcAft>
        <a:buChar char="•"/>
        <a:defRPr sz="11000">
          <a:solidFill>
            <a:schemeClr val="tx1"/>
          </a:solidFill>
          <a:latin typeface="+mn-lt"/>
          <a:ea typeface="ＭＳ Ｐゴシック" charset="0"/>
          <a:cs typeface="+mn-cs"/>
        </a:defRPr>
      </a:lvl1pPr>
      <a:lvl2pPr marL="2546498" indent="-979597" algn="l" defTabSz="3134937" rtl="0" eaLnBrk="0" fontAlgn="base" hangingPunct="0">
        <a:spcBef>
          <a:spcPct val="20000"/>
        </a:spcBef>
        <a:spcAft>
          <a:spcPct val="0"/>
        </a:spcAft>
        <a:buChar char="–"/>
        <a:defRPr sz="9600">
          <a:solidFill>
            <a:schemeClr val="tx1"/>
          </a:solidFill>
          <a:latin typeface="+mn-lt"/>
          <a:ea typeface="ＭＳ Ｐゴシック" charset="0"/>
        </a:defRPr>
      </a:lvl2pPr>
      <a:lvl3pPr marL="3918387" indent="-783451" algn="l" defTabSz="3134937" rtl="0" eaLnBrk="0" fontAlgn="base" hangingPunct="0">
        <a:spcBef>
          <a:spcPct val="20000"/>
        </a:spcBef>
        <a:spcAft>
          <a:spcPct val="0"/>
        </a:spcAft>
        <a:buChar char="•"/>
        <a:defRPr sz="8200">
          <a:solidFill>
            <a:schemeClr val="tx1"/>
          </a:solidFill>
          <a:latin typeface="+mn-lt"/>
          <a:ea typeface="ＭＳ Ｐゴシック" charset="0"/>
        </a:defRPr>
      </a:lvl3pPr>
      <a:lvl4pPr marL="5485288" indent="-783451" algn="l" defTabSz="3134937" rtl="0" eaLnBrk="0" fontAlgn="base" hangingPunct="0">
        <a:spcBef>
          <a:spcPct val="20000"/>
        </a:spcBef>
        <a:spcAft>
          <a:spcPct val="0"/>
        </a:spcAft>
        <a:buChar char="–"/>
        <a:defRPr sz="6900">
          <a:solidFill>
            <a:schemeClr val="tx1"/>
          </a:solidFill>
          <a:latin typeface="+mn-lt"/>
          <a:ea typeface="ＭＳ Ｐゴシック" charset="0"/>
        </a:defRPr>
      </a:lvl4pPr>
      <a:lvl5pPr marL="7053323" indent="-783451" algn="l" defTabSz="3134937" rtl="0" eaLnBrk="0" fontAlgn="base" hangingPunct="0">
        <a:spcBef>
          <a:spcPct val="20000"/>
        </a:spcBef>
        <a:spcAft>
          <a:spcPct val="0"/>
        </a:spcAft>
        <a:buChar char="»"/>
        <a:defRPr sz="6900">
          <a:solidFill>
            <a:schemeClr val="tx1"/>
          </a:solidFill>
          <a:latin typeface="+mn-lt"/>
          <a:ea typeface="ＭＳ Ｐゴシック" charset="0"/>
        </a:defRPr>
      </a:lvl5pPr>
      <a:lvl6pPr marL="7379856" indent="-783451" algn="l" defTabSz="3134937" rtl="0" fontAlgn="base">
        <a:spcBef>
          <a:spcPct val="20000"/>
        </a:spcBef>
        <a:spcAft>
          <a:spcPct val="0"/>
        </a:spcAft>
        <a:buChar char="»"/>
        <a:defRPr sz="6900">
          <a:solidFill>
            <a:schemeClr val="tx1"/>
          </a:solidFill>
          <a:latin typeface="+mn-lt"/>
        </a:defRPr>
      </a:lvl6pPr>
      <a:lvl7pPr marL="7706388" indent="-783451" algn="l" defTabSz="3134937" rtl="0" fontAlgn="base">
        <a:spcBef>
          <a:spcPct val="20000"/>
        </a:spcBef>
        <a:spcAft>
          <a:spcPct val="0"/>
        </a:spcAft>
        <a:buChar char="»"/>
        <a:defRPr sz="6900">
          <a:solidFill>
            <a:schemeClr val="tx1"/>
          </a:solidFill>
          <a:latin typeface="+mn-lt"/>
        </a:defRPr>
      </a:lvl7pPr>
      <a:lvl8pPr marL="8032920" indent="-783451" algn="l" defTabSz="3134937" rtl="0" fontAlgn="base">
        <a:spcBef>
          <a:spcPct val="20000"/>
        </a:spcBef>
        <a:spcAft>
          <a:spcPct val="0"/>
        </a:spcAft>
        <a:buChar char="»"/>
        <a:defRPr sz="6900">
          <a:solidFill>
            <a:schemeClr val="tx1"/>
          </a:solidFill>
          <a:latin typeface="+mn-lt"/>
        </a:defRPr>
      </a:lvl8pPr>
      <a:lvl9pPr marL="8359452" indent="-783451" algn="l" defTabSz="3134937" rtl="0" fontAlgn="base">
        <a:spcBef>
          <a:spcPct val="20000"/>
        </a:spcBef>
        <a:spcAft>
          <a:spcPct val="0"/>
        </a:spcAft>
        <a:buChar char="»"/>
        <a:defRPr sz="6900">
          <a:solidFill>
            <a:schemeClr val="tx1"/>
          </a:solidFill>
          <a:latin typeface="+mn-lt"/>
        </a:defRPr>
      </a:lvl9pPr>
    </p:bodyStyle>
    <p:otherStyle>
      <a:defPPr>
        <a:defRPr lang="en-US"/>
      </a:defPPr>
      <a:lvl1pPr marL="0" algn="l" defTabSz="653064" rtl="0" eaLnBrk="1" latinLnBrk="0" hangingPunct="1">
        <a:defRPr sz="1300" kern="1200">
          <a:solidFill>
            <a:schemeClr val="tx1"/>
          </a:solidFill>
          <a:latin typeface="+mn-lt"/>
          <a:ea typeface="+mn-ea"/>
          <a:cs typeface="+mn-cs"/>
        </a:defRPr>
      </a:lvl1pPr>
      <a:lvl2pPr marL="326532" algn="l" defTabSz="653064" rtl="0" eaLnBrk="1" latinLnBrk="0" hangingPunct="1">
        <a:defRPr sz="1300" kern="1200">
          <a:solidFill>
            <a:schemeClr val="tx1"/>
          </a:solidFill>
          <a:latin typeface="+mn-lt"/>
          <a:ea typeface="+mn-ea"/>
          <a:cs typeface="+mn-cs"/>
        </a:defRPr>
      </a:lvl2pPr>
      <a:lvl3pPr marL="653064" algn="l" defTabSz="653064" rtl="0" eaLnBrk="1" latinLnBrk="0" hangingPunct="1">
        <a:defRPr sz="1300" kern="1200">
          <a:solidFill>
            <a:schemeClr val="tx1"/>
          </a:solidFill>
          <a:latin typeface="+mn-lt"/>
          <a:ea typeface="+mn-ea"/>
          <a:cs typeface="+mn-cs"/>
        </a:defRPr>
      </a:lvl3pPr>
      <a:lvl4pPr marL="979597" algn="l" defTabSz="653064" rtl="0" eaLnBrk="1" latinLnBrk="0" hangingPunct="1">
        <a:defRPr sz="1300" kern="1200">
          <a:solidFill>
            <a:schemeClr val="tx1"/>
          </a:solidFill>
          <a:latin typeface="+mn-lt"/>
          <a:ea typeface="+mn-ea"/>
          <a:cs typeface="+mn-cs"/>
        </a:defRPr>
      </a:lvl4pPr>
      <a:lvl5pPr marL="1306129" algn="l" defTabSz="653064" rtl="0" eaLnBrk="1" latinLnBrk="0" hangingPunct="1">
        <a:defRPr sz="1300" kern="1200">
          <a:solidFill>
            <a:schemeClr val="tx1"/>
          </a:solidFill>
          <a:latin typeface="+mn-lt"/>
          <a:ea typeface="+mn-ea"/>
          <a:cs typeface="+mn-cs"/>
        </a:defRPr>
      </a:lvl5pPr>
      <a:lvl6pPr marL="1632661" algn="l" defTabSz="653064" rtl="0" eaLnBrk="1" latinLnBrk="0" hangingPunct="1">
        <a:defRPr sz="1300" kern="1200">
          <a:solidFill>
            <a:schemeClr val="tx1"/>
          </a:solidFill>
          <a:latin typeface="+mn-lt"/>
          <a:ea typeface="+mn-ea"/>
          <a:cs typeface="+mn-cs"/>
        </a:defRPr>
      </a:lvl6pPr>
      <a:lvl7pPr marL="1959193" algn="l" defTabSz="653064" rtl="0" eaLnBrk="1" latinLnBrk="0" hangingPunct="1">
        <a:defRPr sz="1300" kern="1200">
          <a:solidFill>
            <a:schemeClr val="tx1"/>
          </a:solidFill>
          <a:latin typeface="+mn-lt"/>
          <a:ea typeface="+mn-ea"/>
          <a:cs typeface="+mn-cs"/>
        </a:defRPr>
      </a:lvl7pPr>
      <a:lvl8pPr marL="2285726" algn="l" defTabSz="653064" rtl="0" eaLnBrk="1" latinLnBrk="0" hangingPunct="1">
        <a:defRPr sz="1300" kern="1200">
          <a:solidFill>
            <a:schemeClr val="tx1"/>
          </a:solidFill>
          <a:latin typeface="+mn-lt"/>
          <a:ea typeface="+mn-ea"/>
          <a:cs typeface="+mn-cs"/>
        </a:defRPr>
      </a:lvl8pPr>
      <a:lvl9pPr marL="2612258" algn="l" defTabSz="65306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jpeg"/><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7.xml"/><Relationship Id="rId7" Type="http://schemas.openxmlformats.org/officeDocument/2006/relationships/image" Target="../media/image17.jpeg"/><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16.jpeg"/><Relationship Id="rId5" Type="http://schemas.openxmlformats.org/officeDocument/2006/relationships/image" Target="../media/image18.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ansumi-ExtraBold" panose="02000907040000020004" pitchFamily="2" charset="0"/>
              </a:rPr>
              <a:t>School of Education</a:t>
            </a:r>
            <a:endParaRPr lang="en-US" dirty="0">
              <a:latin typeface="Sansumi-ExtraBold" panose="02000907040000020004" pitchFamily="2" charset="0"/>
            </a:endParaRPr>
          </a:p>
        </p:txBody>
      </p:sp>
      <p:sp>
        <p:nvSpPr>
          <p:cNvPr id="3" name="Subtitle 2"/>
          <p:cNvSpPr>
            <a:spLocks noGrp="1"/>
          </p:cNvSpPr>
          <p:nvPr>
            <p:ph type="subTitle" idx="1"/>
          </p:nvPr>
        </p:nvSpPr>
        <p:spPr>
          <a:xfrm>
            <a:off x="3383280" y="12924989"/>
            <a:ext cx="26151840" cy="4023360"/>
          </a:xfrm>
        </p:spPr>
        <p:txBody>
          <a:bodyPr>
            <a:noAutofit/>
          </a:bodyPr>
          <a:lstStyle/>
          <a:p>
            <a:r>
              <a:rPr lang="en-US" sz="8800" dirty="0" smtClean="0">
                <a:solidFill>
                  <a:schemeClr val="bg1"/>
                </a:solidFill>
                <a:effectLst>
                  <a:outerShdw blurRad="38100" dist="38100" dir="2700000" algn="tl">
                    <a:srgbClr val="000000">
                      <a:alpha val="43137"/>
                    </a:srgbClr>
                  </a:outerShdw>
                </a:effectLst>
                <a:latin typeface="Sansumi-ExtraBold" panose="02000907040000020004" pitchFamily="2" charset="0"/>
              </a:rPr>
              <a:t>Masters In Education</a:t>
            </a:r>
          </a:p>
          <a:p>
            <a:r>
              <a:rPr lang="en-US" sz="8800" dirty="0" smtClean="0">
                <a:solidFill>
                  <a:schemeClr val="bg1"/>
                </a:solidFill>
                <a:effectLst>
                  <a:outerShdw blurRad="38100" dist="38100" dir="2700000" algn="tl">
                    <a:srgbClr val="000000">
                      <a:alpha val="43137"/>
                    </a:srgbClr>
                  </a:outerShdw>
                </a:effectLst>
                <a:latin typeface="Sansumi-ExtraBold" panose="02000907040000020004" pitchFamily="2" charset="0"/>
              </a:rPr>
              <a:t>Poster Session Guidelines &amp; Templates</a:t>
            </a:r>
            <a:endParaRPr lang="en-US" sz="8800" dirty="0">
              <a:solidFill>
                <a:schemeClr val="bg1"/>
              </a:solidFill>
              <a:effectLst>
                <a:outerShdw blurRad="38100" dist="38100" dir="2700000" algn="tl">
                  <a:srgbClr val="000000">
                    <a:alpha val="43137"/>
                  </a:srgbClr>
                </a:outerShdw>
              </a:effectLst>
              <a:latin typeface="Sansumi-ExtraBold" panose="02000907040000020004" pitchFamily="2" charset="0"/>
            </a:endParaRPr>
          </a:p>
        </p:txBody>
      </p:sp>
    </p:spTree>
    <p:extLst>
      <p:ext uri="{BB962C8B-B14F-4D97-AF65-F5344CB8AC3E}">
        <p14:creationId xmlns:p14="http://schemas.microsoft.com/office/powerpoint/2010/main" val="824432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76534" y="476244"/>
            <a:ext cx="24998892" cy="2673356"/>
          </a:xfrm>
          <a:prstGeom prst="rect">
            <a:avLst/>
          </a:prstGeom>
        </p:spPr>
        <p:txBody>
          <a:bodyPr anchor="t">
            <a:noAutofit/>
          </a:bodyPr>
          <a:lstStyle>
            <a:lvl1pPr algn="ctr" defTabSz="1566729" rtl="0" eaLnBrk="1" latinLnBrk="0" hangingPunct="1">
              <a:spcBef>
                <a:spcPct val="0"/>
              </a:spcBef>
              <a:buNone/>
              <a:defRPr sz="15100" kern="1200">
                <a:solidFill>
                  <a:schemeClr val="tx1"/>
                </a:solidFill>
                <a:latin typeface="+mj-lt"/>
                <a:ea typeface="+mj-ea"/>
                <a:cs typeface="+mj-cs"/>
              </a:defRPr>
            </a:lvl1pPr>
          </a:lstStyle>
          <a:p>
            <a:pPr marL="188067">
              <a:defRPr/>
            </a:pPr>
            <a:r>
              <a:rPr lang="en-US" sz="9600" dirty="0" smtClean="0">
                <a:solidFill>
                  <a:schemeClr val="bg1"/>
                </a:solidFill>
                <a:effectLst>
                  <a:outerShdw blurRad="38100" dist="38100" dir="2700000" algn="tl">
                    <a:srgbClr val="000000">
                      <a:alpha val="43137"/>
                    </a:srgbClr>
                  </a:outerShdw>
                </a:effectLst>
              </a:rPr>
              <a:t>The Simple Layout of a Poster</a:t>
            </a:r>
            <a:r>
              <a:rPr lang="en-US" sz="7200" dirty="0" smtClean="0">
                <a:solidFill>
                  <a:schemeClr val="bg1"/>
                </a:solidFill>
                <a:effectLst>
                  <a:outerShdw blurRad="38100" dist="38100" dir="2700000" algn="tl">
                    <a:srgbClr val="000000">
                      <a:alpha val="43137"/>
                    </a:srgbClr>
                  </a:outerShdw>
                </a:effectLst>
              </a:rPr>
              <a:t/>
            </a:r>
            <a:br>
              <a:rPr lang="en-US" sz="7200" dirty="0" smtClean="0">
                <a:solidFill>
                  <a:schemeClr val="bg1"/>
                </a:solidFill>
                <a:effectLst>
                  <a:outerShdw blurRad="38100" dist="38100" dir="2700000" algn="tl">
                    <a:srgbClr val="000000">
                      <a:alpha val="43137"/>
                    </a:srgbClr>
                  </a:outerShdw>
                </a:effectLst>
              </a:rPr>
            </a:br>
            <a:endParaRPr lang="en-US" sz="1400" dirty="0" smtClean="0">
              <a:solidFill>
                <a:schemeClr val="bg1"/>
              </a:solidFill>
              <a:effectLst>
                <a:outerShdw blurRad="38100" dist="38100" dir="2700000" algn="tl">
                  <a:srgbClr val="000000">
                    <a:alpha val="43137"/>
                  </a:srgbClr>
                </a:outerShdw>
              </a:effectLst>
            </a:endParaRPr>
          </a:p>
          <a:p>
            <a:pPr marL="188067">
              <a:defRPr/>
            </a:pPr>
            <a:r>
              <a:rPr lang="en-US" sz="4400" dirty="0" smtClean="0">
                <a:solidFill>
                  <a:schemeClr val="bg1"/>
                </a:solidFill>
                <a:effectLst>
                  <a:outerShdw blurRad="38100" dist="38100" dir="2700000" algn="tl">
                    <a:srgbClr val="000000">
                      <a:alpha val="43137"/>
                    </a:srgbClr>
                  </a:outerShdw>
                </a:effectLst>
              </a:rPr>
              <a:t>By A. College Student</a:t>
            </a:r>
            <a:endParaRPr lang="en-US" sz="4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a:spLocks noChangeArrowheads="1"/>
          </p:cNvSpPr>
          <p:nvPr/>
        </p:nvSpPr>
        <p:spPr bwMode="auto">
          <a:xfrm>
            <a:off x="524079" y="5063054"/>
            <a:ext cx="7315200" cy="11156886"/>
          </a:xfrm>
          <a:prstGeom prst="rect">
            <a:avLst/>
          </a:prstGeom>
          <a:solidFill>
            <a:schemeClr val="bg1"/>
          </a:solidFill>
          <a:ln w="76200">
            <a:solidFill>
              <a:srgbClr val="1E2A5B"/>
            </a:solidFill>
            <a:prstDash val="sysDot"/>
          </a:ln>
          <a:extLst/>
        </p:spPr>
        <p:txBody>
          <a:bodyPr wrap="square" lIns="76187" tIns="38093" rIns="76187" bIns="38093">
            <a:spAutoFit/>
          </a:bodyPr>
          <a:lstStyle/>
          <a:p>
            <a:pPr defTabSz="914400" fontAlgn="base">
              <a:lnSpc>
                <a:spcPct val="90000"/>
              </a:lnSpc>
              <a:spcBef>
                <a:spcPct val="0"/>
              </a:spcBef>
              <a:spcAft>
                <a:spcPct val="0"/>
              </a:spcAft>
            </a:pPr>
            <a:r>
              <a:rPr lang="en-US" sz="3200" b="1" dirty="0">
                <a:solidFill>
                  <a:srgbClr val="2F3F86"/>
                </a:solidFill>
              </a:rPr>
              <a:t>A description of your work. Abstract can include an introduction,  your hypothesis, if applicable (in some cases your work is not based on a hypothesis), the purposes and goals of the project, methods, data and conclusions, etc. Include a brief summary of the literature Start out broadly and then be more specific. Your abstract should be brief, as the details of the project will follow in the other sections. Be clear and concise. </a:t>
            </a: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p:txBody>
      </p:sp>
      <p:sp>
        <p:nvSpPr>
          <p:cNvPr id="8" name="Rectangle 5"/>
          <p:cNvSpPr>
            <a:spLocks noChangeArrowheads="1"/>
          </p:cNvSpPr>
          <p:nvPr/>
        </p:nvSpPr>
        <p:spPr bwMode="auto">
          <a:xfrm>
            <a:off x="8161839" y="5063054"/>
            <a:ext cx="12344400" cy="6921881"/>
          </a:xfrm>
          <a:prstGeom prst="rect">
            <a:avLst/>
          </a:prstGeom>
          <a:solidFill>
            <a:schemeClr val="bg1"/>
          </a:solidFill>
          <a:ln w="76200">
            <a:solidFill>
              <a:srgbClr val="1E2A5B"/>
            </a:solidFill>
            <a:prstDash val="sysDot"/>
          </a:ln>
          <a:extLst/>
        </p:spPr>
        <p:txBody>
          <a:bodyPr wrap="square" lIns="76187" tIns="38093" rIns="76187" bIns="38093">
            <a:spAutoFit/>
          </a:bodyPr>
          <a:lstStyle/>
          <a:p>
            <a:pPr defTabSz="914400" fontAlgn="base">
              <a:lnSpc>
                <a:spcPct val="90000"/>
              </a:lnSpc>
              <a:spcBef>
                <a:spcPct val="0"/>
              </a:spcBef>
              <a:spcAft>
                <a:spcPct val="0"/>
              </a:spcAft>
            </a:pPr>
            <a:r>
              <a:rPr lang="en-US" sz="3200" b="1" dirty="0">
                <a:solidFill>
                  <a:srgbClr val="2F3F86"/>
                </a:solidFill>
                <a:cs typeface="Arial" panose="020B0604020202020204" pitchFamily="34" charset="0"/>
              </a:rPr>
              <a:t>Add your text.</a:t>
            </a:r>
          </a:p>
          <a:p>
            <a:pPr defTabSz="914400" fontAlgn="base">
              <a:lnSpc>
                <a:spcPct val="90000"/>
              </a:lnSpc>
              <a:spcBef>
                <a:spcPct val="0"/>
              </a:spcBef>
              <a:spcAft>
                <a:spcPct val="0"/>
              </a:spcAft>
            </a:pPr>
            <a:endParaRPr lang="en-US" sz="3200" b="1" dirty="0">
              <a:solidFill>
                <a:srgbClr val="2F3F86"/>
              </a:solidFill>
              <a:cs typeface="Arial" panose="020B0604020202020204" pitchFamily="34" charset="0"/>
            </a:endParaRPr>
          </a:p>
          <a:p>
            <a:pPr defTabSz="914400" fontAlgn="base">
              <a:lnSpc>
                <a:spcPct val="90000"/>
              </a:lnSpc>
              <a:spcBef>
                <a:spcPct val="0"/>
              </a:spcBef>
              <a:spcAft>
                <a:spcPct val="0"/>
              </a:spcAft>
            </a:pPr>
            <a:r>
              <a:rPr lang="en-US" sz="3200" b="1" dirty="0">
                <a:solidFill>
                  <a:srgbClr val="2F3F86"/>
                </a:solidFill>
                <a:cs typeface="Arial" panose="020B0604020202020204" pitchFamily="34" charset="0"/>
              </a:rPr>
              <a:t>A 32 pt. font is minimum for text to be viewed from a 6-foot distance. It is recommended that fonts between 28-40 pt. </a:t>
            </a:r>
            <a:r>
              <a:rPr lang="en-US" sz="3200" b="1" dirty="0" smtClean="0">
                <a:solidFill>
                  <a:srgbClr val="2F3F86"/>
                </a:solidFill>
                <a:cs typeface="Arial" panose="020B0604020202020204" pitchFamily="34" charset="0"/>
              </a:rPr>
              <a:t>are used for </a:t>
            </a:r>
            <a:r>
              <a:rPr lang="en-US" sz="3200" b="1" dirty="0">
                <a:solidFill>
                  <a:srgbClr val="2F3F86"/>
                </a:solidFill>
                <a:cs typeface="Arial" panose="020B0604020202020204" pitchFamily="34" charset="0"/>
              </a:rPr>
              <a:t>best viewing and overall presentation. </a:t>
            </a:r>
          </a:p>
          <a:p>
            <a:pPr defTabSz="914400" fontAlgn="base">
              <a:lnSpc>
                <a:spcPct val="90000"/>
              </a:lnSpc>
              <a:spcBef>
                <a:spcPct val="0"/>
              </a:spcBef>
              <a:spcAft>
                <a:spcPct val="0"/>
              </a:spcAft>
            </a:pPr>
            <a:endParaRPr lang="en-US" sz="3200" b="1" dirty="0">
              <a:solidFill>
                <a:srgbClr val="2F3F86"/>
              </a:solidFill>
              <a:cs typeface="Arial" panose="020B0604020202020204" pitchFamily="34" charset="0"/>
            </a:endParaRPr>
          </a:p>
          <a:p>
            <a:pPr defTabSz="914400" fontAlgn="base">
              <a:lnSpc>
                <a:spcPct val="90000"/>
              </a:lnSpc>
              <a:spcBef>
                <a:spcPct val="0"/>
              </a:spcBef>
              <a:spcAft>
                <a:spcPct val="0"/>
              </a:spcAft>
            </a:pPr>
            <a:r>
              <a:rPr lang="en-US" sz="3200" b="1" dirty="0">
                <a:solidFill>
                  <a:srgbClr val="2F3F86"/>
                </a:solidFill>
                <a:cs typeface="Arial" panose="020B0604020202020204" pitchFamily="34" charset="0"/>
              </a:rPr>
              <a:t>Adjust dimensions and colors of text boxes to best suit your needs. </a:t>
            </a:r>
          </a:p>
          <a:p>
            <a:pPr defTabSz="914400" fontAlgn="base">
              <a:lnSpc>
                <a:spcPct val="90000"/>
              </a:lnSpc>
              <a:spcBef>
                <a:spcPct val="0"/>
              </a:spcBef>
              <a:spcAft>
                <a:spcPct val="0"/>
              </a:spcAft>
            </a:pPr>
            <a:endParaRPr lang="en-US" sz="3200" b="1" dirty="0">
              <a:solidFill>
                <a:srgbClr val="2F3F86"/>
              </a:solidFill>
              <a:cs typeface="Arial" panose="020B0604020202020204" pitchFamily="34" charset="0"/>
            </a:endParaRPr>
          </a:p>
          <a:p>
            <a:pPr defTabSz="914400" fontAlgn="base">
              <a:lnSpc>
                <a:spcPct val="90000"/>
              </a:lnSpc>
              <a:spcBef>
                <a:spcPct val="0"/>
              </a:spcBef>
              <a:spcAft>
                <a:spcPct val="0"/>
              </a:spcAft>
            </a:pPr>
            <a:r>
              <a:rPr lang="en-US" sz="3200" b="1" dirty="0">
                <a:solidFill>
                  <a:srgbClr val="2F3F86"/>
                </a:solidFill>
                <a:cs typeface="Arial" panose="020B0604020202020204" pitchFamily="34" charset="0"/>
              </a:rPr>
              <a:t>Please make sure your text does not overrun the text box frame.  </a:t>
            </a:r>
          </a:p>
          <a:p>
            <a:pPr defTabSz="914400" fontAlgn="base">
              <a:lnSpc>
                <a:spcPct val="90000"/>
              </a:lnSpc>
              <a:spcBef>
                <a:spcPct val="0"/>
              </a:spcBef>
              <a:spcAft>
                <a:spcPct val="0"/>
              </a:spcAft>
            </a:pPr>
            <a:endParaRPr lang="en-US" sz="3200" b="1" dirty="0">
              <a:solidFill>
                <a:srgbClr val="2F3F86"/>
              </a:solidFill>
              <a:cs typeface="Arial" panose="020B0604020202020204" pitchFamily="34" charset="0"/>
            </a:endParaRPr>
          </a:p>
          <a:p>
            <a:pPr defTabSz="914400" fontAlgn="base">
              <a:lnSpc>
                <a:spcPct val="90000"/>
              </a:lnSpc>
              <a:spcBef>
                <a:spcPct val="0"/>
              </a:spcBef>
              <a:spcAft>
                <a:spcPct val="0"/>
              </a:spcAft>
            </a:pPr>
            <a:r>
              <a:rPr lang="en-US" sz="3200" b="1" dirty="0">
                <a:solidFill>
                  <a:srgbClr val="2F3F86"/>
                </a:solidFill>
                <a:cs typeface="Arial" panose="020B0604020202020204" pitchFamily="34" charset="0"/>
              </a:rPr>
              <a:t>CSUSM RGB COLORS: </a:t>
            </a:r>
          </a:p>
          <a:p>
            <a:r>
              <a:rPr lang="en-US" sz="3200" b="1" dirty="0">
                <a:solidFill>
                  <a:srgbClr val="2F3F86"/>
                </a:solidFill>
                <a:cs typeface="Arial" panose="020B0604020202020204" pitchFamily="34" charset="0"/>
              </a:rPr>
              <a:t>Dark Blue = 30-42-91</a:t>
            </a:r>
          </a:p>
          <a:p>
            <a:r>
              <a:rPr lang="en-US" sz="3200" b="1" dirty="0">
                <a:solidFill>
                  <a:srgbClr val="2F3F86"/>
                </a:solidFill>
                <a:cs typeface="Arial" panose="020B0604020202020204" pitchFamily="34" charset="0"/>
              </a:rPr>
              <a:t>Medium Blue = 47-63-134</a:t>
            </a:r>
          </a:p>
          <a:p>
            <a:r>
              <a:rPr lang="en-US" sz="3200" b="1" dirty="0">
                <a:solidFill>
                  <a:srgbClr val="2F3F86"/>
                </a:solidFill>
                <a:cs typeface="Arial" panose="020B0604020202020204" pitchFamily="34" charset="0"/>
              </a:rPr>
              <a:t>Light Blue = 166-188-213</a:t>
            </a:r>
          </a:p>
          <a:p>
            <a:r>
              <a:rPr lang="en-US" sz="3200" b="1" dirty="0">
                <a:solidFill>
                  <a:srgbClr val="2F3F86"/>
                </a:solidFill>
                <a:cs typeface="Arial" panose="020B0604020202020204" pitchFamily="34" charset="0"/>
              </a:rPr>
              <a:t>Beige = 223-212-186 </a:t>
            </a:r>
            <a:endParaRPr lang="en" sz="3200" b="1" dirty="0">
              <a:solidFill>
                <a:srgbClr val="2F3F86"/>
              </a:solidFill>
              <a:cs typeface="Arial" panose="020B0604020202020204" pitchFamily="34" charset="0"/>
            </a:endParaRPr>
          </a:p>
        </p:txBody>
      </p:sp>
      <p:sp>
        <p:nvSpPr>
          <p:cNvPr id="10" name="Rectangle 5"/>
          <p:cNvSpPr>
            <a:spLocks noChangeArrowheads="1"/>
          </p:cNvSpPr>
          <p:nvPr/>
        </p:nvSpPr>
        <p:spPr bwMode="auto">
          <a:xfrm>
            <a:off x="20992429" y="10674156"/>
            <a:ext cx="11430000" cy="2736120"/>
          </a:xfrm>
          <a:prstGeom prst="rect">
            <a:avLst/>
          </a:prstGeom>
          <a:solidFill>
            <a:schemeClr val="bg1"/>
          </a:solidFill>
          <a:ln w="76200">
            <a:solidFill>
              <a:srgbClr val="1E2A5B"/>
            </a:solidFill>
            <a:prstDash val="sysDot"/>
            <a:miter lim="800000"/>
            <a:headEnd/>
            <a:tailEnd/>
          </a:ln>
          <a:extLst/>
        </p:spPr>
        <p:txBody>
          <a:bodyPr wrap="square" lIns="76187" tIns="38093" rIns="76187" bIns="38093">
            <a:spAutoFit/>
          </a:bodyPr>
          <a:lstStyle/>
          <a:p>
            <a:pPr defTabSz="914400" fontAlgn="base">
              <a:lnSpc>
                <a:spcPct val="90000"/>
              </a:lnSpc>
              <a:spcBef>
                <a:spcPct val="0"/>
              </a:spcBef>
              <a:spcAft>
                <a:spcPct val="0"/>
              </a:spcAft>
            </a:pPr>
            <a:r>
              <a:rPr lang="en-US" sz="3200" b="1" dirty="0" smtClean="0">
                <a:solidFill>
                  <a:srgbClr val="2F3F86"/>
                </a:solidFill>
              </a:rPr>
              <a:t>Add text</a:t>
            </a: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p:txBody>
      </p:sp>
      <p:sp>
        <p:nvSpPr>
          <p:cNvPr id="11" name="Rectangle 182"/>
          <p:cNvSpPr>
            <a:spLocks noChangeArrowheads="1"/>
          </p:cNvSpPr>
          <p:nvPr/>
        </p:nvSpPr>
        <p:spPr bwMode="auto">
          <a:xfrm>
            <a:off x="20992429" y="18417429"/>
            <a:ext cx="11430000" cy="2528156"/>
          </a:xfrm>
          <a:prstGeom prst="rect">
            <a:avLst/>
          </a:prstGeom>
          <a:solidFill>
            <a:schemeClr val="bg1"/>
          </a:solidFill>
          <a:ln w="76200">
            <a:solidFill>
              <a:srgbClr val="1E2A5B"/>
            </a:solidFill>
            <a:prstDash val="sysDot"/>
            <a:miter lim="800000"/>
            <a:headEnd/>
            <a:tailEnd/>
          </a:ln>
        </p:spPr>
        <p:txBody>
          <a:bodyPr wrap="square" lIns="65306" tIns="32653" rIns="65306" bIns="32653">
            <a:spAutoFit/>
          </a:bodyPr>
          <a:lstStyle/>
          <a:p>
            <a:pPr marL="326532" indent="-326532" defTabSz="914400" fontAlgn="base">
              <a:spcBef>
                <a:spcPct val="0"/>
              </a:spcBef>
              <a:spcAft>
                <a:spcPct val="0"/>
              </a:spcAft>
            </a:pPr>
            <a:r>
              <a:rPr lang="en-US" sz="3200" b="1" dirty="0">
                <a:solidFill>
                  <a:srgbClr val="2F3F86"/>
                </a:solidFill>
              </a:rPr>
              <a:t>If using references, always </a:t>
            </a:r>
            <a:r>
              <a:rPr lang="en-US" sz="3200" b="1" dirty="0" smtClean="0">
                <a:solidFill>
                  <a:srgbClr val="2F3F86"/>
                </a:solidFill>
              </a:rPr>
              <a:t>remember </a:t>
            </a:r>
            <a:r>
              <a:rPr lang="en-US" sz="3200" b="1" dirty="0">
                <a:solidFill>
                  <a:srgbClr val="2F3F86"/>
                </a:solidFill>
              </a:rPr>
              <a:t>to cite your sources</a:t>
            </a:r>
            <a:r>
              <a:rPr lang="en-US" sz="3200" b="1" dirty="0" smtClean="0">
                <a:solidFill>
                  <a:srgbClr val="2F3F86"/>
                </a:solidFill>
              </a:rPr>
              <a:t>!</a:t>
            </a:r>
          </a:p>
          <a:p>
            <a:pPr marL="326532" indent="-326532" defTabSz="914400" fontAlgn="base">
              <a:spcBef>
                <a:spcPct val="0"/>
              </a:spcBef>
              <a:spcAft>
                <a:spcPct val="0"/>
              </a:spcAft>
            </a:pPr>
            <a:endParaRPr lang="en-US" sz="3200" b="1" dirty="0">
              <a:solidFill>
                <a:srgbClr val="2F3F86"/>
              </a:solidFill>
            </a:endParaRPr>
          </a:p>
          <a:p>
            <a:pPr marL="326532" indent="-326532" defTabSz="914400" fontAlgn="base">
              <a:spcBef>
                <a:spcPct val="0"/>
              </a:spcBef>
              <a:spcAft>
                <a:spcPct val="0"/>
              </a:spcAft>
            </a:pPr>
            <a:endParaRPr lang="en-US" sz="3200" b="1" dirty="0" smtClean="0">
              <a:solidFill>
                <a:srgbClr val="2F3F86"/>
              </a:solidFill>
            </a:endParaRPr>
          </a:p>
          <a:p>
            <a:pPr marL="326532" indent="-326532" defTabSz="914400" fontAlgn="base">
              <a:spcBef>
                <a:spcPct val="0"/>
              </a:spcBef>
              <a:spcAft>
                <a:spcPct val="0"/>
              </a:spcAft>
            </a:pPr>
            <a:endParaRPr lang="en-US" sz="3200" b="1" dirty="0">
              <a:solidFill>
                <a:srgbClr val="2F3F86"/>
              </a:solidFill>
            </a:endParaRPr>
          </a:p>
          <a:p>
            <a:pPr marL="326532" indent="-326532" defTabSz="914400" fontAlgn="base">
              <a:spcBef>
                <a:spcPct val="0"/>
              </a:spcBef>
              <a:spcAft>
                <a:spcPct val="0"/>
              </a:spcAft>
            </a:pPr>
            <a:endParaRPr lang="en-US" sz="3200" b="1" dirty="0" smtClean="0">
              <a:solidFill>
                <a:srgbClr val="2F3F86"/>
              </a:solidFill>
            </a:endParaRPr>
          </a:p>
        </p:txBody>
      </p:sp>
      <p:sp>
        <p:nvSpPr>
          <p:cNvPr id="13" name="Rectangle 5"/>
          <p:cNvSpPr>
            <a:spLocks noChangeArrowheads="1"/>
          </p:cNvSpPr>
          <p:nvPr/>
        </p:nvSpPr>
        <p:spPr bwMode="auto">
          <a:xfrm>
            <a:off x="524079" y="17713822"/>
            <a:ext cx="7223760" cy="3179318"/>
          </a:xfrm>
          <a:prstGeom prst="rect">
            <a:avLst/>
          </a:prstGeom>
          <a:solidFill>
            <a:schemeClr val="bg1"/>
          </a:solidFill>
          <a:ln w="76200">
            <a:solidFill>
              <a:srgbClr val="1E2A5B"/>
            </a:solidFill>
            <a:prstDash val="sysDot"/>
          </a:ln>
          <a:extLst/>
        </p:spPr>
        <p:txBody>
          <a:bodyPr wrap="square" lIns="76187" tIns="38093" rIns="76187" bIns="38093">
            <a:spAutoFit/>
          </a:bodyPr>
          <a:lstStyle/>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r>
              <a:rPr lang="en-US" sz="3200" b="1" dirty="0" smtClean="0">
                <a:solidFill>
                  <a:srgbClr val="2F3F86"/>
                </a:solidFill>
              </a:rPr>
              <a:t>Name</a:t>
            </a:r>
          </a:p>
          <a:p>
            <a:pPr defTabSz="914400" fontAlgn="base">
              <a:lnSpc>
                <a:spcPct val="90000"/>
              </a:lnSpc>
              <a:spcBef>
                <a:spcPct val="0"/>
              </a:spcBef>
              <a:spcAft>
                <a:spcPct val="0"/>
              </a:spcAft>
            </a:pPr>
            <a:r>
              <a:rPr lang="en-US" sz="3200" b="1" dirty="0" smtClean="0">
                <a:solidFill>
                  <a:srgbClr val="2F3F86"/>
                </a:solidFill>
              </a:rPr>
              <a:t>Organization</a:t>
            </a:r>
          </a:p>
          <a:p>
            <a:pPr defTabSz="914400" fontAlgn="base">
              <a:lnSpc>
                <a:spcPct val="90000"/>
              </a:lnSpc>
              <a:spcBef>
                <a:spcPct val="0"/>
              </a:spcBef>
              <a:spcAft>
                <a:spcPct val="0"/>
              </a:spcAft>
            </a:pPr>
            <a:r>
              <a:rPr lang="en-US" sz="3200" b="1" dirty="0" smtClean="0">
                <a:solidFill>
                  <a:srgbClr val="2F3F86"/>
                </a:solidFill>
              </a:rPr>
              <a:t>E-mail </a:t>
            </a:r>
          </a:p>
          <a:p>
            <a:pPr defTabSz="914400" fontAlgn="base">
              <a:lnSpc>
                <a:spcPct val="90000"/>
              </a:lnSpc>
              <a:spcBef>
                <a:spcPct val="0"/>
              </a:spcBef>
              <a:spcAft>
                <a:spcPct val="0"/>
              </a:spcAft>
            </a:pPr>
            <a:r>
              <a:rPr lang="en-US" sz="3200" b="1" dirty="0" smtClean="0">
                <a:solidFill>
                  <a:srgbClr val="2F3F86"/>
                </a:solidFill>
              </a:rPr>
              <a:t>Phone</a:t>
            </a:r>
          </a:p>
          <a:p>
            <a:pPr defTabSz="914400" fontAlgn="base">
              <a:lnSpc>
                <a:spcPct val="90000"/>
              </a:lnSpc>
              <a:spcBef>
                <a:spcPct val="0"/>
              </a:spcBef>
              <a:spcAft>
                <a:spcPct val="0"/>
              </a:spcAft>
            </a:pPr>
            <a:r>
              <a:rPr lang="en-US" sz="3200" b="1" dirty="0" smtClean="0">
                <a:solidFill>
                  <a:srgbClr val="2F3F86"/>
                </a:solidFill>
              </a:rPr>
              <a:t>Website if applicable</a:t>
            </a:r>
          </a:p>
          <a:p>
            <a:pPr defTabSz="914400" fontAlgn="base">
              <a:lnSpc>
                <a:spcPct val="90000"/>
              </a:lnSpc>
              <a:spcBef>
                <a:spcPct val="0"/>
              </a:spcBef>
              <a:spcAft>
                <a:spcPct val="0"/>
              </a:spcAft>
            </a:pPr>
            <a:endParaRPr lang="en-US" sz="3200" b="1" dirty="0">
              <a:solidFill>
                <a:srgbClr val="2F3F86"/>
              </a:solidFill>
            </a:endParaRPr>
          </a:p>
        </p:txBody>
      </p:sp>
      <p:sp>
        <p:nvSpPr>
          <p:cNvPr id="15" name="Rectangle 5"/>
          <p:cNvSpPr>
            <a:spLocks noChangeArrowheads="1"/>
          </p:cNvSpPr>
          <p:nvPr/>
        </p:nvSpPr>
        <p:spPr bwMode="auto">
          <a:xfrm>
            <a:off x="8161839" y="16852510"/>
            <a:ext cx="12344400" cy="4065714"/>
          </a:xfrm>
          <a:prstGeom prst="rect">
            <a:avLst/>
          </a:prstGeom>
          <a:solidFill>
            <a:schemeClr val="bg1"/>
          </a:solidFill>
          <a:ln w="76200">
            <a:solidFill>
              <a:srgbClr val="1E2A5B"/>
            </a:solidFill>
            <a:prstDash val="sysDot"/>
          </a:ln>
          <a:extLst/>
        </p:spPr>
        <p:txBody>
          <a:bodyPr wrap="square" lIns="76187" tIns="38093" rIns="76187" bIns="38093">
            <a:spAutoFit/>
          </a:bodyPr>
          <a:lstStyle/>
          <a:p>
            <a:pPr defTabSz="914400" fontAlgn="base">
              <a:lnSpc>
                <a:spcPct val="90000"/>
              </a:lnSpc>
              <a:spcBef>
                <a:spcPct val="0"/>
              </a:spcBef>
              <a:spcAft>
                <a:spcPct val="0"/>
              </a:spcAft>
            </a:pPr>
            <a:r>
              <a:rPr lang="en-US" sz="3200" b="1" dirty="0">
                <a:solidFill>
                  <a:srgbClr val="2F3F86"/>
                </a:solidFill>
              </a:rPr>
              <a:t>A description of the methodologies that were employed in your research. How was you research conducted? How did you gather the information? Did you use statistical analysis to analyze the data? Did you do a literature review? Describe your target population and/or characteristics of the community here if applicable. For example, if you did a focus group as part of your data collection, who participated? </a:t>
            </a: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p:txBody>
      </p:sp>
      <p:sp>
        <p:nvSpPr>
          <p:cNvPr id="17" name="Rectangle 5"/>
          <p:cNvSpPr>
            <a:spLocks noChangeArrowheads="1"/>
          </p:cNvSpPr>
          <p:nvPr/>
        </p:nvSpPr>
        <p:spPr bwMode="auto">
          <a:xfrm>
            <a:off x="20992429" y="5063054"/>
            <a:ext cx="11430000" cy="4206240"/>
          </a:xfrm>
          <a:prstGeom prst="rect">
            <a:avLst/>
          </a:prstGeom>
          <a:solidFill>
            <a:schemeClr val="bg1"/>
          </a:solidFill>
          <a:ln w="76200">
            <a:solidFill>
              <a:srgbClr val="1E2A5B"/>
            </a:solidFill>
            <a:prstDash val="sysDot"/>
            <a:miter lim="800000"/>
            <a:headEnd/>
            <a:tailEnd/>
          </a:ln>
          <a:extLst/>
        </p:spPr>
        <p:txBody>
          <a:bodyPr wrap="square" lIns="76187" tIns="38093" rIns="76187" bIns="38093">
            <a:spAutoFit/>
          </a:bodyPr>
          <a:lstStyle/>
          <a:p>
            <a:r>
              <a:rPr lang="en-US" altLang="en-US" sz="3200" b="1" dirty="0">
                <a:solidFill>
                  <a:srgbClr val="2F3F86"/>
                </a:solidFill>
              </a:rPr>
              <a:t>What were the results of your research? Was your hypothesis supported by the results? </a:t>
            </a:r>
            <a:endParaRPr lang="en-US" altLang="en-US" sz="3200" b="1" dirty="0" smtClean="0">
              <a:solidFill>
                <a:srgbClr val="2F3F86"/>
              </a:solidFill>
            </a:endParaRPr>
          </a:p>
          <a:p>
            <a:endParaRPr lang="en-US" altLang="en-US" sz="3200" b="1" dirty="0">
              <a:solidFill>
                <a:srgbClr val="2F3F86"/>
              </a:solidFill>
            </a:endParaRPr>
          </a:p>
          <a:p>
            <a:endParaRPr lang="en-US" altLang="en-US" sz="3200" b="1" dirty="0" smtClean="0">
              <a:solidFill>
                <a:srgbClr val="2F3F86"/>
              </a:solidFill>
            </a:endParaRPr>
          </a:p>
          <a:p>
            <a:endParaRPr lang="en-US" altLang="en-US" sz="3200" b="1" dirty="0">
              <a:solidFill>
                <a:srgbClr val="2F3F86"/>
              </a:solidFill>
            </a:endParaRPr>
          </a:p>
          <a:p>
            <a:endParaRPr lang="en-US" altLang="en-US" sz="3200" b="1" dirty="0">
              <a:solidFill>
                <a:srgbClr val="2F3F86"/>
              </a:solidFill>
            </a:endParaRPr>
          </a:p>
          <a:p>
            <a:endParaRPr lang="en-US" altLang="en-US" sz="3200" b="1" dirty="0">
              <a:solidFill>
                <a:srgbClr val="2F3F86"/>
              </a:solidFill>
            </a:endParaRPr>
          </a:p>
        </p:txBody>
      </p:sp>
      <p:sp>
        <p:nvSpPr>
          <p:cNvPr id="18" name="Rectangle 5"/>
          <p:cNvSpPr>
            <a:spLocks noChangeArrowheads="1"/>
          </p:cNvSpPr>
          <p:nvPr/>
        </p:nvSpPr>
        <p:spPr bwMode="auto">
          <a:xfrm>
            <a:off x="20992429" y="14726706"/>
            <a:ext cx="11430000" cy="2292921"/>
          </a:xfrm>
          <a:prstGeom prst="rect">
            <a:avLst/>
          </a:prstGeom>
          <a:solidFill>
            <a:schemeClr val="bg1"/>
          </a:solidFill>
          <a:ln w="76200">
            <a:solidFill>
              <a:srgbClr val="1E2A5B"/>
            </a:solidFill>
            <a:prstDash val="sysDot"/>
            <a:miter lim="800000"/>
            <a:headEnd/>
            <a:tailEnd/>
          </a:ln>
          <a:extLst/>
        </p:spPr>
        <p:txBody>
          <a:bodyPr wrap="square" lIns="76187" tIns="38093" rIns="76187" bIns="38093">
            <a:spAutoFit/>
          </a:bodyPr>
          <a:lstStyle/>
          <a:p>
            <a:pPr defTabSz="914400" fontAlgn="base">
              <a:lnSpc>
                <a:spcPct val="90000"/>
              </a:lnSpc>
              <a:spcBef>
                <a:spcPct val="0"/>
              </a:spcBef>
              <a:spcAft>
                <a:spcPct val="0"/>
              </a:spcAft>
            </a:pPr>
            <a:r>
              <a:rPr lang="en-US" sz="3200" b="1" dirty="0" smtClean="0">
                <a:solidFill>
                  <a:srgbClr val="2F3F86"/>
                </a:solidFill>
              </a:rPr>
              <a:t>Add text</a:t>
            </a: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p:txBody>
      </p:sp>
      <p:sp>
        <p:nvSpPr>
          <p:cNvPr id="19" name="Round Diagonal Corner Rectangle 18"/>
          <p:cNvSpPr/>
          <p:nvPr/>
        </p:nvSpPr>
        <p:spPr>
          <a:xfrm>
            <a:off x="524079" y="3911589"/>
            <a:ext cx="7315200" cy="914400"/>
          </a:xfrm>
          <a:prstGeom prst="round2DiagRect">
            <a:avLst/>
          </a:prstGeom>
          <a:solidFill>
            <a:srgbClr val="C1D31B"/>
          </a:solidFill>
          <a:ln w="114300">
            <a:solidFill>
              <a:srgbClr val="1E2A5B"/>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4800" b="1" kern="0" dirty="0" smtClean="0">
                <a:solidFill>
                  <a:schemeClr val="bg1"/>
                </a:solidFill>
                <a:cs typeface="Arial" panose="020B0604020202020204" pitchFamily="34" charset="0"/>
              </a:rPr>
              <a:t>ABSTRACT</a:t>
            </a:r>
            <a:endParaRPr lang="en-US" sz="4800" b="1" kern="0" dirty="0">
              <a:solidFill>
                <a:schemeClr val="bg1"/>
              </a:solidFill>
              <a:cs typeface="Arial" panose="020B0604020202020204" pitchFamily="34" charset="0"/>
            </a:endParaRPr>
          </a:p>
        </p:txBody>
      </p:sp>
      <p:sp>
        <p:nvSpPr>
          <p:cNvPr id="20" name="Round Diagonal Corner Rectangle 19"/>
          <p:cNvSpPr/>
          <p:nvPr/>
        </p:nvSpPr>
        <p:spPr>
          <a:xfrm>
            <a:off x="478359" y="16567149"/>
            <a:ext cx="7315200" cy="914400"/>
          </a:xfrm>
          <a:prstGeom prst="round2DiagRect">
            <a:avLst/>
          </a:prstGeom>
          <a:solidFill>
            <a:srgbClr val="C1D31B"/>
          </a:solidFill>
          <a:ln w="114300">
            <a:solidFill>
              <a:srgbClr val="1E2A5B"/>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4800" b="1" kern="0" dirty="0" smtClean="0">
                <a:solidFill>
                  <a:schemeClr val="bg1"/>
                </a:solidFill>
                <a:cs typeface="Arial" panose="020B0604020202020204" pitchFamily="34" charset="0"/>
              </a:rPr>
              <a:t>CONTACT</a:t>
            </a:r>
            <a:endParaRPr lang="en-US" sz="4800" b="1" kern="0" dirty="0">
              <a:solidFill>
                <a:schemeClr val="bg1"/>
              </a:solidFill>
              <a:cs typeface="Arial" panose="020B0604020202020204" pitchFamily="34" charset="0"/>
            </a:endParaRPr>
          </a:p>
        </p:txBody>
      </p:sp>
      <p:sp>
        <p:nvSpPr>
          <p:cNvPr id="21" name="Round Diagonal Corner Rectangle 20"/>
          <p:cNvSpPr/>
          <p:nvPr/>
        </p:nvSpPr>
        <p:spPr>
          <a:xfrm>
            <a:off x="8161839" y="3911589"/>
            <a:ext cx="12344400" cy="914400"/>
          </a:xfrm>
          <a:prstGeom prst="round2DiagRect">
            <a:avLst/>
          </a:prstGeom>
          <a:solidFill>
            <a:schemeClr val="accent6">
              <a:lumMod val="75000"/>
            </a:schemeClr>
          </a:solidFill>
          <a:ln w="114300">
            <a:solidFill>
              <a:srgbClr val="1E2A5B"/>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4800" b="1" kern="0" dirty="0" smtClean="0">
                <a:solidFill>
                  <a:schemeClr val="bg1"/>
                </a:solidFill>
                <a:cs typeface="Arial" panose="020B0604020202020204" pitchFamily="34" charset="0"/>
              </a:rPr>
              <a:t>INTRODUCTION</a:t>
            </a:r>
            <a:endParaRPr lang="en-US" sz="4800" b="1" kern="0" dirty="0">
              <a:solidFill>
                <a:schemeClr val="bg1"/>
              </a:solidFill>
              <a:cs typeface="Arial" panose="020B0604020202020204" pitchFamily="34" charset="0"/>
            </a:endParaRPr>
          </a:p>
        </p:txBody>
      </p:sp>
      <p:sp>
        <p:nvSpPr>
          <p:cNvPr id="22" name="Round Diagonal Corner Rectangle 21"/>
          <p:cNvSpPr/>
          <p:nvPr/>
        </p:nvSpPr>
        <p:spPr>
          <a:xfrm>
            <a:off x="8161839" y="15647447"/>
            <a:ext cx="12344400" cy="914400"/>
          </a:xfrm>
          <a:prstGeom prst="round2DiagRect">
            <a:avLst/>
          </a:prstGeom>
          <a:solidFill>
            <a:schemeClr val="accent6">
              <a:lumMod val="75000"/>
            </a:schemeClr>
          </a:solidFill>
          <a:ln w="114300">
            <a:solidFill>
              <a:srgbClr val="1E2A5B"/>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4800" b="1" kern="0" dirty="0" smtClean="0">
                <a:solidFill>
                  <a:schemeClr val="bg1"/>
                </a:solidFill>
                <a:cs typeface="Arial" panose="020B0604020202020204" pitchFamily="34" charset="0"/>
              </a:rPr>
              <a:t>METHODOLOGY</a:t>
            </a:r>
            <a:endParaRPr lang="en-US" sz="4800" b="1" kern="0" dirty="0">
              <a:solidFill>
                <a:schemeClr val="bg1"/>
              </a:solidFill>
              <a:cs typeface="Arial" panose="020B0604020202020204" pitchFamily="34" charset="0"/>
            </a:endParaRPr>
          </a:p>
        </p:txBody>
      </p:sp>
      <p:sp>
        <p:nvSpPr>
          <p:cNvPr id="23" name="Round Diagonal Corner Rectangle 22"/>
          <p:cNvSpPr/>
          <p:nvPr/>
        </p:nvSpPr>
        <p:spPr>
          <a:xfrm>
            <a:off x="20992429" y="3911589"/>
            <a:ext cx="11430000" cy="914400"/>
          </a:xfrm>
          <a:prstGeom prst="round2DiagRect">
            <a:avLst/>
          </a:prstGeom>
          <a:solidFill>
            <a:schemeClr val="accent5"/>
          </a:solidFill>
          <a:ln w="114300">
            <a:solidFill>
              <a:srgbClr val="1E2A5B"/>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4800" b="1" kern="0" dirty="0" smtClean="0">
                <a:solidFill>
                  <a:schemeClr val="bg1"/>
                </a:solidFill>
                <a:cs typeface="Arial" panose="020B0604020202020204" pitchFamily="34" charset="0"/>
              </a:rPr>
              <a:t>CURRICULUM </a:t>
            </a:r>
            <a:endParaRPr lang="en-US" sz="4800" b="1" kern="0" dirty="0">
              <a:solidFill>
                <a:schemeClr val="bg1"/>
              </a:solidFill>
              <a:cs typeface="Arial" panose="020B0604020202020204" pitchFamily="34" charset="0"/>
            </a:endParaRPr>
          </a:p>
        </p:txBody>
      </p:sp>
      <p:sp>
        <p:nvSpPr>
          <p:cNvPr id="24" name="Round Diagonal Corner Rectangle 23"/>
          <p:cNvSpPr/>
          <p:nvPr/>
        </p:nvSpPr>
        <p:spPr>
          <a:xfrm>
            <a:off x="20992429" y="9506137"/>
            <a:ext cx="11430000" cy="914400"/>
          </a:xfrm>
          <a:prstGeom prst="round2DiagRect">
            <a:avLst/>
          </a:prstGeom>
          <a:solidFill>
            <a:schemeClr val="accent5"/>
          </a:solidFill>
          <a:ln w="114300">
            <a:solidFill>
              <a:srgbClr val="1E2A5B"/>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4800" b="1" kern="0" dirty="0" smtClean="0">
                <a:solidFill>
                  <a:schemeClr val="bg1"/>
                </a:solidFill>
                <a:cs typeface="Arial" panose="020B0604020202020204" pitchFamily="34" charset="0"/>
              </a:rPr>
              <a:t>CONCLUSION</a:t>
            </a:r>
          </a:p>
        </p:txBody>
      </p:sp>
      <p:sp>
        <p:nvSpPr>
          <p:cNvPr id="25" name="Round Diagonal Corner Rectangle 24"/>
          <p:cNvSpPr/>
          <p:nvPr/>
        </p:nvSpPr>
        <p:spPr>
          <a:xfrm>
            <a:off x="20992429" y="13615427"/>
            <a:ext cx="11430000" cy="914400"/>
          </a:xfrm>
          <a:prstGeom prst="round2DiagRect">
            <a:avLst/>
          </a:prstGeom>
          <a:solidFill>
            <a:schemeClr val="accent5"/>
          </a:solidFill>
          <a:ln w="114300">
            <a:solidFill>
              <a:srgbClr val="1E2A5B"/>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4800" b="1" kern="0" dirty="0" smtClean="0">
                <a:solidFill>
                  <a:schemeClr val="bg1"/>
                </a:solidFill>
                <a:cs typeface="Arial" panose="020B0604020202020204" pitchFamily="34" charset="0"/>
              </a:rPr>
              <a:t>RECOMMENDATIONS</a:t>
            </a:r>
            <a:endParaRPr lang="en-US" sz="4800" b="1" kern="0" dirty="0">
              <a:solidFill>
                <a:schemeClr val="bg1"/>
              </a:solidFill>
              <a:cs typeface="Arial" panose="020B0604020202020204" pitchFamily="34" charset="0"/>
            </a:endParaRPr>
          </a:p>
        </p:txBody>
      </p:sp>
      <p:sp>
        <p:nvSpPr>
          <p:cNvPr id="26" name="Round Diagonal Corner Rectangle 25"/>
          <p:cNvSpPr/>
          <p:nvPr/>
        </p:nvSpPr>
        <p:spPr>
          <a:xfrm>
            <a:off x="20992429" y="17267770"/>
            <a:ext cx="11430000" cy="914400"/>
          </a:xfrm>
          <a:prstGeom prst="round2DiagRect">
            <a:avLst/>
          </a:prstGeom>
          <a:solidFill>
            <a:schemeClr val="accent5"/>
          </a:solidFill>
          <a:ln w="114300">
            <a:solidFill>
              <a:srgbClr val="1E2A5B"/>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4800" b="1" kern="0" dirty="0" smtClean="0">
                <a:solidFill>
                  <a:schemeClr val="bg1"/>
                </a:solidFill>
                <a:cs typeface="Arial" panose="020B0604020202020204" pitchFamily="34" charset="0"/>
              </a:rPr>
              <a:t>REFERENCES</a:t>
            </a:r>
            <a:endParaRPr lang="en-US" sz="4800" b="1" kern="0" dirty="0">
              <a:solidFill>
                <a:schemeClr val="bg1"/>
              </a:solidFill>
              <a:cs typeface="Arial" panose="020B0604020202020204" pitchFamily="34" charset="0"/>
            </a:endParaRPr>
          </a:p>
        </p:txBody>
      </p:sp>
      <p:pic>
        <p:nvPicPr>
          <p:cNvPr id="7170" name="Picture 2" descr="http://www3.canisius.edu/~grandem/teachingells/ESLmain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40159" t="8334" b="19621"/>
          <a:stretch/>
        </p:blipFill>
        <p:spPr bwMode="auto">
          <a:xfrm>
            <a:off x="8161839" y="12128699"/>
            <a:ext cx="4980005" cy="338328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graphsmadeeasy.com/uploads/2/9/7/4/2974845/8199034_ori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8647" y="12268392"/>
            <a:ext cx="4867592" cy="324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462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3"/>
          <p:cNvSpPr txBox="1">
            <a:spLocks noChangeArrowheads="1"/>
          </p:cNvSpPr>
          <p:nvPr/>
        </p:nvSpPr>
        <p:spPr bwMode="auto">
          <a:xfrm>
            <a:off x="685800" y="19502122"/>
            <a:ext cx="5486400" cy="1828800"/>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14" tIns="163214" rIns="163214" bIns="163214"/>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1567119" eaLnBrk="1" fontAlgn="base" hangingPunct="1">
              <a:spcBef>
                <a:spcPct val="0"/>
              </a:spcBef>
              <a:spcAft>
                <a:spcPct val="0"/>
              </a:spcAft>
            </a:pPr>
            <a:r>
              <a:rPr lang="en-US" dirty="0">
                <a:solidFill>
                  <a:srgbClr val="FFFFFF"/>
                </a:solidFill>
                <a:latin typeface="Corbel" charset="0"/>
                <a:cs typeface="Corbel" charset="0"/>
              </a:rPr>
              <a:t>&lt;your name&gt;</a:t>
            </a:r>
          </a:p>
          <a:p>
            <a:pPr defTabSz="1567119" eaLnBrk="1" fontAlgn="base" hangingPunct="1">
              <a:spcBef>
                <a:spcPct val="0"/>
              </a:spcBef>
              <a:spcAft>
                <a:spcPct val="0"/>
              </a:spcAft>
            </a:pPr>
            <a:r>
              <a:rPr lang="en-US" dirty="0">
                <a:solidFill>
                  <a:srgbClr val="FFFFFF"/>
                </a:solidFill>
                <a:latin typeface="Corbel" charset="0"/>
                <a:cs typeface="Corbel" charset="0"/>
              </a:rPr>
              <a:t>&lt;organization name&gt;</a:t>
            </a:r>
          </a:p>
          <a:p>
            <a:pPr defTabSz="1567119" eaLnBrk="1" fontAlgn="base" hangingPunct="1">
              <a:spcBef>
                <a:spcPct val="0"/>
              </a:spcBef>
              <a:spcAft>
                <a:spcPct val="0"/>
              </a:spcAft>
            </a:pPr>
            <a:r>
              <a:rPr lang="en-US" dirty="0">
                <a:solidFill>
                  <a:srgbClr val="FFFFFF"/>
                </a:solidFill>
                <a:latin typeface="Corbel" charset="0"/>
                <a:cs typeface="Corbel" charset="0"/>
              </a:rPr>
              <a:t>Email: </a:t>
            </a:r>
          </a:p>
          <a:p>
            <a:pPr defTabSz="1567119" eaLnBrk="1" fontAlgn="base" hangingPunct="1">
              <a:spcBef>
                <a:spcPct val="0"/>
              </a:spcBef>
              <a:spcAft>
                <a:spcPct val="0"/>
              </a:spcAft>
            </a:pPr>
            <a:r>
              <a:rPr lang="en-US" dirty="0">
                <a:solidFill>
                  <a:srgbClr val="FFFFFF"/>
                </a:solidFill>
                <a:latin typeface="Corbel" charset="0"/>
                <a:cs typeface="Corbel" charset="0"/>
              </a:rPr>
              <a:t>Phone: </a:t>
            </a:r>
          </a:p>
          <a:p>
            <a:pPr defTabSz="1567119" eaLnBrk="1" fontAlgn="base" hangingPunct="1">
              <a:spcBef>
                <a:spcPct val="0"/>
              </a:spcBef>
              <a:spcAft>
                <a:spcPct val="0"/>
              </a:spcAft>
            </a:pPr>
            <a:r>
              <a:rPr lang="en-US" dirty="0">
                <a:solidFill>
                  <a:srgbClr val="FFFFFF"/>
                </a:solidFill>
                <a:latin typeface="Corbel" charset="0"/>
                <a:cs typeface="Corbel" charset="0"/>
              </a:rPr>
              <a:t>Website: </a:t>
            </a:r>
          </a:p>
        </p:txBody>
      </p:sp>
      <p:sp>
        <p:nvSpPr>
          <p:cNvPr id="7170" name="Text Box 14"/>
          <p:cNvSpPr txBox="1">
            <a:spLocks noChangeArrowheads="1"/>
          </p:cNvSpPr>
          <p:nvPr/>
        </p:nvSpPr>
        <p:spPr bwMode="auto">
          <a:xfrm>
            <a:off x="685800" y="4572000"/>
            <a:ext cx="5486400" cy="8454917"/>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14" tIns="163214" rIns="163214" bIns="1632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1567119" eaLnBrk="1" fontAlgn="base" hangingPunct="1">
              <a:spcBef>
                <a:spcPct val="0"/>
              </a:spcBef>
              <a:spcAft>
                <a:spcPct val="0"/>
              </a:spcAft>
            </a:pPr>
            <a:r>
              <a:rPr lang="en-US" dirty="0">
                <a:solidFill>
                  <a:srgbClr val="FFFFFF"/>
                </a:solidFill>
                <a:latin typeface="Corbel" charset="0"/>
                <a:cs typeface="Corbel" charset="0"/>
              </a:rPr>
              <a:t>Click here to insert your Abstract text. Type it in or copy and paste from your Word document or other source.</a:t>
            </a:r>
          </a:p>
          <a:p>
            <a:pPr defTabSz="1567119" eaLnBrk="1" fontAlgn="base" hangingPunct="1">
              <a:spcBef>
                <a:spcPct val="0"/>
              </a:spcBef>
              <a:spcAft>
                <a:spcPct val="0"/>
              </a:spcAft>
            </a:pPr>
            <a:endParaRPr lang="en-US" dirty="0">
              <a:solidFill>
                <a:srgbClr val="FFFFFF"/>
              </a:solidFill>
              <a:latin typeface="Corbel" charset="0"/>
              <a:cs typeface="Corbel" charset="0"/>
            </a:endParaRPr>
          </a:p>
          <a:p>
            <a:pPr defTabSz="1567119" eaLnBrk="1" fontAlgn="base" hangingPunct="1">
              <a:spcBef>
                <a:spcPct val="0"/>
              </a:spcBef>
              <a:spcAft>
                <a:spcPct val="0"/>
              </a:spcAft>
            </a:pPr>
            <a:r>
              <a:rPr lang="en-US" dirty="0">
                <a:solidFill>
                  <a:srgbClr val="FFFFFF"/>
                </a:solidFill>
                <a:latin typeface="Corbel" charset="0"/>
                <a:cs typeface="Corbel" charset="0"/>
              </a:rPr>
              <a:t>This text box will automatically re-size to your text.</a:t>
            </a:r>
          </a:p>
          <a:p>
            <a:pPr defTabSz="1567119" eaLnBrk="1" fontAlgn="base" hangingPunct="1">
              <a:spcBef>
                <a:spcPct val="0"/>
              </a:spcBef>
              <a:spcAft>
                <a:spcPct val="0"/>
              </a:spcAft>
            </a:pPr>
            <a:endParaRPr lang="en-US" dirty="0">
              <a:solidFill>
                <a:srgbClr val="FFFFFF"/>
              </a:solidFill>
              <a:latin typeface="Corbel" charset="0"/>
              <a:cs typeface="Corbel" charset="0"/>
            </a:endParaRPr>
          </a:p>
          <a:p>
            <a:pPr defTabSz="1567119" eaLnBrk="1" fontAlgn="base" hangingPunct="1">
              <a:spcBef>
                <a:spcPct val="0"/>
              </a:spcBef>
              <a:spcAft>
                <a:spcPct val="0"/>
              </a:spcAft>
            </a:pPr>
            <a:r>
              <a:rPr lang="en-US" dirty="0">
                <a:solidFill>
                  <a:srgbClr val="FFFFFF"/>
                </a:solidFill>
                <a:latin typeface="Corbel" charset="0"/>
                <a:cs typeface="Corbel" charset="0"/>
              </a:rPr>
              <a:t>To change the border style of this text box: Double-click on the dashed border, select ‘Colors and Lines’, and change the border to solid or whatever style/color you like. Or ‘No Line’ to remove the border altogether.</a:t>
            </a:r>
          </a:p>
          <a:p>
            <a:pPr defTabSz="1567119" eaLnBrk="1" fontAlgn="base" hangingPunct="1">
              <a:spcBef>
                <a:spcPct val="0"/>
              </a:spcBef>
              <a:spcAft>
                <a:spcPct val="0"/>
              </a:spcAft>
            </a:pPr>
            <a:endParaRPr lang="en-US" dirty="0">
              <a:solidFill>
                <a:srgbClr val="FFFFFF"/>
              </a:solidFill>
              <a:latin typeface="Corbel" charset="0"/>
              <a:cs typeface="Corbel" charset="0"/>
            </a:endParaRPr>
          </a:p>
          <a:p>
            <a:pPr defTabSz="1567119" eaLnBrk="1" fontAlgn="base" hangingPunct="1">
              <a:spcBef>
                <a:spcPct val="0"/>
              </a:spcBef>
              <a:spcAft>
                <a:spcPct val="0"/>
              </a:spcAft>
            </a:pPr>
            <a:r>
              <a:rPr lang="en-US" dirty="0">
                <a:solidFill>
                  <a:srgbClr val="FFFFFF"/>
                </a:solidFill>
                <a:latin typeface="Corbel" charset="0"/>
                <a:cs typeface="Corbel" charset="0"/>
              </a:rPr>
              <a:t>To change the font style of this text box: Click on the border once to highlight the entire text box, then select a different font or font size that suits you. This text is in Arial </a:t>
            </a:r>
            <a:r>
              <a:rPr lang="en-US" dirty="0" err="1">
                <a:solidFill>
                  <a:srgbClr val="FFFFFF"/>
                </a:solidFill>
                <a:latin typeface="Corbel" charset="0"/>
                <a:cs typeface="Corbel" charset="0"/>
              </a:rPr>
              <a:t>32pt</a:t>
            </a:r>
            <a:r>
              <a:rPr lang="en-US" dirty="0">
                <a:solidFill>
                  <a:srgbClr val="FFFFFF"/>
                </a:solidFill>
                <a:latin typeface="Corbel" charset="0"/>
                <a:cs typeface="Corbel" charset="0"/>
              </a:rPr>
              <a:t> and is easily readable up to 6 feet away on a 36” x 48” poster. Try to stay between </a:t>
            </a:r>
            <a:r>
              <a:rPr lang="en-US" dirty="0" err="1">
                <a:solidFill>
                  <a:srgbClr val="FFFFFF"/>
                </a:solidFill>
                <a:latin typeface="Corbel" charset="0"/>
                <a:cs typeface="Corbel" charset="0"/>
              </a:rPr>
              <a:t>28pt</a:t>
            </a:r>
            <a:r>
              <a:rPr lang="en-US" dirty="0">
                <a:solidFill>
                  <a:srgbClr val="FFFFFF"/>
                </a:solidFill>
                <a:latin typeface="Corbel" charset="0"/>
                <a:cs typeface="Corbel" charset="0"/>
              </a:rPr>
              <a:t> – </a:t>
            </a:r>
            <a:r>
              <a:rPr lang="en-US" dirty="0" err="1">
                <a:solidFill>
                  <a:srgbClr val="FFFFFF"/>
                </a:solidFill>
                <a:latin typeface="Corbel" charset="0"/>
                <a:cs typeface="Corbel" charset="0"/>
              </a:rPr>
              <a:t>40pt</a:t>
            </a:r>
            <a:r>
              <a:rPr lang="en-US" dirty="0">
                <a:solidFill>
                  <a:srgbClr val="FFFFFF"/>
                </a:solidFill>
                <a:latin typeface="Corbel" charset="0"/>
                <a:cs typeface="Corbel" charset="0"/>
              </a:rPr>
              <a:t> for best viewing.</a:t>
            </a:r>
          </a:p>
        </p:txBody>
      </p:sp>
      <p:sp>
        <p:nvSpPr>
          <p:cNvPr id="7171" name="Text Box 15"/>
          <p:cNvSpPr txBox="1">
            <a:spLocks noChangeArrowheads="1"/>
          </p:cNvSpPr>
          <p:nvPr/>
        </p:nvSpPr>
        <p:spPr bwMode="auto">
          <a:xfrm>
            <a:off x="6858005" y="0"/>
            <a:ext cx="2604897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6431" tIns="652862" rIns="326431" bIns="326431" anchor="ctr" anchorCtr="1"/>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4100">
                <a:solidFill>
                  <a:srgbClr val="FFFFFF"/>
                </a:solidFill>
                <a:latin typeface="Corbel" charset="0"/>
                <a:cs typeface="Corbel" charset="0"/>
              </a:rPr>
              <a:t>TEMPLATE PROVIDED BY GENIGRAPHICS – 800.790.4001</a:t>
            </a:r>
          </a:p>
          <a:p>
            <a:pPr algn="ctr" eaLnBrk="1" fontAlgn="base" hangingPunct="1">
              <a:spcBef>
                <a:spcPct val="0"/>
              </a:spcBef>
              <a:spcAft>
                <a:spcPct val="0"/>
              </a:spcAft>
            </a:pPr>
            <a:r>
              <a:rPr lang="en-US" sz="4100">
                <a:solidFill>
                  <a:srgbClr val="FFFFFF"/>
                </a:solidFill>
                <a:latin typeface="Corbel" charset="0"/>
                <a:cs typeface="Corbel" charset="0"/>
              </a:rPr>
              <a:t>REPLACE THIS TEXT WITH YOUR TITLE</a:t>
            </a:r>
          </a:p>
        </p:txBody>
      </p:sp>
      <p:sp>
        <p:nvSpPr>
          <p:cNvPr id="7172" name="Text Box 16"/>
          <p:cNvSpPr txBox="1">
            <a:spLocks noChangeArrowheads="1"/>
          </p:cNvSpPr>
          <p:nvPr/>
        </p:nvSpPr>
        <p:spPr bwMode="auto">
          <a:xfrm>
            <a:off x="6858005" y="1828800"/>
            <a:ext cx="2604897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6431" tIns="326431" rIns="326431" bIns="326431" anchor="ctr" anchorCtr="1"/>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400">
                <a:solidFill>
                  <a:srgbClr val="FFFFFF"/>
                </a:solidFill>
                <a:latin typeface="Corbel" charset="0"/>
                <a:cs typeface="Corbel" charset="0"/>
              </a:rPr>
              <a:t>John Smith, MD</a:t>
            </a:r>
            <a:r>
              <a:rPr lang="en-US" sz="3400" baseline="30000">
                <a:solidFill>
                  <a:srgbClr val="FFFFFF"/>
                </a:solidFill>
                <a:latin typeface="Corbel" charset="0"/>
                <a:cs typeface="Corbel" charset="0"/>
              </a:rPr>
              <a:t>1</a:t>
            </a:r>
            <a:r>
              <a:rPr lang="en-US" sz="3400">
                <a:solidFill>
                  <a:srgbClr val="FFFFFF"/>
                </a:solidFill>
                <a:latin typeface="Corbel" charset="0"/>
                <a:cs typeface="Corbel" charset="0"/>
              </a:rPr>
              <a:t>; Jane Doe, PhD</a:t>
            </a:r>
            <a:r>
              <a:rPr lang="en-US" sz="3400" baseline="30000">
                <a:solidFill>
                  <a:srgbClr val="FFFFFF"/>
                </a:solidFill>
                <a:latin typeface="Corbel" charset="0"/>
                <a:cs typeface="Corbel" charset="0"/>
              </a:rPr>
              <a:t>2</a:t>
            </a:r>
            <a:r>
              <a:rPr lang="en-US" sz="3400">
                <a:solidFill>
                  <a:srgbClr val="FFFFFF"/>
                </a:solidFill>
                <a:latin typeface="Corbel" charset="0"/>
                <a:cs typeface="Corbel" charset="0"/>
              </a:rPr>
              <a:t>; Frederick Smith, MD, PhD</a:t>
            </a:r>
            <a:r>
              <a:rPr lang="en-US" sz="3400" baseline="30000">
                <a:solidFill>
                  <a:srgbClr val="FFFFFF"/>
                </a:solidFill>
                <a:latin typeface="Corbel" charset="0"/>
                <a:cs typeface="Corbel" charset="0"/>
              </a:rPr>
              <a:t>1,2</a:t>
            </a:r>
          </a:p>
          <a:p>
            <a:pPr algn="ctr" eaLnBrk="1" fontAlgn="base" hangingPunct="1">
              <a:spcBef>
                <a:spcPct val="0"/>
              </a:spcBef>
              <a:spcAft>
                <a:spcPct val="0"/>
              </a:spcAft>
            </a:pPr>
            <a:r>
              <a:rPr lang="en-US" sz="3400" baseline="30000">
                <a:solidFill>
                  <a:srgbClr val="FFFFFF"/>
                </a:solidFill>
                <a:latin typeface="Corbel" charset="0"/>
                <a:cs typeface="Corbel" charset="0"/>
              </a:rPr>
              <a:t>1</a:t>
            </a:r>
            <a:r>
              <a:rPr lang="en-US" sz="3400">
                <a:solidFill>
                  <a:srgbClr val="FFFFFF"/>
                </a:solidFill>
                <a:latin typeface="Corbel" charset="0"/>
                <a:cs typeface="Corbel" charset="0"/>
              </a:rPr>
              <a:t>University of Affiliation, </a:t>
            </a:r>
            <a:r>
              <a:rPr lang="en-US" sz="3400" baseline="30000">
                <a:solidFill>
                  <a:srgbClr val="FFFFFF"/>
                </a:solidFill>
                <a:latin typeface="Corbel" charset="0"/>
                <a:cs typeface="Corbel" charset="0"/>
              </a:rPr>
              <a:t>2</a:t>
            </a:r>
            <a:r>
              <a:rPr lang="en-US" sz="3400">
                <a:solidFill>
                  <a:srgbClr val="FFFFFF"/>
                </a:solidFill>
                <a:latin typeface="Corbel" charset="0"/>
                <a:cs typeface="Corbel" charset="0"/>
              </a:rPr>
              <a:t>Medical Center of Affiliation</a:t>
            </a:r>
          </a:p>
        </p:txBody>
      </p:sp>
      <p:sp>
        <p:nvSpPr>
          <p:cNvPr id="7173" name="Text Box 19"/>
          <p:cNvSpPr txBox="1">
            <a:spLocks noChangeArrowheads="1"/>
          </p:cNvSpPr>
          <p:nvPr/>
        </p:nvSpPr>
        <p:spPr bwMode="auto">
          <a:xfrm>
            <a:off x="15767687" y="4572000"/>
            <a:ext cx="8229600" cy="9738362"/>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14" tIns="163214" rIns="163214" bIns="163214"/>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1567119" eaLnBrk="1" fontAlgn="base" hangingPunct="1">
              <a:spcBef>
                <a:spcPct val="0"/>
              </a:spcBef>
              <a:spcAft>
                <a:spcPct val="0"/>
              </a:spcAft>
            </a:pPr>
            <a:r>
              <a:rPr lang="en-US" b="1">
                <a:solidFill>
                  <a:srgbClr val="FFFFFF"/>
                </a:solidFill>
                <a:latin typeface="Corbel" charset="0"/>
                <a:cs typeface="Corbel" charset="0"/>
              </a:rPr>
              <a:t>Genigraphics</a:t>
            </a:r>
            <a:r>
              <a:rPr lang="en-US">
                <a:solidFill>
                  <a:srgbClr val="FFFFFF"/>
                </a:solidFill>
                <a:latin typeface="Corbel" charset="0"/>
                <a:cs typeface="Corbel" charset="0"/>
              </a:rPr>
              <a:t> has provided this template to assist in preparation of a medical or scientific research poster. The dimensions are set to 36” high by 48” wide but prints can also be scaled up proportionally as large as 54” high by 72” wide. When you order your print we will know to scale the original file to the size you specify.</a:t>
            </a:r>
          </a:p>
          <a:p>
            <a:pPr defTabSz="1567119" eaLnBrk="1" fontAlgn="base" hangingPunct="1">
              <a:spcBef>
                <a:spcPct val="0"/>
              </a:spcBef>
              <a:spcAft>
                <a:spcPct val="0"/>
              </a:spcAft>
            </a:pPr>
            <a:endParaRPr lang="en-US">
              <a:solidFill>
                <a:srgbClr val="FFFFFF"/>
              </a:solidFill>
              <a:latin typeface="Corbel" charset="0"/>
              <a:cs typeface="Corbel" charset="0"/>
            </a:endParaRPr>
          </a:p>
          <a:p>
            <a:pPr defTabSz="1567119" eaLnBrk="1" fontAlgn="base" hangingPunct="1">
              <a:spcBef>
                <a:spcPct val="0"/>
              </a:spcBef>
              <a:spcAft>
                <a:spcPct val="0"/>
              </a:spcAft>
            </a:pPr>
            <a:r>
              <a:rPr lang="en-US">
                <a:solidFill>
                  <a:srgbClr val="FFFFFF"/>
                </a:solidFill>
                <a:latin typeface="Corbel" charset="0"/>
                <a:cs typeface="Corbel" charset="0"/>
              </a:rPr>
              <a:t>For other sizes, visit us  at </a:t>
            </a:r>
            <a:r>
              <a:rPr lang="en-US" b="1">
                <a:solidFill>
                  <a:srgbClr val="FFFFFF"/>
                </a:solidFill>
                <a:latin typeface="Corbel" charset="0"/>
                <a:cs typeface="Corbel" charset="0"/>
              </a:rPr>
              <a:t>www.genigraphics.com</a:t>
            </a:r>
            <a:r>
              <a:rPr lang="en-US">
                <a:solidFill>
                  <a:srgbClr val="FFFFFF"/>
                </a:solidFill>
                <a:latin typeface="Corbel" charset="0"/>
                <a:cs typeface="Corbel" charset="0"/>
              </a:rPr>
              <a:t> or send an email request to </a:t>
            </a:r>
            <a:r>
              <a:rPr lang="en-US" b="1">
                <a:solidFill>
                  <a:srgbClr val="FFFFFF"/>
                </a:solidFill>
                <a:latin typeface="Corbel" charset="0"/>
                <a:cs typeface="Corbel" charset="0"/>
              </a:rPr>
              <a:t>info@genigraphics.com</a:t>
            </a:r>
            <a:r>
              <a:rPr lang="en-US">
                <a:solidFill>
                  <a:srgbClr val="FFFFFF"/>
                </a:solidFill>
                <a:latin typeface="Corbel" charset="0"/>
                <a:cs typeface="Corbel" charset="0"/>
              </a:rPr>
              <a:t> or give us a call toll free at </a:t>
            </a:r>
            <a:r>
              <a:rPr lang="en-US" b="1">
                <a:solidFill>
                  <a:srgbClr val="FFFFFF"/>
                </a:solidFill>
                <a:latin typeface="Corbel" charset="0"/>
                <a:cs typeface="Corbel" charset="0"/>
              </a:rPr>
              <a:t>1.800.790.4001</a:t>
            </a:r>
            <a:r>
              <a:rPr lang="en-US">
                <a:solidFill>
                  <a:srgbClr val="FFFFFF"/>
                </a:solidFill>
                <a:latin typeface="Corbel" charset="0"/>
                <a:cs typeface="Corbel" charset="0"/>
              </a:rPr>
              <a:t>.</a:t>
            </a:r>
          </a:p>
          <a:p>
            <a:pPr defTabSz="1567119" eaLnBrk="1" fontAlgn="base" hangingPunct="1">
              <a:spcBef>
                <a:spcPct val="0"/>
              </a:spcBef>
              <a:spcAft>
                <a:spcPct val="0"/>
              </a:spcAft>
            </a:pPr>
            <a:endParaRPr lang="en-US" b="1">
              <a:solidFill>
                <a:srgbClr val="FFFFFF"/>
              </a:solidFill>
              <a:latin typeface="Corbel" charset="0"/>
              <a:cs typeface="Corbel" charset="0"/>
            </a:endParaRPr>
          </a:p>
          <a:p>
            <a:pPr defTabSz="1567119" eaLnBrk="1" fontAlgn="base" hangingPunct="1">
              <a:spcBef>
                <a:spcPct val="0"/>
              </a:spcBef>
              <a:spcAft>
                <a:spcPct val="0"/>
              </a:spcAft>
            </a:pPr>
            <a:r>
              <a:rPr lang="en-US" b="1">
                <a:solidFill>
                  <a:srgbClr val="FFFFFF"/>
                </a:solidFill>
                <a:latin typeface="Corbel" charset="0"/>
                <a:cs typeface="Corbel" charset="0"/>
              </a:rPr>
              <a:t>The various elements and text boxes included in this template are examples of what we commonly see on posters of this kind. They are simply placeholders and you should feel free to add, delete, re-arrange, re-name, or re-size as best suits your needs.</a:t>
            </a:r>
          </a:p>
          <a:p>
            <a:pPr defTabSz="1567119" eaLnBrk="1" fontAlgn="base" hangingPunct="1">
              <a:spcBef>
                <a:spcPct val="0"/>
              </a:spcBef>
              <a:spcAft>
                <a:spcPct val="0"/>
              </a:spcAft>
            </a:pPr>
            <a:endParaRPr lang="en-US" b="1">
              <a:solidFill>
                <a:srgbClr val="FFFFFF"/>
              </a:solidFill>
              <a:latin typeface="Corbel" charset="0"/>
              <a:cs typeface="Corbel" charset="0"/>
            </a:endParaRPr>
          </a:p>
          <a:p>
            <a:pPr defTabSz="1567119" eaLnBrk="1" fontAlgn="base" hangingPunct="1">
              <a:spcBef>
                <a:spcPct val="0"/>
              </a:spcBef>
              <a:spcAft>
                <a:spcPct val="0"/>
              </a:spcAft>
            </a:pPr>
            <a:r>
              <a:rPr lang="en-US">
                <a:solidFill>
                  <a:srgbClr val="FFFFFF"/>
                </a:solidFill>
                <a:latin typeface="Corbel" charset="0"/>
                <a:cs typeface="Corbel" charset="0"/>
              </a:rPr>
              <a:t>Choose Genigraphics to print your poster and we will perform a free design review and advise you if we see anything that may be a concern for printing.</a:t>
            </a:r>
          </a:p>
          <a:p>
            <a:pPr defTabSz="1567119" eaLnBrk="1" fontAlgn="base" hangingPunct="1">
              <a:spcBef>
                <a:spcPct val="0"/>
              </a:spcBef>
              <a:spcAft>
                <a:spcPct val="0"/>
              </a:spcAft>
            </a:pPr>
            <a:endParaRPr lang="en-US">
              <a:solidFill>
                <a:srgbClr val="FFFFFF"/>
              </a:solidFill>
              <a:latin typeface="Corbel" charset="0"/>
              <a:cs typeface="Corbel" charset="0"/>
            </a:endParaRPr>
          </a:p>
          <a:p>
            <a:pPr defTabSz="1567119" eaLnBrk="1" fontAlgn="base" hangingPunct="1">
              <a:spcBef>
                <a:spcPct val="0"/>
              </a:spcBef>
              <a:spcAft>
                <a:spcPct val="0"/>
              </a:spcAft>
            </a:pPr>
            <a:r>
              <a:rPr lang="en-US">
                <a:solidFill>
                  <a:srgbClr val="FFFFFF"/>
                </a:solidFill>
                <a:latin typeface="Corbel" charset="0"/>
                <a:cs typeface="Corbel" charset="0"/>
              </a:rPr>
              <a:t>We print directly from PowerPoint so your poster will look just like it does on screen. Other printing outlets (Kinko’s, for example) convert your file to another format prior to printing. This can result in elements shifting, loss of effects, or altered colors. By printing from the same version of PowerPoint that your file was created in, Genigraphics gives you the most accurate reproduction available.</a:t>
            </a:r>
          </a:p>
        </p:txBody>
      </p:sp>
      <p:sp>
        <p:nvSpPr>
          <p:cNvPr id="7174" name="Text Box 20"/>
          <p:cNvSpPr txBox="1">
            <a:spLocks noChangeArrowheads="1"/>
          </p:cNvSpPr>
          <p:nvPr/>
        </p:nvSpPr>
        <p:spPr bwMode="auto">
          <a:xfrm>
            <a:off x="24683087" y="4572001"/>
            <a:ext cx="7538083" cy="7919722"/>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14" tIns="163214" rIns="163214" bIns="163214"/>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1567119" eaLnBrk="1" fontAlgn="base" hangingPunct="1">
              <a:spcBef>
                <a:spcPct val="0"/>
              </a:spcBef>
              <a:spcAft>
                <a:spcPct val="0"/>
              </a:spcAft>
            </a:pPr>
            <a:r>
              <a:rPr lang="en-US" dirty="0">
                <a:solidFill>
                  <a:srgbClr val="FFFFFF"/>
                </a:solidFill>
                <a:latin typeface="Corbel" charset="0"/>
                <a:cs typeface="Corbel" charset="0"/>
              </a:rPr>
              <a:t>Click here to insert your Introduction text. Type it in or copy and paste from your Word document or other source. Click once on the dashed border to highlight then drag the bottom edge up to fit. Or change the font size to fill the box. </a:t>
            </a:r>
          </a:p>
          <a:p>
            <a:pPr defTabSz="1567119" eaLnBrk="1" fontAlgn="base" hangingPunct="1">
              <a:spcBef>
                <a:spcPct val="0"/>
              </a:spcBef>
              <a:spcAft>
                <a:spcPct val="0"/>
              </a:spcAft>
            </a:pPr>
            <a:endParaRPr lang="en-US" dirty="0">
              <a:solidFill>
                <a:srgbClr val="FFFFFF"/>
              </a:solidFill>
              <a:latin typeface="Corbel" charset="0"/>
              <a:cs typeface="Corbel" charset="0"/>
            </a:endParaRPr>
          </a:p>
          <a:p>
            <a:pPr defTabSz="1567119" eaLnBrk="1" fontAlgn="base" hangingPunct="1">
              <a:spcBef>
                <a:spcPct val="0"/>
              </a:spcBef>
              <a:spcAft>
                <a:spcPct val="0"/>
              </a:spcAft>
            </a:pPr>
            <a:r>
              <a:rPr lang="en-US" dirty="0">
                <a:solidFill>
                  <a:srgbClr val="FFFFFF"/>
                </a:solidFill>
                <a:latin typeface="Corbel" charset="0"/>
                <a:cs typeface="Corbel" charset="0"/>
              </a:rPr>
              <a:t>Double-click the border and select ‘Text Box’, then check “Resize AutoShape to Fit Text” to have the box automatically re-size to your text.</a:t>
            </a:r>
          </a:p>
          <a:p>
            <a:pPr defTabSz="1567119" eaLnBrk="1" fontAlgn="base" hangingPunct="1">
              <a:spcBef>
                <a:spcPct val="0"/>
              </a:spcBef>
              <a:spcAft>
                <a:spcPct val="0"/>
              </a:spcAft>
            </a:pPr>
            <a:endParaRPr lang="en-US" dirty="0">
              <a:solidFill>
                <a:srgbClr val="FFFFFF"/>
              </a:solidFill>
              <a:latin typeface="Corbel" charset="0"/>
              <a:cs typeface="Corbel" charset="0"/>
            </a:endParaRPr>
          </a:p>
          <a:p>
            <a:pPr defTabSz="1567119" eaLnBrk="1" fontAlgn="base" hangingPunct="1">
              <a:spcBef>
                <a:spcPct val="0"/>
              </a:spcBef>
              <a:spcAft>
                <a:spcPct val="0"/>
              </a:spcAft>
            </a:pPr>
            <a:r>
              <a:rPr lang="en-US" dirty="0">
                <a:solidFill>
                  <a:srgbClr val="FFFFFF"/>
                </a:solidFill>
                <a:latin typeface="Corbel" charset="0"/>
                <a:cs typeface="Corbel" charset="0"/>
              </a:rPr>
              <a:t>To change the border style of this text box: Double-click on the dashed border, select ‘Colors and Lines’, and change the border to solid or whatever style/color you like. Or ‘No Line’ to remove the border altogether.</a:t>
            </a:r>
          </a:p>
          <a:p>
            <a:pPr defTabSz="1567119" eaLnBrk="1" fontAlgn="base" hangingPunct="1">
              <a:spcBef>
                <a:spcPct val="0"/>
              </a:spcBef>
              <a:spcAft>
                <a:spcPct val="0"/>
              </a:spcAft>
            </a:pPr>
            <a:endParaRPr lang="en-US" dirty="0">
              <a:solidFill>
                <a:srgbClr val="FFFFFF"/>
              </a:solidFill>
              <a:latin typeface="Corbel" charset="0"/>
              <a:cs typeface="Corbel" charset="0"/>
            </a:endParaRPr>
          </a:p>
          <a:p>
            <a:pPr defTabSz="1567119" eaLnBrk="1" fontAlgn="base" hangingPunct="1">
              <a:spcBef>
                <a:spcPct val="0"/>
              </a:spcBef>
              <a:spcAft>
                <a:spcPct val="0"/>
              </a:spcAft>
            </a:pPr>
            <a:r>
              <a:rPr lang="en-US" dirty="0">
                <a:solidFill>
                  <a:srgbClr val="FFFFFF"/>
                </a:solidFill>
                <a:latin typeface="Corbel" charset="0"/>
                <a:cs typeface="Corbel" charset="0"/>
              </a:rPr>
              <a:t>To change the font style of this text box: Click on the border once to highlight the entire text box, then select a different font or font size that suits you. This text is in Arial </a:t>
            </a:r>
            <a:r>
              <a:rPr lang="en-US" dirty="0" err="1">
                <a:solidFill>
                  <a:srgbClr val="FFFFFF"/>
                </a:solidFill>
                <a:latin typeface="Corbel" charset="0"/>
                <a:cs typeface="Corbel" charset="0"/>
              </a:rPr>
              <a:t>32pt</a:t>
            </a:r>
            <a:r>
              <a:rPr lang="en-US" dirty="0">
                <a:solidFill>
                  <a:srgbClr val="FFFFFF"/>
                </a:solidFill>
                <a:latin typeface="Corbel" charset="0"/>
                <a:cs typeface="Corbel" charset="0"/>
              </a:rPr>
              <a:t> and is easily readable up to 6 feet away. Try to stay between </a:t>
            </a:r>
            <a:r>
              <a:rPr lang="en-US" dirty="0" err="1">
                <a:solidFill>
                  <a:srgbClr val="FFFFFF"/>
                </a:solidFill>
                <a:latin typeface="Corbel" charset="0"/>
                <a:cs typeface="Corbel" charset="0"/>
              </a:rPr>
              <a:t>28pt</a:t>
            </a:r>
            <a:r>
              <a:rPr lang="en-US" dirty="0">
                <a:solidFill>
                  <a:srgbClr val="FFFFFF"/>
                </a:solidFill>
                <a:latin typeface="Corbel" charset="0"/>
                <a:cs typeface="Corbel" charset="0"/>
              </a:rPr>
              <a:t> – </a:t>
            </a:r>
            <a:r>
              <a:rPr lang="en-US" dirty="0" err="1">
                <a:solidFill>
                  <a:srgbClr val="FFFFFF"/>
                </a:solidFill>
                <a:latin typeface="Corbel" charset="0"/>
                <a:cs typeface="Corbel" charset="0"/>
              </a:rPr>
              <a:t>40pt</a:t>
            </a:r>
            <a:r>
              <a:rPr lang="en-US" dirty="0">
                <a:solidFill>
                  <a:srgbClr val="FFFFFF"/>
                </a:solidFill>
                <a:latin typeface="Corbel" charset="0"/>
                <a:cs typeface="Corbel" charset="0"/>
              </a:rPr>
              <a:t> for best viewing.</a:t>
            </a:r>
          </a:p>
          <a:p>
            <a:pPr defTabSz="1567119" eaLnBrk="1" fontAlgn="base" hangingPunct="1">
              <a:spcBef>
                <a:spcPct val="0"/>
              </a:spcBef>
              <a:spcAft>
                <a:spcPct val="0"/>
              </a:spcAft>
            </a:pPr>
            <a:endParaRPr lang="en-US" dirty="0">
              <a:solidFill>
                <a:srgbClr val="FFFFFF"/>
              </a:solidFill>
              <a:latin typeface="Corbel" charset="0"/>
              <a:cs typeface="Corbel" charset="0"/>
            </a:endParaRPr>
          </a:p>
        </p:txBody>
      </p:sp>
      <p:sp>
        <p:nvSpPr>
          <p:cNvPr id="7175" name="Text Box 21"/>
          <p:cNvSpPr txBox="1">
            <a:spLocks noChangeArrowheads="1"/>
          </p:cNvSpPr>
          <p:nvPr/>
        </p:nvSpPr>
        <p:spPr bwMode="auto">
          <a:xfrm>
            <a:off x="7543805" y="13406122"/>
            <a:ext cx="7538087" cy="7924800"/>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14" tIns="163214" rIns="163214" bIns="163214"/>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1567119" eaLnBrk="1" fontAlgn="base" hangingPunct="1">
              <a:spcBef>
                <a:spcPct val="0"/>
              </a:spcBef>
              <a:spcAft>
                <a:spcPct val="0"/>
              </a:spcAft>
            </a:pPr>
            <a:r>
              <a:rPr lang="en-US">
                <a:solidFill>
                  <a:srgbClr val="FFFFFF"/>
                </a:solidFill>
                <a:latin typeface="Corbel" charset="0"/>
                <a:cs typeface="Corbel" charset="0"/>
              </a:rPr>
              <a:t>Click here to insert your Introduction text. Type it in or copy and paste from your Word document or other source. Click once on the dashed border to highlight then drag the bottom edge up to fit. Or change the font size to fill the box. </a:t>
            </a:r>
          </a:p>
          <a:p>
            <a:pPr defTabSz="1567119" eaLnBrk="1" fontAlgn="base" hangingPunct="1">
              <a:spcBef>
                <a:spcPct val="0"/>
              </a:spcBef>
              <a:spcAft>
                <a:spcPct val="0"/>
              </a:spcAft>
            </a:pPr>
            <a:endParaRPr lang="en-US">
              <a:solidFill>
                <a:srgbClr val="FFFFFF"/>
              </a:solidFill>
              <a:latin typeface="Corbel" charset="0"/>
              <a:cs typeface="Corbel" charset="0"/>
            </a:endParaRPr>
          </a:p>
          <a:p>
            <a:pPr defTabSz="1567119" eaLnBrk="1" fontAlgn="base" hangingPunct="1">
              <a:spcBef>
                <a:spcPct val="0"/>
              </a:spcBef>
              <a:spcAft>
                <a:spcPct val="0"/>
              </a:spcAft>
            </a:pPr>
            <a:r>
              <a:rPr lang="en-US">
                <a:solidFill>
                  <a:srgbClr val="FFFFFF"/>
                </a:solidFill>
                <a:latin typeface="Corbel" charset="0"/>
                <a:cs typeface="Corbel" charset="0"/>
              </a:rPr>
              <a:t>Double-click the border and select ‘Text Box’, then check “Resize AutoShape to Fit Text” to have the box automatically re-size to your text.</a:t>
            </a:r>
          </a:p>
          <a:p>
            <a:pPr defTabSz="1567119" eaLnBrk="1" fontAlgn="base" hangingPunct="1">
              <a:spcBef>
                <a:spcPct val="0"/>
              </a:spcBef>
              <a:spcAft>
                <a:spcPct val="0"/>
              </a:spcAft>
            </a:pPr>
            <a:endParaRPr lang="en-US">
              <a:solidFill>
                <a:srgbClr val="FFFFFF"/>
              </a:solidFill>
              <a:latin typeface="Corbel" charset="0"/>
              <a:cs typeface="Corbel" charset="0"/>
            </a:endParaRPr>
          </a:p>
          <a:p>
            <a:pPr defTabSz="1567119" eaLnBrk="1" fontAlgn="base" hangingPunct="1">
              <a:spcBef>
                <a:spcPct val="0"/>
              </a:spcBef>
              <a:spcAft>
                <a:spcPct val="0"/>
              </a:spcAft>
            </a:pPr>
            <a:r>
              <a:rPr lang="en-US">
                <a:solidFill>
                  <a:srgbClr val="FFFFFF"/>
                </a:solidFill>
                <a:latin typeface="Corbel" charset="0"/>
                <a:cs typeface="Corbel" charset="0"/>
              </a:rPr>
              <a:t>To change the border style of this text box: Double-click on the dashed border, select ‘Colors and Lines’, and change the border to solid or whatever style/color you like. Or ‘No Line’ to remove the border altogether.</a:t>
            </a:r>
          </a:p>
          <a:p>
            <a:pPr defTabSz="1567119" eaLnBrk="1" fontAlgn="base" hangingPunct="1">
              <a:spcBef>
                <a:spcPct val="0"/>
              </a:spcBef>
              <a:spcAft>
                <a:spcPct val="0"/>
              </a:spcAft>
            </a:pPr>
            <a:endParaRPr lang="en-US">
              <a:solidFill>
                <a:srgbClr val="FFFFFF"/>
              </a:solidFill>
              <a:latin typeface="Corbel" charset="0"/>
              <a:cs typeface="Corbel" charset="0"/>
            </a:endParaRPr>
          </a:p>
          <a:p>
            <a:pPr defTabSz="1567119" eaLnBrk="1" fontAlgn="base" hangingPunct="1">
              <a:spcBef>
                <a:spcPct val="0"/>
              </a:spcBef>
              <a:spcAft>
                <a:spcPct val="0"/>
              </a:spcAft>
            </a:pPr>
            <a:r>
              <a:rPr lang="en-US">
                <a:solidFill>
                  <a:srgbClr val="FFFFFF"/>
                </a:solidFill>
                <a:latin typeface="Corbel" charset="0"/>
                <a:cs typeface="Corbel" charset="0"/>
              </a:rPr>
              <a:t>To change the font style of this text box: Click on the border once to highlight the entire text box, then select a different font or font size that suits you. This text is in Arial 32pt and is easily readable up to 6 feet away. Try to stay between 28pt – 40pt for best viewing.</a:t>
            </a:r>
          </a:p>
          <a:p>
            <a:pPr defTabSz="1567119" eaLnBrk="1" fontAlgn="base" hangingPunct="1">
              <a:spcBef>
                <a:spcPct val="0"/>
              </a:spcBef>
              <a:spcAft>
                <a:spcPct val="0"/>
              </a:spcAft>
            </a:pPr>
            <a:endParaRPr lang="en-US">
              <a:solidFill>
                <a:srgbClr val="FFFFFF"/>
              </a:solidFill>
              <a:latin typeface="Corbel" charset="0"/>
              <a:cs typeface="Corbel" charset="0"/>
            </a:endParaRPr>
          </a:p>
          <a:p>
            <a:pPr defTabSz="1567119" eaLnBrk="1" fontAlgn="base" hangingPunct="1">
              <a:spcBef>
                <a:spcPct val="0"/>
              </a:spcBef>
              <a:spcAft>
                <a:spcPct val="0"/>
              </a:spcAft>
            </a:pPr>
            <a:endParaRPr lang="en-US">
              <a:solidFill>
                <a:srgbClr val="FFFFFF"/>
              </a:solidFill>
              <a:latin typeface="Corbel" charset="0"/>
              <a:cs typeface="Corbel" charset="0"/>
            </a:endParaRPr>
          </a:p>
        </p:txBody>
      </p:sp>
      <p:sp>
        <p:nvSpPr>
          <p:cNvPr id="7176" name="Text Box 22"/>
          <p:cNvSpPr txBox="1">
            <a:spLocks noChangeArrowheads="1"/>
          </p:cNvSpPr>
          <p:nvPr/>
        </p:nvSpPr>
        <p:spPr bwMode="auto">
          <a:xfrm>
            <a:off x="24683087" y="13406122"/>
            <a:ext cx="7538083" cy="3352800"/>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14" tIns="163214" rIns="163214" bIns="163214"/>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1567119" eaLnBrk="1" fontAlgn="base" hangingPunct="1">
              <a:spcBef>
                <a:spcPct val="0"/>
              </a:spcBef>
              <a:spcAft>
                <a:spcPct val="0"/>
              </a:spcAft>
            </a:pPr>
            <a:r>
              <a:rPr lang="en-US">
                <a:solidFill>
                  <a:srgbClr val="FFFFFF"/>
                </a:solidFill>
                <a:latin typeface="Corbel" charset="0"/>
                <a:cs typeface="Corbel" charset="0"/>
              </a:rPr>
              <a:t>Click here to insert your Conclusions text. Type it in or copy and paste from your Word document or other source. </a:t>
            </a:r>
          </a:p>
          <a:p>
            <a:pPr defTabSz="1567119" eaLnBrk="1" fontAlgn="base" hangingPunct="1">
              <a:spcBef>
                <a:spcPct val="0"/>
              </a:spcBef>
              <a:spcAft>
                <a:spcPct val="0"/>
              </a:spcAft>
            </a:pPr>
            <a:endParaRPr lang="en-US">
              <a:solidFill>
                <a:srgbClr val="FFFFFF"/>
              </a:solidFill>
              <a:latin typeface="Corbel" charset="0"/>
              <a:cs typeface="Corbel" charset="0"/>
            </a:endParaRPr>
          </a:p>
          <a:p>
            <a:pPr defTabSz="1567119" eaLnBrk="1" fontAlgn="base" hangingPunct="1">
              <a:spcBef>
                <a:spcPct val="0"/>
              </a:spcBef>
              <a:spcAft>
                <a:spcPct val="0"/>
              </a:spcAft>
            </a:pPr>
            <a:r>
              <a:rPr lang="en-US">
                <a:solidFill>
                  <a:srgbClr val="FFFFFF"/>
                </a:solidFill>
                <a:latin typeface="Corbel" charset="0"/>
                <a:cs typeface="Corbel" charset="0"/>
              </a:rPr>
              <a:t>Click on the border once to highlight and select a different font or font size that suits you. This text is in Arial 32pt and is easily readable up to 6 feet away. Try to stay between 28pt – 40pt for best viewing.</a:t>
            </a:r>
          </a:p>
        </p:txBody>
      </p:sp>
      <p:sp>
        <p:nvSpPr>
          <p:cNvPr id="7177" name="Text Box 18"/>
          <p:cNvSpPr txBox="1">
            <a:spLocks noChangeArrowheads="1"/>
          </p:cNvSpPr>
          <p:nvPr/>
        </p:nvSpPr>
        <p:spPr bwMode="auto">
          <a:xfrm>
            <a:off x="7543805" y="4572001"/>
            <a:ext cx="7538087" cy="7919722"/>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14" tIns="163214" rIns="163214" bIns="163214"/>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1567119" eaLnBrk="1" fontAlgn="base" hangingPunct="1">
              <a:spcBef>
                <a:spcPct val="0"/>
              </a:spcBef>
              <a:spcAft>
                <a:spcPct val="0"/>
              </a:spcAft>
            </a:pPr>
            <a:r>
              <a:rPr lang="en-US">
                <a:solidFill>
                  <a:srgbClr val="FFFFFF"/>
                </a:solidFill>
                <a:latin typeface="Corbel" charset="0"/>
                <a:cs typeface="Corbel" charset="0"/>
              </a:rPr>
              <a:t>Click here to insert your Introduction text. Type it in or copy and paste from your Word document or other source. Click once on the dashed border to highlight then drag the bottom edge up to fit. Or change the font size to fill the box. </a:t>
            </a:r>
          </a:p>
          <a:p>
            <a:pPr defTabSz="1567119" eaLnBrk="1" fontAlgn="base" hangingPunct="1">
              <a:spcBef>
                <a:spcPct val="0"/>
              </a:spcBef>
              <a:spcAft>
                <a:spcPct val="0"/>
              </a:spcAft>
            </a:pPr>
            <a:endParaRPr lang="en-US">
              <a:solidFill>
                <a:srgbClr val="FFFFFF"/>
              </a:solidFill>
              <a:latin typeface="Corbel" charset="0"/>
              <a:cs typeface="Corbel" charset="0"/>
            </a:endParaRPr>
          </a:p>
          <a:p>
            <a:pPr defTabSz="1567119" eaLnBrk="1" fontAlgn="base" hangingPunct="1">
              <a:spcBef>
                <a:spcPct val="0"/>
              </a:spcBef>
              <a:spcAft>
                <a:spcPct val="0"/>
              </a:spcAft>
            </a:pPr>
            <a:r>
              <a:rPr lang="en-US">
                <a:solidFill>
                  <a:srgbClr val="FFFFFF"/>
                </a:solidFill>
                <a:latin typeface="Corbel" charset="0"/>
                <a:cs typeface="Corbel" charset="0"/>
              </a:rPr>
              <a:t>Double-click the border and select ‘Text Box’, then check “Resize AutoShape to Fit Text” to have the box automatically re-size to your text.</a:t>
            </a:r>
          </a:p>
          <a:p>
            <a:pPr defTabSz="1567119" eaLnBrk="1" fontAlgn="base" hangingPunct="1">
              <a:spcBef>
                <a:spcPct val="0"/>
              </a:spcBef>
              <a:spcAft>
                <a:spcPct val="0"/>
              </a:spcAft>
            </a:pPr>
            <a:endParaRPr lang="en-US">
              <a:solidFill>
                <a:srgbClr val="FFFFFF"/>
              </a:solidFill>
              <a:latin typeface="Corbel" charset="0"/>
              <a:cs typeface="Corbel" charset="0"/>
            </a:endParaRPr>
          </a:p>
          <a:p>
            <a:pPr defTabSz="1567119" eaLnBrk="1" fontAlgn="base" hangingPunct="1">
              <a:spcBef>
                <a:spcPct val="0"/>
              </a:spcBef>
              <a:spcAft>
                <a:spcPct val="0"/>
              </a:spcAft>
            </a:pPr>
            <a:r>
              <a:rPr lang="en-US">
                <a:solidFill>
                  <a:srgbClr val="FFFFFF"/>
                </a:solidFill>
                <a:latin typeface="Corbel" charset="0"/>
                <a:cs typeface="Corbel" charset="0"/>
              </a:rPr>
              <a:t>To change the border style of this text box: Double-click on the dashed border, select ‘Colors and Lines’, and change the border to solid or whatever style/color you like. Or ‘No Line’ to remove the border altogether.</a:t>
            </a:r>
          </a:p>
          <a:p>
            <a:pPr defTabSz="1567119" eaLnBrk="1" fontAlgn="base" hangingPunct="1">
              <a:spcBef>
                <a:spcPct val="0"/>
              </a:spcBef>
              <a:spcAft>
                <a:spcPct val="0"/>
              </a:spcAft>
            </a:pPr>
            <a:endParaRPr lang="en-US">
              <a:solidFill>
                <a:srgbClr val="FFFFFF"/>
              </a:solidFill>
              <a:latin typeface="Corbel" charset="0"/>
              <a:cs typeface="Corbel" charset="0"/>
            </a:endParaRPr>
          </a:p>
          <a:p>
            <a:pPr defTabSz="1567119" eaLnBrk="1" fontAlgn="base" hangingPunct="1">
              <a:spcBef>
                <a:spcPct val="0"/>
              </a:spcBef>
              <a:spcAft>
                <a:spcPct val="0"/>
              </a:spcAft>
            </a:pPr>
            <a:r>
              <a:rPr lang="en-US">
                <a:solidFill>
                  <a:srgbClr val="FFFFFF"/>
                </a:solidFill>
                <a:latin typeface="Corbel" charset="0"/>
                <a:cs typeface="Corbel" charset="0"/>
              </a:rPr>
              <a:t>To change the font style of this text box: Click on the border once to highlight the entire text box, then select a different font or font size that suits you. This text is in Arial 32pt and is easily readable up to 6 feet away. Try to stay between 28pt – 40pt for best viewing.</a:t>
            </a:r>
          </a:p>
        </p:txBody>
      </p:sp>
      <p:sp>
        <p:nvSpPr>
          <p:cNvPr id="7178" name="Text Box 23"/>
          <p:cNvSpPr txBox="1">
            <a:spLocks noChangeArrowheads="1"/>
          </p:cNvSpPr>
          <p:nvPr/>
        </p:nvSpPr>
        <p:spPr bwMode="auto">
          <a:xfrm>
            <a:off x="7543800" y="3657600"/>
            <a:ext cx="754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14" tIns="163214" rIns="163214" bIns="163214" anchor="ctr" anchorCtr="1"/>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400">
                <a:solidFill>
                  <a:srgbClr val="FFFFFF"/>
                </a:solidFill>
                <a:latin typeface="Corbel" charset="0"/>
                <a:cs typeface="Corbel" charset="0"/>
              </a:rPr>
              <a:t>INTRODUCTION</a:t>
            </a:r>
          </a:p>
        </p:txBody>
      </p:sp>
      <p:sp>
        <p:nvSpPr>
          <p:cNvPr id="7179" name="Text Box 25"/>
          <p:cNvSpPr txBox="1">
            <a:spLocks noChangeArrowheads="1"/>
          </p:cNvSpPr>
          <p:nvPr/>
        </p:nvSpPr>
        <p:spPr bwMode="auto">
          <a:xfrm>
            <a:off x="7543800" y="12491722"/>
            <a:ext cx="754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14" tIns="163214" rIns="163214" bIns="163214" anchor="ctr" anchorCtr="1"/>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400">
                <a:solidFill>
                  <a:srgbClr val="FFFFFF"/>
                </a:solidFill>
                <a:latin typeface="Corbel" charset="0"/>
                <a:cs typeface="Corbel" charset="0"/>
              </a:rPr>
              <a:t>METHODS AND MATERIALS</a:t>
            </a:r>
          </a:p>
        </p:txBody>
      </p:sp>
      <p:sp>
        <p:nvSpPr>
          <p:cNvPr id="7180" name="Text Box 26"/>
          <p:cNvSpPr txBox="1">
            <a:spLocks noChangeArrowheads="1"/>
          </p:cNvSpPr>
          <p:nvPr/>
        </p:nvSpPr>
        <p:spPr bwMode="auto">
          <a:xfrm>
            <a:off x="24683087" y="17673322"/>
            <a:ext cx="7538083" cy="3657600"/>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14" tIns="163214" rIns="163214" bIns="163214"/>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1567119" eaLnBrk="1" fontAlgn="base" hangingPunct="1">
              <a:spcBef>
                <a:spcPct val="0"/>
              </a:spcBef>
              <a:spcAft>
                <a:spcPct val="50000"/>
              </a:spcAft>
              <a:buFontTx/>
              <a:buAutoNum type="arabicPeriod"/>
            </a:pPr>
            <a:r>
              <a:rPr lang="en-US" sz="2100">
                <a:solidFill>
                  <a:srgbClr val="FFFFFF"/>
                </a:solidFill>
                <a:latin typeface="Corbel" charset="0"/>
                <a:cs typeface="Corbel" charset="0"/>
              </a:rPr>
              <a:t>Click here to insert your References. Type it in or copy and paste from your Word document or other source.</a:t>
            </a:r>
          </a:p>
          <a:p>
            <a:pPr defTabSz="1567119" eaLnBrk="1" fontAlgn="base" hangingPunct="1">
              <a:spcBef>
                <a:spcPct val="0"/>
              </a:spcBef>
              <a:spcAft>
                <a:spcPct val="50000"/>
              </a:spcAft>
              <a:buFontTx/>
              <a:buAutoNum type="arabicPeriod"/>
            </a:pPr>
            <a:r>
              <a:rPr lang="en-US" sz="2100">
                <a:solidFill>
                  <a:srgbClr val="FFFFFF"/>
                </a:solidFill>
                <a:latin typeface="Corbel" charset="0"/>
                <a:cs typeface="Corbel" charset="0"/>
              </a:rPr>
              <a:t>Click on the border once to highlight and select a different font or font size that suits you. This text is in Arial 24pt and is easily readable up to 4 feet away. Try to stay between 18pt – 28pt for best viewing.</a:t>
            </a:r>
          </a:p>
          <a:p>
            <a:pPr defTabSz="1567119" eaLnBrk="1" fontAlgn="base" hangingPunct="1">
              <a:spcBef>
                <a:spcPct val="0"/>
              </a:spcBef>
              <a:spcAft>
                <a:spcPct val="50000"/>
              </a:spcAft>
              <a:buFontTx/>
              <a:buAutoNum type="arabicPeriod"/>
            </a:pPr>
            <a:r>
              <a:rPr lang="en-US" sz="2100">
                <a:solidFill>
                  <a:srgbClr val="FFFFFF"/>
                </a:solidFill>
                <a:latin typeface="Corbel" charset="0"/>
                <a:cs typeface="Corbel" charset="0"/>
              </a:rPr>
              <a:t>The line spacing is set to add one-half of a line height after each entry. Select ‘Format, Line Spacing’ to adjust this setting.</a:t>
            </a:r>
          </a:p>
        </p:txBody>
      </p:sp>
      <p:sp>
        <p:nvSpPr>
          <p:cNvPr id="7181" name="Text Box 27"/>
          <p:cNvSpPr txBox="1">
            <a:spLocks noChangeArrowheads="1"/>
          </p:cNvSpPr>
          <p:nvPr/>
        </p:nvSpPr>
        <p:spPr bwMode="auto">
          <a:xfrm>
            <a:off x="24683087" y="12491722"/>
            <a:ext cx="753808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14" tIns="163214" rIns="163214" bIns="163214" anchor="ctr" anchorCtr="1"/>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400">
                <a:solidFill>
                  <a:srgbClr val="FFFFFF"/>
                </a:solidFill>
                <a:latin typeface="Corbel" charset="0"/>
                <a:cs typeface="Corbel" charset="0"/>
              </a:rPr>
              <a:t>CONCLUSIONS</a:t>
            </a:r>
          </a:p>
        </p:txBody>
      </p:sp>
      <p:sp>
        <p:nvSpPr>
          <p:cNvPr id="7182" name="Text Box 28"/>
          <p:cNvSpPr txBox="1">
            <a:spLocks noChangeArrowheads="1"/>
          </p:cNvSpPr>
          <p:nvPr/>
        </p:nvSpPr>
        <p:spPr bwMode="auto">
          <a:xfrm>
            <a:off x="24683087" y="3657600"/>
            <a:ext cx="753808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14" tIns="163214" rIns="163214" bIns="163214" anchor="ctr" anchorCtr="1"/>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400">
                <a:solidFill>
                  <a:srgbClr val="FFFFFF"/>
                </a:solidFill>
                <a:latin typeface="Corbel" charset="0"/>
                <a:cs typeface="Corbel" charset="0"/>
              </a:rPr>
              <a:t>DISCUSSION</a:t>
            </a:r>
          </a:p>
        </p:txBody>
      </p:sp>
      <p:sp>
        <p:nvSpPr>
          <p:cNvPr id="7183" name="Text Box 29"/>
          <p:cNvSpPr txBox="1">
            <a:spLocks noChangeArrowheads="1"/>
          </p:cNvSpPr>
          <p:nvPr/>
        </p:nvSpPr>
        <p:spPr bwMode="auto">
          <a:xfrm>
            <a:off x="15767687" y="36576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14" tIns="163214" rIns="163214" bIns="163214" anchor="ctr" anchorCtr="1"/>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400">
                <a:solidFill>
                  <a:srgbClr val="FFFFFF"/>
                </a:solidFill>
                <a:latin typeface="Corbel" charset="0"/>
                <a:cs typeface="Corbel" charset="0"/>
              </a:rPr>
              <a:t>RESULTS</a:t>
            </a:r>
          </a:p>
        </p:txBody>
      </p:sp>
      <p:sp>
        <p:nvSpPr>
          <p:cNvPr id="7184" name="Text Box 30"/>
          <p:cNvSpPr txBox="1">
            <a:spLocks noChangeArrowheads="1"/>
          </p:cNvSpPr>
          <p:nvPr/>
        </p:nvSpPr>
        <p:spPr bwMode="auto">
          <a:xfrm>
            <a:off x="24683087" y="16758922"/>
            <a:ext cx="753808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14" tIns="163214" rIns="163214" bIns="163214" anchor="ctr" anchorCtr="1"/>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400">
                <a:solidFill>
                  <a:srgbClr val="FFFFFF"/>
                </a:solidFill>
                <a:latin typeface="Corbel" charset="0"/>
                <a:cs typeface="Corbel" charset="0"/>
              </a:rPr>
              <a:t>REFERENCES</a:t>
            </a:r>
          </a:p>
        </p:txBody>
      </p:sp>
      <p:graphicFrame>
        <p:nvGraphicFramePr>
          <p:cNvPr id="7185" name="Object 59"/>
          <p:cNvGraphicFramePr>
            <a:graphicFrameLocks noChangeAspect="1"/>
          </p:cNvGraphicFramePr>
          <p:nvPr/>
        </p:nvGraphicFramePr>
        <p:xfrm>
          <a:off x="15601950" y="18105125"/>
          <a:ext cx="3886200" cy="2773680"/>
        </p:xfrm>
        <a:graphic>
          <a:graphicData uri="http://schemas.openxmlformats.org/presentationml/2006/ole">
            <mc:AlternateContent xmlns:mc="http://schemas.openxmlformats.org/markup-compatibility/2006">
              <mc:Choice xmlns:v="urn:schemas-microsoft-com:vml" Requires="v">
                <p:oleObj spid="_x0000_s1035" name="Chart" r:id="rId4" imgW="11791984" imgH="11791859" progId="MSGraph.Chart.8">
                  <p:embed followColorScheme="full"/>
                </p:oleObj>
              </mc:Choice>
              <mc:Fallback>
                <p:oleObj name="Chart" r:id="rId4" imgW="11791984" imgH="11791859" progId="MSGraph.Chart.8">
                  <p:embed followColorScheme="full"/>
                  <p:pic>
                    <p:nvPicPr>
                      <p:cNvPr id="0" name=""/>
                      <p:cNvPicPr>
                        <a:picLocks noChangeAspect="1" noChangeArrowheads="1"/>
                      </p:cNvPicPr>
                      <p:nvPr/>
                    </p:nvPicPr>
                    <p:blipFill>
                      <a:blip r:embed="rId5"/>
                      <a:srcRect/>
                      <a:stretch>
                        <a:fillRect/>
                      </a:stretch>
                    </p:blipFill>
                    <p:spPr bwMode="auto">
                      <a:xfrm>
                        <a:off x="15601950" y="18105125"/>
                        <a:ext cx="3886200" cy="2773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8" name="Group 110"/>
          <p:cNvGraphicFramePr>
            <a:graphicFrameLocks noGrp="1"/>
          </p:cNvGraphicFramePr>
          <p:nvPr/>
        </p:nvGraphicFramePr>
        <p:xfrm>
          <a:off x="19888205" y="18155920"/>
          <a:ext cx="4057650" cy="2540000"/>
        </p:xfrm>
        <a:graphic>
          <a:graphicData uri="http://schemas.openxmlformats.org/drawingml/2006/table">
            <a:tbl>
              <a:tblPr/>
              <a:tblGrid>
                <a:gridCol w="1315642"/>
                <a:gridCol w="685800"/>
                <a:gridCol w="684608"/>
                <a:gridCol w="684608"/>
                <a:gridCol w="686992"/>
              </a:tblGrid>
              <a:tr h="591610">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a:t>
                      </a: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a:t>
                      </a: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t>
                      </a: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a:t>
                      </a:r>
                    </a:p>
                  </a:txBody>
                  <a:tcPr marL="68580" marR="68580" marT="30480" marB="3048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7891">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Patient 1</a:t>
                      </a:r>
                    </a:p>
                  </a:txBody>
                  <a:tcPr marL="68580" marR="68580" marT="30480" marB="3048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5776">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Patient 2</a:t>
                      </a:r>
                    </a:p>
                  </a:txBody>
                  <a:tcPr marL="68580" marR="68580" marT="30480" marB="3048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7891">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Patient 3</a:t>
                      </a:r>
                    </a:p>
                  </a:txBody>
                  <a:tcPr marL="68580" marR="68580" marT="30480" marB="3048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6832">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Patient 4</a:t>
                      </a:r>
                    </a:p>
                  </a:txBody>
                  <a:tcPr marL="68580" marR="68580" marT="30480" marB="3048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224" name="Text Box 111"/>
          <p:cNvSpPr txBox="1">
            <a:spLocks noChangeArrowheads="1"/>
          </p:cNvSpPr>
          <p:nvPr/>
        </p:nvSpPr>
        <p:spPr bwMode="auto">
          <a:xfrm>
            <a:off x="16249596" y="20955002"/>
            <a:ext cx="2590916" cy="32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85" tIns="32643" rIns="65285" bIns="32643">
            <a:spAutoFit/>
          </a:bodyPr>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700" b="1">
                <a:solidFill>
                  <a:srgbClr val="FFFFFF"/>
                </a:solidFill>
                <a:latin typeface="Corbel" charset="0"/>
                <a:cs typeface="Corbel" charset="0"/>
              </a:rPr>
              <a:t>Chart 1.</a:t>
            </a:r>
            <a:r>
              <a:rPr lang="en-US" sz="1700">
                <a:solidFill>
                  <a:srgbClr val="FFFFFF"/>
                </a:solidFill>
                <a:latin typeface="Corbel" charset="0"/>
                <a:cs typeface="Corbel" charset="0"/>
              </a:rPr>
              <a:t> Label in 24pt Arial.</a:t>
            </a:r>
          </a:p>
        </p:txBody>
      </p:sp>
      <p:sp>
        <p:nvSpPr>
          <p:cNvPr id="7225" name="Text Box 112"/>
          <p:cNvSpPr txBox="1">
            <a:spLocks noChangeArrowheads="1"/>
          </p:cNvSpPr>
          <p:nvPr/>
        </p:nvSpPr>
        <p:spPr bwMode="auto">
          <a:xfrm>
            <a:off x="20641439" y="20955002"/>
            <a:ext cx="2579758" cy="32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85" tIns="32643" rIns="65285" bIns="32643">
            <a:spAutoFit/>
          </a:bodyPr>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700" b="1">
                <a:solidFill>
                  <a:srgbClr val="FFFFFF"/>
                </a:solidFill>
                <a:latin typeface="Corbel" charset="0"/>
                <a:cs typeface="Corbel" charset="0"/>
              </a:rPr>
              <a:t>Table 1.</a:t>
            </a:r>
            <a:r>
              <a:rPr lang="en-US" sz="1700">
                <a:solidFill>
                  <a:srgbClr val="FFFFFF"/>
                </a:solidFill>
                <a:latin typeface="Corbel" charset="0"/>
                <a:cs typeface="Corbel" charset="0"/>
              </a:rPr>
              <a:t> Label in 24pt Arial.</a:t>
            </a:r>
          </a:p>
        </p:txBody>
      </p:sp>
      <p:pic>
        <p:nvPicPr>
          <p:cNvPr id="7226" name="Picture 114" descr="Pictur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7687" y="14833600"/>
            <a:ext cx="37719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7" name="Picture 115" descr="Pictur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25387" y="14833600"/>
            <a:ext cx="37719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8" name="Text Box 116"/>
          <p:cNvSpPr txBox="1">
            <a:spLocks noChangeArrowheads="1"/>
          </p:cNvSpPr>
          <p:nvPr/>
        </p:nvSpPr>
        <p:spPr bwMode="auto">
          <a:xfrm>
            <a:off x="16317653" y="17221200"/>
            <a:ext cx="2666257" cy="32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85" tIns="32643" rIns="65285" bIns="32643">
            <a:spAutoFit/>
          </a:bodyPr>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700" b="1">
                <a:solidFill>
                  <a:srgbClr val="FFFFFF"/>
                </a:solidFill>
                <a:latin typeface="Corbel" charset="0"/>
                <a:cs typeface="Corbel" charset="0"/>
              </a:rPr>
              <a:t>Figure 1.</a:t>
            </a:r>
            <a:r>
              <a:rPr lang="en-US" sz="1700">
                <a:solidFill>
                  <a:srgbClr val="FFFFFF"/>
                </a:solidFill>
                <a:latin typeface="Corbel" charset="0"/>
                <a:cs typeface="Corbel" charset="0"/>
              </a:rPr>
              <a:t> Label in 24pt Arial.</a:t>
            </a:r>
          </a:p>
        </p:txBody>
      </p:sp>
      <p:sp>
        <p:nvSpPr>
          <p:cNvPr id="7229" name="Text Box 117"/>
          <p:cNvSpPr txBox="1">
            <a:spLocks noChangeArrowheads="1"/>
          </p:cNvSpPr>
          <p:nvPr/>
        </p:nvSpPr>
        <p:spPr bwMode="auto">
          <a:xfrm>
            <a:off x="20774552" y="17221200"/>
            <a:ext cx="2667859" cy="32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85" tIns="32643" rIns="65285" bIns="32643">
            <a:spAutoFit/>
          </a:bodyPr>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700" b="1">
                <a:solidFill>
                  <a:srgbClr val="FFFFFF"/>
                </a:solidFill>
                <a:latin typeface="Corbel" charset="0"/>
                <a:cs typeface="Corbel" charset="0"/>
              </a:rPr>
              <a:t>Figure 2.</a:t>
            </a:r>
            <a:r>
              <a:rPr lang="en-US" sz="1700">
                <a:solidFill>
                  <a:srgbClr val="FFFFFF"/>
                </a:solidFill>
                <a:latin typeface="Corbel" charset="0"/>
                <a:cs typeface="Corbel" charset="0"/>
              </a:rPr>
              <a:t> Label in 24pt Arial.</a:t>
            </a:r>
          </a:p>
        </p:txBody>
      </p:sp>
      <p:sp>
        <p:nvSpPr>
          <p:cNvPr id="7230" name="Text Box 118"/>
          <p:cNvSpPr txBox="1">
            <a:spLocks noChangeArrowheads="1"/>
          </p:cNvSpPr>
          <p:nvPr/>
        </p:nvSpPr>
        <p:spPr bwMode="auto">
          <a:xfrm>
            <a:off x="0" y="3657600"/>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3214" tIns="163214" rIns="163214" bIns="163214" anchor="ctr" anchorCtr="1"/>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400">
                <a:solidFill>
                  <a:srgbClr val="FFFFFF"/>
                </a:solidFill>
                <a:latin typeface="Corbel" charset="0"/>
                <a:cs typeface="Corbel" charset="0"/>
              </a:rPr>
              <a:t>ABSTRACT</a:t>
            </a:r>
          </a:p>
        </p:txBody>
      </p:sp>
      <p:sp>
        <p:nvSpPr>
          <p:cNvPr id="7231" name="Text Box 119"/>
          <p:cNvSpPr txBox="1">
            <a:spLocks noChangeArrowheads="1"/>
          </p:cNvSpPr>
          <p:nvPr/>
        </p:nvSpPr>
        <p:spPr bwMode="auto">
          <a:xfrm>
            <a:off x="0" y="18587722"/>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3214" tIns="163214" rIns="163214" bIns="163214" anchor="ctr" anchorCtr="1"/>
          <a:lstStyle>
            <a:lvl1pPr defTabSz="4389438" eaLnBrk="0" hangingPunct="0">
              <a:defRPr sz="2400">
                <a:solidFill>
                  <a:schemeClr val="tx1"/>
                </a:solidFill>
                <a:latin typeface="Arial" charset="0"/>
                <a:ea typeface="ＭＳ Ｐゴシック" charset="0"/>
                <a:cs typeface="ＭＳ Ｐゴシック" charset="0"/>
              </a:defRPr>
            </a:lvl1pPr>
            <a:lvl2pPr marL="742950" indent="-285750" defTabSz="4389438" eaLnBrk="0" hangingPunct="0">
              <a:defRPr sz="2400">
                <a:solidFill>
                  <a:schemeClr val="tx1"/>
                </a:solidFill>
                <a:latin typeface="Arial" charset="0"/>
                <a:ea typeface="ＭＳ Ｐゴシック" charset="0"/>
              </a:defRPr>
            </a:lvl2pPr>
            <a:lvl3pPr marL="1143000" indent="-228600" defTabSz="4389438" eaLnBrk="0" hangingPunct="0">
              <a:defRPr sz="2400">
                <a:solidFill>
                  <a:schemeClr val="tx1"/>
                </a:solidFill>
                <a:latin typeface="Arial" charset="0"/>
                <a:ea typeface="ＭＳ Ｐゴシック" charset="0"/>
              </a:defRPr>
            </a:lvl3pPr>
            <a:lvl4pPr marL="1600200" indent="-228600" defTabSz="4389438" eaLnBrk="0" hangingPunct="0">
              <a:defRPr sz="2400">
                <a:solidFill>
                  <a:schemeClr val="tx1"/>
                </a:solidFill>
                <a:latin typeface="Arial" charset="0"/>
                <a:ea typeface="ＭＳ Ｐゴシック" charset="0"/>
              </a:defRPr>
            </a:lvl4pPr>
            <a:lvl5pPr marL="2057400" indent="-228600" defTabSz="4389438" eaLnBrk="0" hangingPunct="0">
              <a:defRPr sz="2400">
                <a:solidFill>
                  <a:schemeClr val="tx1"/>
                </a:solidFill>
                <a:latin typeface="Arial" charset="0"/>
                <a:ea typeface="ＭＳ Ｐゴシック" charset="0"/>
              </a:defRPr>
            </a:lvl5pPr>
            <a:lvl6pPr marL="2514600" indent="-228600" defTabSz="43894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3894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3894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389438"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400">
                <a:solidFill>
                  <a:srgbClr val="FFFFFF"/>
                </a:solidFill>
                <a:latin typeface="Corbel" charset="0"/>
                <a:cs typeface="Corbel" charset="0"/>
              </a:rPr>
              <a:t>CONTACT</a:t>
            </a:r>
          </a:p>
        </p:txBody>
      </p:sp>
    </p:spTree>
    <p:extLst>
      <p:ext uri="{BB962C8B-B14F-4D97-AF65-F5344CB8AC3E}">
        <p14:creationId xmlns:p14="http://schemas.microsoft.com/office/powerpoint/2010/main" val="3146395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ext Box 13"/>
          <p:cNvSpPr txBox="1">
            <a:spLocks noChangeArrowheads="1"/>
          </p:cNvSpPr>
          <p:nvPr/>
        </p:nvSpPr>
        <p:spPr bwMode="auto">
          <a:xfrm>
            <a:off x="684611" y="19500850"/>
            <a:ext cx="5485209" cy="1827742"/>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46" tIns="163246" rIns="163246" bIns="163246"/>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653064" eaLnBrk="1" fontAlgn="base" hangingPunct="1">
              <a:spcBef>
                <a:spcPct val="0"/>
              </a:spcBef>
              <a:spcAft>
                <a:spcPct val="0"/>
              </a:spcAft>
            </a:pPr>
            <a:r>
              <a:rPr lang="en-US" altLang="en-US" sz="2000">
                <a:solidFill>
                  <a:srgbClr val="000000"/>
                </a:solidFill>
              </a:rPr>
              <a:t>&lt;your name&gt;</a:t>
            </a:r>
          </a:p>
          <a:p>
            <a:pPr defTabSz="653064" eaLnBrk="1" fontAlgn="base" hangingPunct="1">
              <a:spcBef>
                <a:spcPct val="0"/>
              </a:spcBef>
              <a:spcAft>
                <a:spcPct val="0"/>
              </a:spcAft>
            </a:pPr>
            <a:r>
              <a:rPr lang="en-US" altLang="en-US" sz="2000">
                <a:solidFill>
                  <a:srgbClr val="000000"/>
                </a:solidFill>
              </a:rPr>
              <a:t>&lt;organization name&gt;</a:t>
            </a:r>
          </a:p>
          <a:p>
            <a:pPr defTabSz="653064" eaLnBrk="1" fontAlgn="base" hangingPunct="1">
              <a:spcBef>
                <a:spcPct val="0"/>
              </a:spcBef>
              <a:spcAft>
                <a:spcPct val="0"/>
              </a:spcAft>
            </a:pPr>
            <a:r>
              <a:rPr lang="en-US" altLang="en-US" sz="2000">
                <a:solidFill>
                  <a:srgbClr val="000000"/>
                </a:solidFill>
              </a:rPr>
              <a:t>Email: </a:t>
            </a:r>
          </a:p>
          <a:p>
            <a:pPr defTabSz="653064" eaLnBrk="1" fontAlgn="base" hangingPunct="1">
              <a:spcBef>
                <a:spcPct val="0"/>
              </a:spcBef>
              <a:spcAft>
                <a:spcPct val="0"/>
              </a:spcAft>
            </a:pPr>
            <a:r>
              <a:rPr lang="en-US" altLang="en-US" sz="2000">
                <a:solidFill>
                  <a:srgbClr val="000000"/>
                </a:solidFill>
              </a:rPr>
              <a:t>Phone: </a:t>
            </a:r>
          </a:p>
          <a:p>
            <a:pPr defTabSz="653064" eaLnBrk="1" fontAlgn="base" hangingPunct="1">
              <a:spcBef>
                <a:spcPct val="0"/>
              </a:spcBef>
              <a:spcAft>
                <a:spcPct val="0"/>
              </a:spcAft>
            </a:pPr>
            <a:r>
              <a:rPr lang="en-US" altLang="en-US" sz="2000">
                <a:solidFill>
                  <a:srgbClr val="000000"/>
                </a:solidFill>
              </a:rPr>
              <a:t>Website: </a:t>
            </a:r>
          </a:p>
        </p:txBody>
      </p:sp>
      <p:sp>
        <p:nvSpPr>
          <p:cNvPr id="2050" name="Text Box 14"/>
          <p:cNvSpPr txBox="1">
            <a:spLocks noChangeArrowheads="1"/>
          </p:cNvSpPr>
          <p:nvPr/>
        </p:nvSpPr>
        <p:spPr bwMode="auto">
          <a:xfrm>
            <a:off x="685800" y="4572001"/>
            <a:ext cx="5485210" cy="15102955"/>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46" tIns="163246" rIns="163246" bIns="163246">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653064" eaLnBrk="1" fontAlgn="base" hangingPunct="1">
              <a:spcBef>
                <a:spcPct val="0"/>
              </a:spcBef>
              <a:spcAft>
                <a:spcPct val="0"/>
              </a:spcAft>
            </a:pPr>
            <a:r>
              <a:rPr lang="en-US" altLang="en-US" dirty="0" smtClean="0">
                <a:solidFill>
                  <a:srgbClr val="000000"/>
                </a:solidFill>
              </a:rPr>
              <a:t>Click here to insert your Abstract text. Type it in or copy and paste from your Word document or other source.</a:t>
            </a:r>
          </a:p>
          <a:p>
            <a:pPr defTabSz="653064" eaLnBrk="1" fontAlgn="base" hangingPunct="1">
              <a:spcBef>
                <a:spcPct val="0"/>
              </a:spcBef>
              <a:spcAft>
                <a:spcPct val="0"/>
              </a:spcAft>
            </a:pPr>
            <a:endParaRPr lang="en-US" altLang="en-US" dirty="0" smtClean="0">
              <a:solidFill>
                <a:srgbClr val="000000"/>
              </a:solidFill>
            </a:endParaRPr>
          </a:p>
          <a:p>
            <a:pPr defTabSz="653064" eaLnBrk="1" fontAlgn="base" hangingPunct="1">
              <a:spcBef>
                <a:spcPct val="0"/>
              </a:spcBef>
              <a:spcAft>
                <a:spcPct val="0"/>
              </a:spcAft>
            </a:pPr>
            <a:r>
              <a:rPr lang="en-US" altLang="en-US" dirty="0" smtClean="0">
                <a:solidFill>
                  <a:srgbClr val="000000"/>
                </a:solidFill>
              </a:rPr>
              <a:t>This text box will automatically re-size to your text.</a:t>
            </a:r>
          </a:p>
          <a:p>
            <a:pPr defTabSz="653064" eaLnBrk="1" fontAlgn="base" hangingPunct="1">
              <a:spcBef>
                <a:spcPct val="0"/>
              </a:spcBef>
              <a:spcAft>
                <a:spcPct val="0"/>
              </a:spcAft>
            </a:pPr>
            <a:endParaRPr lang="en-US" altLang="en-US" dirty="0" smtClean="0">
              <a:solidFill>
                <a:srgbClr val="000000"/>
              </a:solidFill>
            </a:endParaRPr>
          </a:p>
          <a:p>
            <a:pPr defTabSz="653064" eaLnBrk="1" fontAlgn="base" hangingPunct="1">
              <a:spcBef>
                <a:spcPct val="0"/>
              </a:spcBef>
              <a:spcAft>
                <a:spcPct val="0"/>
              </a:spcAft>
            </a:pPr>
            <a:r>
              <a:rPr lang="en-US" altLang="en-US" dirty="0" smtClean="0">
                <a:solidFill>
                  <a:srgbClr val="000000"/>
                </a:solidFill>
              </a:rPr>
              <a:t>To change the border style of this text box: Double-click on the dashed border, select ‘Colors and Lines’, and change the border to solid or whatever style/color you like. Or ‘No Line’ to remove the border altogether.</a:t>
            </a:r>
          </a:p>
          <a:p>
            <a:pPr defTabSz="653064" eaLnBrk="1" fontAlgn="base" hangingPunct="1">
              <a:spcBef>
                <a:spcPct val="0"/>
              </a:spcBef>
              <a:spcAft>
                <a:spcPct val="0"/>
              </a:spcAft>
            </a:pPr>
            <a:endParaRPr lang="en-US" altLang="en-US" dirty="0" smtClean="0">
              <a:solidFill>
                <a:srgbClr val="000000"/>
              </a:solidFill>
            </a:endParaRPr>
          </a:p>
          <a:p>
            <a:pPr defTabSz="653064" eaLnBrk="1" fontAlgn="base" hangingPunct="1">
              <a:spcBef>
                <a:spcPct val="0"/>
              </a:spcBef>
              <a:spcAft>
                <a:spcPct val="0"/>
              </a:spcAft>
            </a:pPr>
            <a:r>
              <a:rPr lang="en-US" altLang="en-US" dirty="0" smtClean="0">
                <a:solidFill>
                  <a:srgbClr val="000000"/>
                </a:solidFill>
              </a:rPr>
              <a:t>To change the font style of this text box: Click on the border once to highlight the entire text box, then select a different font or font size that suits you. This text is in Arial </a:t>
            </a:r>
            <a:r>
              <a:rPr lang="en-US" altLang="en-US" dirty="0" err="1" smtClean="0">
                <a:solidFill>
                  <a:srgbClr val="000000"/>
                </a:solidFill>
              </a:rPr>
              <a:t>32pt</a:t>
            </a:r>
            <a:r>
              <a:rPr lang="en-US" altLang="en-US" dirty="0" smtClean="0">
                <a:solidFill>
                  <a:srgbClr val="000000"/>
                </a:solidFill>
              </a:rPr>
              <a:t> and is easily readable up to 6 feet away on a 36” x 48” poster. Try to stay between </a:t>
            </a:r>
            <a:r>
              <a:rPr lang="en-US" altLang="en-US" dirty="0" err="1" smtClean="0">
                <a:solidFill>
                  <a:srgbClr val="000000"/>
                </a:solidFill>
              </a:rPr>
              <a:t>28pt</a:t>
            </a:r>
            <a:r>
              <a:rPr lang="en-US" altLang="en-US" dirty="0" smtClean="0">
                <a:solidFill>
                  <a:srgbClr val="000000"/>
                </a:solidFill>
              </a:rPr>
              <a:t> – </a:t>
            </a:r>
            <a:r>
              <a:rPr lang="en-US" altLang="en-US" dirty="0" err="1" smtClean="0">
                <a:solidFill>
                  <a:srgbClr val="000000"/>
                </a:solidFill>
              </a:rPr>
              <a:t>40pt</a:t>
            </a:r>
            <a:r>
              <a:rPr lang="en-US" altLang="en-US" dirty="0" smtClean="0">
                <a:solidFill>
                  <a:srgbClr val="000000"/>
                </a:solidFill>
              </a:rPr>
              <a:t> for best viewing.</a:t>
            </a:r>
          </a:p>
        </p:txBody>
      </p:sp>
      <p:sp>
        <p:nvSpPr>
          <p:cNvPr id="2051" name="Text Box 15"/>
          <p:cNvSpPr txBox="1">
            <a:spLocks noChangeArrowheads="1"/>
          </p:cNvSpPr>
          <p:nvPr/>
        </p:nvSpPr>
        <p:spPr bwMode="auto">
          <a:xfrm>
            <a:off x="6855619" y="0"/>
            <a:ext cx="26052066" cy="182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6493" tIns="652986" rIns="326493" bIns="326493" anchor="ctr" anchorCtr="1"/>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5700" dirty="0" smtClean="0">
                <a:solidFill>
                  <a:srgbClr val="000000"/>
                </a:solidFill>
                <a:latin typeface="Impact" pitchFamily="34" charset="0"/>
              </a:rPr>
              <a:t>TITLE</a:t>
            </a:r>
            <a:endParaRPr lang="en-US" altLang="en-US" sz="5700" dirty="0">
              <a:solidFill>
                <a:srgbClr val="000000"/>
              </a:solidFill>
              <a:latin typeface="Impact" pitchFamily="34" charset="0"/>
            </a:endParaRPr>
          </a:p>
        </p:txBody>
      </p:sp>
      <p:sp>
        <p:nvSpPr>
          <p:cNvPr id="2052" name="Text Box 16"/>
          <p:cNvSpPr txBox="1">
            <a:spLocks noChangeArrowheads="1"/>
          </p:cNvSpPr>
          <p:nvPr/>
        </p:nvSpPr>
        <p:spPr bwMode="auto">
          <a:xfrm>
            <a:off x="6855619" y="1827743"/>
            <a:ext cx="26052066" cy="182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6493" tIns="326493" rIns="326493" bIns="326493" anchor="ctr" anchorCtr="1"/>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3900">
                <a:solidFill>
                  <a:srgbClr val="000000"/>
                </a:solidFill>
              </a:rPr>
              <a:t>John Smith, MD</a:t>
            </a:r>
            <a:r>
              <a:rPr lang="en-US" altLang="en-US" sz="3900" baseline="30000">
                <a:solidFill>
                  <a:srgbClr val="000000"/>
                </a:solidFill>
              </a:rPr>
              <a:t>1</a:t>
            </a:r>
            <a:r>
              <a:rPr lang="en-US" altLang="en-US" sz="3900">
                <a:solidFill>
                  <a:srgbClr val="000000"/>
                </a:solidFill>
              </a:rPr>
              <a:t>; Jane Doe, PhD</a:t>
            </a:r>
            <a:r>
              <a:rPr lang="en-US" altLang="en-US" sz="3900" baseline="30000">
                <a:solidFill>
                  <a:srgbClr val="000000"/>
                </a:solidFill>
              </a:rPr>
              <a:t>2</a:t>
            </a:r>
            <a:r>
              <a:rPr lang="en-US" altLang="en-US" sz="3900">
                <a:solidFill>
                  <a:srgbClr val="000000"/>
                </a:solidFill>
              </a:rPr>
              <a:t>; Frederick Smith, MD, PhD</a:t>
            </a:r>
            <a:r>
              <a:rPr lang="en-US" altLang="en-US" sz="3900" baseline="30000">
                <a:solidFill>
                  <a:srgbClr val="000000"/>
                </a:solidFill>
              </a:rPr>
              <a:t>1,2</a:t>
            </a:r>
          </a:p>
          <a:p>
            <a:pPr algn="ctr" eaLnBrk="1" fontAlgn="base" hangingPunct="1">
              <a:spcBef>
                <a:spcPct val="0"/>
              </a:spcBef>
              <a:spcAft>
                <a:spcPct val="0"/>
              </a:spcAft>
            </a:pPr>
            <a:r>
              <a:rPr lang="en-US" altLang="en-US" sz="3900" baseline="30000">
                <a:solidFill>
                  <a:srgbClr val="000000"/>
                </a:solidFill>
              </a:rPr>
              <a:t>1</a:t>
            </a:r>
            <a:r>
              <a:rPr lang="en-US" altLang="en-US" sz="3900">
                <a:solidFill>
                  <a:srgbClr val="000000"/>
                </a:solidFill>
              </a:rPr>
              <a:t>University of Affiliation, </a:t>
            </a:r>
            <a:r>
              <a:rPr lang="en-US" altLang="en-US" sz="3900" baseline="30000">
                <a:solidFill>
                  <a:srgbClr val="000000"/>
                </a:solidFill>
              </a:rPr>
              <a:t>2</a:t>
            </a:r>
            <a:r>
              <a:rPr lang="en-US" altLang="en-US" sz="3900">
                <a:solidFill>
                  <a:srgbClr val="000000"/>
                </a:solidFill>
              </a:rPr>
              <a:t>Medical Center of Affiliation</a:t>
            </a:r>
          </a:p>
        </p:txBody>
      </p:sp>
      <p:sp>
        <p:nvSpPr>
          <p:cNvPr id="2053" name="Text Box 19"/>
          <p:cNvSpPr txBox="1">
            <a:spLocks noChangeArrowheads="1"/>
          </p:cNvSpPr>
          <p:nvPr/>
        </p:nvSpPr>
        <p:spPr bwMode="auto">
          <a:xfrm>
            <a:off x="15767449" y="4569884"/>
            <a:ext cx="8227219" cy="9739842"/>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46" tIns="163246" rIns="163246" bIns="163246"/>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653064" eaLnBrk="1" fontAlgn="base" hangingPunct="1">
              <a:spcBef>
                <a:spcPct val="0"/>
              </a:spcBef>
              <a:spcAft>
                <a:spcPct val="0"/>
              </a:spcAft>
            </a:pPr>
            <a:r>
              <a:rPr lang="en-US" altLang="en-US" b="1" dirty="0" smtClean="0">
                <a:solidFill>
                  <a:srgbClr val="CC0000"/>
                </a:solidFill>
              </a:rPr>
              <a:t>The various elements and text boxes included in this template are examples of what we commonly see on posters of this kind. They are simply placeholders and you should feel free to add, delete, re-arrange, re-name, or re-size as best suits your needs.</a:t>
            </a:r>
          </a:p>
          <a:p>
            <a:pPr defTabSz="653064" eaLnBrk="1" fontAlgn="base" hangingPunct="1">
              <a:spcBef>
                <a:spcPct val="0"/>
              </a:spcBef>
              <a:spcAft>
                <a:spcPct val="0"/>
              </a:spcAft>
            </a:pPr>
            <a:endParaRPr lang="en-US" altLang="en-US" b="1" dirty="0" smtClean="0">
              <a:solidFill>
                <a:srgbClr val="CC0000"/>
              </a:solidFill>
            </a:endParaRPr>
          </a:p>
        </p:txBody>
      </p:sp>
      <p:sp>
        <p:nvSpPr>
          <p:cNvPr id="2054" name="Text Box 20"/>
          <p:cNvSpPr txBox="1">
            <a:spLocks noChangeArrowheads="1"/>
          </p:cNvSpPr>
          <p:nvPr/>
        </p:nvSpPr>
        <p:spPr bwMode="auto">
          <a:xfrm>
            <a:off x="24680467" y="4569885"/>
            <a:ext cx="7541419" cy="7922683"/>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46" tIns="163246" rIns="163246" bIns="163246"/>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653064" eaLnBrk="1" fontAlgn="base" hangingPunct="1">
              <a:spcBef>
                <a:spcPct val="0"/>
              </a:spcBef>
              <a:spcAft>
                <a:spcPct val="0"/>
              </a:spcAft>
            </a:pPr>
            <a:r>
              <a:rPr lang="en-US" altLang="en-US" dirty="0" smtClean="0">
                <a:solidFill>
                  <a:srgbClr val="000000"/>
                </a:solidFill>
              </a:rPr>
              <a:t>Click here to insert your Introduction text. Type it in or copy and paste from your Word document or other source. Click once on the dashed border to highlight then drag the bottom edge up to fit. Or change the font size to fill the box. </a:t>
            </a:r>
          </a:p>
          <a:p>
            <a:pPr defTabSz="653064" eaLnBrk="1" fontAlgn="base" hangingPunct="1">
              <a:spcBef>
                <a:spcPct val="0"/>
              </a:spcBef>
              <a:spcAft>
                <a:spcPct val="0"/>
              </a:spcAft>
            </a:pPr>
            <a:endParaRPr lang="en-US" altLang="en-US" sz="2200" dirty="0" smtClean="0">
              <a:solidFill>
                <a:srgbClr val="000000"/>
              </a:solidFill>
            </a:endParaRPr>
          </a:p>
          <a:p>
            <a:pPr defTabSz="653064" eaLnBrk="1" fontAlgn="base" hangingPunct="1">
              <a:spcBef>
                <a:spcPct val="0"/>
              </a:spcBef>
              <a:spcAft>
                <a:spcPct val="0"/>
              </a:spcAft>
            </a:pPr>
            <a:endParaRPr lang="en-US" altLang="en-US" sz="2200" dirty="0" smtClean="0">
              <a:solidFill>
                <a:srgbClr val="000000"/>
              </a:solidFill>
            </a:endParaRPr>
          </a:p>
        </p:txBody>
      </p:sp>
      <p:sp>
        <p:nvSpPr>
          <p:cNvPr id="2055" name="Text Box 21"/>
          <p:cNvSpPr txBox="1">
            <a:spLocks noChangeArrowheads="1"/>
          </p:cNvSpPr>
          <p:nvPr/>
        </p:nvSpPr>
        <p:spPr bwMode="auto">
          <a:xfrm>
            <a:off x="7541420" y="13406968"/>
            <a:ext cx="7541419" cy="7922683"/>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46" tIns="163246" rIns="163246" bIns="163246"/>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653064" eaLnBrk="1" fontAlgn="base" hangingPunct="1">
              <a:spcBef>
                <a:spcPct val="0"/>
              </a:spcBef>
              <a:spcAft>
                <a:spcPct val="0"/>
              </a:spcAft>
            </a:pPr>
            <a:r>
              <a:rPr lang="en-US" altLang="en-US" dirty="0" smtClean="0">
                <a:solidFill>
                  <a:srgbClr val="000000"/>
                </a:solidFill>
              </a:rPr>
              <a:t>Click here to insert your Introduction text. Type it in or copy and paste from your Word document or other source. Click once on the dashed border to highlight then drag the bottom edge up to fit. Or change the font size to fill the box. </a:t>
            </a:r>
          </a:p>
          <a:p>
            <a:pPr defTabSz="653064" eaLnBrk="1" fontAlgn="base" hangingPunct="1">
              <a:spcBef>
                <a:spcPct val="0"/>
              </a:spcBef>
              <a:spcAft>
                <a:spcPct val="0"/>
              </a:spcAft>
            </a:pPr>
            <a:endParaRPr lang="en-US" altLang="en-US" dirty="0" smtClean="0">
              <a:solidFill>
                <a:srgbClr val="000000"/>
              </a:solidFill>
            </a:endParaRPr>
          </a:p>
        </p:txBody>
      </p:sp>
      <p:sp>
        <p:nvSpPr>
          <p:cNvPr id="2056" name="Text Box 22"/>
          <p:cNvSpPr txBox="1">
            <a:spLocks noChangeArrowheads="1"/>
          </p:cNvSpPr>
          <p:nvPr/>
        </p:nvSpPr>
        <p:spPr bwMode="auto">
          <a:xfrm>
            <a:off x="24680467" y="13406968"/>
            <a:ext cx="7541419" cy="3351742"/>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46" tIns="163246" rIns="163246" bIns="163246"/>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653064" eaLnBrk="1" fontAlgn="base" hangingPunct="1">
              <a:spcBef>
                <a:spcPct val="0"/>
              </a:spcBef>
              <a:spcAft>
                <a:spcPct val="0"/>
              </a:spcAft>
            </a:pPr>
            <a:r>
              <a:rPr lang="en-US" altLang="en-US" dirty="0" smtClean="0">
                <a:solidFill>
                  <a:srgbClr val="000000"/>
                </a:solidFill>
              </a:rPr>
              <a:t>Click here to insert your Conclusions text. Type it in or copy and paste from your Word document or other source. </a:t>
            </a:r>
          </a:p>
          <a:p>
            <a:pPr defTabSz="653064" eaLnBrk="1" fontAlgn="base" hangingPunct="1">
              <a:spcBef>
                <a:spcPct val="0"/>
              </a:spcBef>
              <a:spcAft>
                <a:spcPct val="0"/>
              </a:spcAft>
            </a:pPr>
            <a:endParaRPr lang="en-US" altLang="en-US" dirty="0" smtClean="0">
              <a:solidFill>
                <a:srgbClr val="000000"/>
              </a:solidFill>
            </a:endParaRPr>
          </a:p>
        </p:txBody>
      </p:sp>
      <p:sp>
        <p:nvSpPr>
          <p:cNvPr id="2057" name="Text Box 18"/>
          <p:cNvSpPr txBox="1">
            <a:spLocks noChangeArrowheads="1"/>
          </p:cNvSpPr>
          <p:nvPr/>
        </p:nvSpPr>
        <p:spPr bwMode="auto">
          <a:xfrm>
            <a:off x="7541420" y="4569885"/>
            <a:ext cx="7541419" cy="7922683"/>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46" tIns="163246" rIns="163246" bIns="163246"/>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653064" eaLnBrk="1" fontAlgn="base" hangingPunct="1">
              <a:spcBef>
                <a:spcPct val="0"/>
              </a:spcBef>
              <a:spcAft>
                <a:spcPct val="0"/>
              </a:spcAft>
            </a:pPr>
            <a:r>
              <a:rPr lang="en-US" altLang="en-US" dirty="0" smtClean="0">
                <a:solidFill>
                  <a:srgbClr val="000000"/>
                </a:solidFill>
              </a:rPr>
              <a:t>Click here to insert your Introduction text. Type it in or copy and paste from your Word document or other source. Click once on the dashed border to highlight then drag the bottom edge up to fit. Or change the font size to fill the box. </a:t>
            </a:r>
          </a:p>
          <a:p>
            <a:pPr defTabSz="653064" eaLnBrk="1" fontAlgn="base" hangingPunct="1">
              <a:spcBef>
                <a:spcPct val="0"/>
              </a:spcBef>
              <a:spcAft>
                <a:spcPct val="0"/>
              </a:spcAft>
            </a:pPr>
            <a:endParaRPr lang="en-US" altLang="en-US" sz="2300" dirty="0" smtClean="0">
              <a:solidFill>
                <a:srgbClr val="000000"/>
              </a:solidFill>
            </a:endParaRPr>
          </a:p>
        </p:txBody>
      </p:sp>
      <p:sp>
        <p:nvSpPr>
          <p:cNvPr id="2058" name="Text Box 23"/>
          <p:cNvSpPr txBox="1">
            <a:spLocks noChangeArrowheads="1"/>
          </p:cNvSpPr>
          <p:nvPr/>
        </p:nvSpPr>
        <p:spPr bwMode="auto">
          <a:xfrm>
            <a:off x="7543801" y="3657600"/>
            <a:ext cx="75414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46" tIns="163246" rIns="163246" bIns="163246" anchor="ctr" anchorCtr="1"/>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3400">
                <a:solidFill>
                  <a:srgbClr val="000000"/>
                </a:solidFill>
                <a:latin typeface="Impact" pitchFamily="34" charset="0"/>
              </a:rPr>
              <a:t>INTRODUCTION</a:t>
            </a:r>
          </a:p>
        </p:txBody>
      </p:sp>
      <p:sp>
        <p:nvSpPr>
          <p:cNvPr id="2059" name="Text Box 25"/>
          <p:cNvSpPr txBox="1">
            <a:spLocks noChangeArrowheads="1"/>
          </p:cNvSpPr>
          <p:nvPr/>
        </p:nvSpPr>
        <p:spPr bwMode="auto">
          <a:xfrm>
            <a:off x="7543801" y="12492567"/>
            <a:ext cx="75414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46" tIns="163246" rIns="163246" bIns="163246" anchor="ctr" anchorCtr="1"/>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3400">
                <a:solidFill>
                  <a:srgbClr val="000000"/>
                </a:solidFill>
                <a:latin typeface="Impact" pitchFamily="34" charset="0"/>
              </a:rPr>
              <a:t>METHODS AND MATERIALS</a:t>
            </a:r>
          </a:p>
        </p:txBody>
      </p:sp>
      <p:sp>
        <p:nvSpPr>
          <p:cNvPr id="2060" name="Text Box 26"/>
          <p:cNvSpPr txBox="1">
            <a:spLocks noChangeArrowheads="1"/>
          </p:cNvSpPr>
          <p:nvPr/>
        </p:nvSpPr>
        <p:spPr bwMode="auto">
          <a:xfrm>
            <a:off x="24680467" y="17672050"/>
            <a:ext cx="7541419" cy="3656542"/>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63246" tIns="163246" rIns="163246" bIns="163246"/>
          <a:lstStyle>
            <a:lvl1pPr marL="342900" indent="-342900"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653064" eaLnBrk="1" fontAlgn="base" hangingPunct="1">
              <a:spcBef>
                <a:spcPct val="0"/>
              </a:spcBef>
              <a:spcAft>
                <a:spcPct val="50000"/>
              </a:spcAft>
              <a:buFontTx/>
              <a:buAutoNum type="arabicPeriod"/>
            </a:pPr>
            <a:r>
              <a:rPr lang="en-US" altLang="en-US" sz="1700">
                <a:solidFill>
                  <a:srgbClr val="000000"/>
                </a:solidFill>
              </a:rPr>
              <a:t>Click here to insert your References. Type it in or copy and paste from your Word document or other source.</a:t>
            </a:r>
          </a:p>
          <a:p>
            <a:pPr defTabSz="653064" eaLnBrk="1" fontAlgn="base" hangingPunct="1">
              <a:spcBef>
                <a:spcPct val="0"/>
              </a:spcBef>
              <a:spcAft>
                <a:spcPct val="50000"/>
              </a:spcAft>
              <a:buFontTx/>
              <a:buAutoNum type="arabicPeriod"/>
            </a:pPr>
            <a:r>
              <a:rPr lang="en-US" altLang="en-US" sz="1700">
                <a:solidFill>
                  <a:srgbClr val="000000"/>
                </a:solidFill>
              </a:rPr>
              <a:t>Click on the border once to highlight and select a different font or font size that suits you. This text is in Arial 24pt and is easily readable up to 4 feet away. Try to stay between 18pt – 28pt for best viewing.</a:t>
            </a:r>
          </a:p>
          <a:p>
            <a:pPr defTabSz="653064" eaLnBrk="1" fontAlgn="base" hangingPunct="1">
              <a:spcBef>
                <a:spcPct val="0"/>
              </a:spcBef>
              <a:spcAft>
                <a:spcPct val="50000"/>
              </a:spcAft>
              <a:buFontTx/>
              <a:buAutoNum type="arabicPeriod"/>
            </a:pPr>
            <a:r>
              <a:rPr lang="en-US" altLang="en-US" sz="1700">
                <a:solidFill>
                  <a:srgbClr val="000000"/>
                </a:solidFill>
              </a:rPr>
              <a:t>The line spacing is set to add one-half of a line height after each entry. Select ‘Format, Line Spacing’ to adjust this setting.</a:t>
            </a:r>
          </a:p>
        </p:txBody>
      </p:sp>
      <p:sp>
        <p:nvSpPr>
          <p:cNvPr id="2061" name="Text Box 27"/>
          <p:cNvSpPr txBox="1">
            <a:spLocks noChangeArrowheads="1"/>
          </p:cNvSpPr>
          <p:nvPr/>
        </p:nvSpPr>
        <p:spPr bwMode="auto">
          <a:xfrm>
            <a:off x="24680467" y="12492567"/>
            <a:ext cx="75414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46" tIns="163246" rIns="163246" bIns="163246" anchor="ctr" anchorCtr="1"/>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3400">
                <a:solidFill>
                  <a:srgbClr val="000000"/>
                </a:solidFill>
                <a:latin typeface="Impact" pitchFamily="34" charset="0"/>
              </a:rPr>
              <a:t>CONCLUSIONS</a:t>
            </a:r>
          </a:p>
        </p:txBody>
      </p:sp>
      <p:sp>
        <p:nvSpPr>
          <p:cNvPr id="2062" name="Text Box 28"/>
          <p:cNvSpPr txBox="1">
            <a:spLocks noChangeArrowheads="1"/>
          </p:cNvSpPr>
          <p:nvPr/>
        </p:nvSpPr>
        <p:spPr bwMode="auto">
          <a:xfrm>
            <a:off x="24680467" y="3657600"/>
            <a:ext cx="75414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46" tIns="163246" rIns="163246" bIns="163246" anchor="ctr" anchorCtr="1"/>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3400">
                <a:solidFill>
                  <a:srgbClr val="000000"/>
                </a:solidFill>
                <a:latin typeface="Impact" pitchFamily="34" charset="0"/>
              </a:rPr>
              <a:t>DISCUSSION</a:t>
            </a:r>
          </a:p>
        </p:txBody>
      </p:sp>
      <p:sp>
        <p:nvSpPr>
          <p:cNvPr id="2063" name="Text Box 29"/>
          <p:cNvSpPr txBox="1">
            <a:spLocks noChangeArrowheads="1"/>
          </p:cNvSpPr>
          <p:nvPr/>
        </p:nvSpPr>
        <p:spPr bwMode="auto">
          <a:xfrm>
            <a:off x="15767449" y="3655483"/>
            <a:ext cx="82272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46" tIns="163246" rIns="163246" bIns="163246" anchor="ctr" anchorCtr="1"/>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3400">
                <a:solidFill>
                  <a:srgbClr val="000000"/>
                </a:solidFill>
                <a:latin typeface="Impact" pitchFamily="34" charset="0"/>
              </a:rPr>
              <a:t>RESULTS</a:t>
            </a:r>
          </a:p>
        </p:txBody>
      </p:sp>
      <p:sp>
        <p:nvSpPr>
          <p:cNvPr id="2064" name="Text Box 30"/>
          <p:cNvSpPr txBox="1">
            <a:spLocks noChangeArrowheads="1"/>
          </p:cNvSpPr>
          <p:nvPr/>
        </p:nvSpPr>
        <p:spPr bwMode="auto">
          <a:xfrm>
            <a:off x="24680467" y="16758709"/>
            <a:ext cx="75414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lIns="163246" tIns="163246" rIns="163246" bIns="163246" anchor="ctr" anchorCtr="1"/>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3400">
                <a:solidFill>
                  <a:srgbClr val="000000"/>
                </a:solidFill>
                <a:latin typeface="Impact" pitchFamily="34" charset="0"/>
              </a:rPr>
              <a:t>REFERENCES</a:t>
            </a:r>
          </a:p>
        </p:txBody>
      </p:sp>
      <p:graphicFrame>
        <p:nvGraphicFramePr>
          <p:cNvPr id="2065" name="Object 59"/>
          <p:cNvGraphicFramePr>
            <a:graphicFrameLocks noChangeAspect="1"/>
          </p:cNvGraphicFramePr>
          <p:nvPr/>
        </p:nvGraphicFramePr>
        <p:xfrm>
          <a:off x="15601950" y="18107026"/>
          <a:ext cx="3886200" cy="2771775"/>
        </p:xfrm>
        <a:graphic>
          <a:graphicData uri="http://schemas.openxmlformats.org/presentationml/2006/ole">
            <mc:AlternateContent xmlns:mc="http://schemas.openxmlformats.org/markup-compatibility/2006">
              <mc:Choice xmlns:v="urn:schemas-microsoft-com:vml" Requires="v">
                <p:oleObj spid="_x0000_s2057" name="Chart" r:id="rId4" imgW="11791984" imgH="11791859" progId="MSGraph.Chart.8">
                  <p:embed followColorScheme="full"/>
                </p:oleObj>
              </mc:Choice>
              <mc:Fallback>
                <p:oleObj name="Chart" r:id="rId4" imgW="11791984" imgH="11791859" progId="MSGraph.Chart.8">
                  <p:embed followColorScheme="full"/>
                  <p:pic>
                    <p:nvPicPr>
                      <p:cNvPr id="0" name=""/>
                      <p:cNvPicPr>
                        <a:picLocks noChangeAspect="1" noChangeArrowheads="1"/>
                      </p:cNvPicPr>
                      <p:nvPr/>
                    </p:nvPicPr>
                    <p:blipFill>
                      <a:blip r:embed="rId5"/>
                      <a:srcRect/>
                      <a:stretch>
                        <a:fillRect/>
                      </a:stretch>
                    </p:blipFill>
                    <p:spPr bwMode="auto">
                      <a:xfrm>
                        <a:off x="15601950" y="18107026"/>
                        <a:ext cx="3886200" cy="277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158" name="Group 110"/>
          <p:cNvGraphicFramePr>
            <a:graphicFrameLocks noGrp="1"/>
          </p:cNvGraphicFramePr>
          <p:nvPr/>
        </p:nvGraphicFramePr>
        <p:xfrm>
          <a:off x="19888200" y="18157827"/>
          <a:ext cx="4057650" cy="2540001"/>
        </p:xfrm>
        <a:graphic>
          <a:graphicData uri="http://schemas.openxmlformats.org/drawingml/2006/table">
            <a:tbl>
              <a:tblPr/>
              <a:tblGrid>
                <a:gridCol w="1315641"/>
                <a:gridCol w="685800"/>
                <a:gridCol w="684609"/>
                <a:gridCol w="684610"/>
                <a:gridCol w="686990"/>
              </a:tblGrid>
              <a:tr h="591609">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a:t>
                      </a: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a:t>
                      </a: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t>
                      </a: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a:t>
                      </a:r>
                    </a:p>
                  </a:txBody>
                  <a:tcPr marL="68580" marR="68580" marT="30480" marB="3048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7892">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Patient 1</a:t>
                      </a:r>
                    </a:p>
                  </a:txBody>
                  <a:tcPr marL="68580" marR="68580" marT="30480" marB="3048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5775">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Patient 2</a:t>
                      </a:r>
                    </a:p>
                  </a:txBody>
                  <a:tcPr marL="68580" marR="68580" marT="30480" marB="3048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7892">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Patient 3</a:t>
                      </a:r>
                    </a:p>
                  </a:txBody>
                  <a:tcPr marL="68580" marR="68580" marT="30480" marB="3048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6833">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Patient 4</a:t>
                      </a:r>
                    </a:p>
                  </a:txBody>
                  <a:tcPr marL="68580" marR="68580" marT="30480" marB="3048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68580" marR="68580" marT="30480" marB="3048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04" name="Text Box 111"/>
          <p:cNvSpPr txBox="1">
            <a:spLocks noChangeArrowheads="1"/>
          </p:cNvSpPr>
          <p:nvPr/>
        </p:nvSpPr>
        <p:spPr bwMode="auto">
          <a:xfrm>
            <a:off x="16142627" y="20956060"/>
            <a:ext cx="2804847" cy="32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700" b="1">
                <a:solidFill>
                  <a:srgbClr val="000000"/>
                </a:solidFill>
              </a:rPr>
              <a:t>Chart 1.</a:t>
            </a:r>
            <a:r>
              <a:rPr lang="en-US" altLang="en-US" sz="1700">
                <a:solidFill>
                  <a:srgbClr val="000000"/>
                </a:solidFill>
              </a:rPr>
              <a:t> Label in 24pt Arial.</a:t>
            </a:r>
          </a:p>
        </p:txBody>
      </p:sp>
      <p:sp>
        <p:nvSpPr>
          <p:cNvPr id="2105" name="Text Box 112"/>
          <p:cNvSpPr txBox="1">
            <a:spLocks noChangeArrowheads="1"/>
          </p:cNvSpPr>
          <p:nvPr/>
        </p:nvSpPr>
        <p:spPr bwMode="auto">
          <a:xfrm>
            <a:off x="20537954" y="20956060"/>
            <a:ext cx="2790291" cy="32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700" b="1">
                <a:solidFill>
                  <a:srgbClr val="000000"/>
                </a:solidFill>
              </a:rPr>
              <a:t>Table 1.</a:t>
            </a:r>
            <a:r>
              <a:rPr lang="en-US" altLang="en-US" sz="1700">
                <a:solidFill>
                  <a:srgbClr val="000000"/>
                </a:solidFill>
              </a:rPr>
              <a:t> Label in 24pt Arial.</a:t>
            </a:r>
          </a:p>
        </p:txBody>
      </p:sp>
      <p:pic>
        <p:nvPicPr>
          <p:cNvPr id="2106" name="Picture 114" descr="Pictur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7447" y="14834660"/>
            <a:ext cx="3770709" cy="223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7" name="Picture 115" descr="Pictur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23957" y="14834660"/>
            <a:ext cx="3770710" cy="223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8" name="Text Box 116"/>
          <p:cNvSpPr txBox="1">
            <a:spLocks noChangeArrowheads="1"/>
          </p:cNvSpPr>
          <p:nvPr/>
        </p:nvSpPr>
        <p:spPr bwMode="auto">
          <a:xfrm>
            <a:off x="16202082" y="17221200"/>
            <a:ext cx="2902630" cy="32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700" b="1">
                <a:solidFill>
                  <a:srgbClr val="000000"/>
                </a:solidFill>
              </a:rPr>
              <a:t>Figure 1.</a:t>
            </a:r>
            <a:r>
              <a:rPr lang="en-US" altLang="en-US" sz="1700">
                <a:solidFill>
                  <a:srgbClr val="000000"/>
                </a:solidFill>
              </a:rPr>
              <a:t> Label in 24pt Arial.</a:t>
            </a:r>
          </a:p>
        </p:txBody>
      </p:sp>
      <p:sp>
        <p:nvSpPr>
          <p:cNvPr id="2109" name="Text Box 117"/>
          <p:cNvSpPr txBox="1">
            <a:spLocks noChangeArrowheads="1"/>
          </p:cNvSpPr>
          <p:nvPr/>
        </p:nvSpPr>
        <p:spPr bwMode="auto">
          <a:xfrm>
            <a:off x="20658591" y="17221200"/>
            <a:ext cx="2902630" cy="32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700" b="1">
                <a:solidFill>
                  <a:srgbClr val="000000"/>
                </a:solidFill>
              </a:rPr>
              <a:t>Figure 2.</a:t>
            </a:r>
            <a:r>
              <a:rPr lang="en-US" altLang="en-US" sz="1700">
                <a:solidFill>
                  <a:srgbClr val="000000"/>
                </a:solidFill>
              </a:rPr>
              <a:t> Label in 24pt Arial.</a:t>
            </a:r>
          </a:p>
        </p:txBody>
      </p:sp>
      <p:sp>
        <p:nvSpPr>
          <p:cNvPr id="2110" name="Text Box 118"/>
          <p:cNvSpPr txBox="1">
            <a:spLocks noChangeArrowheads="1"/>
          </p:cNvSpPr>
          <p:nvPr/>
        </p:nvSpPr>
        <p:spPr bwMode="auto">
          <a:xfrm>
            <a:off x="1" y="3655483"/>
            <a:ext cx="68556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3246" tIns="163246" rIns="163246" bIns="163246" anchor="ctr" anchorCtr="1"/>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3400">
                <a:solidFill>
                  <a:srgbClr val="000000"/>
                </a:solidFill>
                <a:latin typeface="Impact" pitchFamily="34" charset="0"/>
              </a:rPr>
              <a:t>ABSTRACT</a:t>
            </a:r>
          </a:p>
        </p:txBody>
      </p:sp>
      <p:sp>
        <p:nvSpPr>
          <p:cNvPr id="2111" name="Text Box 119"/>
          <p:cNvSpPr txBox="1">
            <a:spLocks noChangeArrowheads="1"/>
          </p:cNvSpPr>
          <p:nvPr/>
        </p:nvSpPr>
        <p:spPr bwMode="auto">
          <a:xfrm>
            <a:off x="1" y="18586450"/>
            <a:ext cx="68556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3246" tIns="163246" rIns="163246" bIns="163246" anchor="ctr" anchorCtr="1"/>
          <a:lstStyle>
            <a:lvl1pPr defTabSz="4389438" eaLnBrk="0" hangingPunct="0">
              <a:defRPr sz="3200">
                <a:solidFill>
                  <a:schemeClr val="tx1"/>
                </a:solidFill>
                <a:latin typeface="Arial" pitchFamily="34" charset="0"/>
                <a:ea typeface="ＭＳ Ｐゴシック" pitchFamily="34" charset="-128"/>
              </a:defRPr>
            </a:lvl1pPr>
            <a:lvl2pPr marL="742950" indent="-285750" defTabSz="4389438" eaLnBrk="0" hangingPunct="0">
              <a:defRPr sz="3200">
                <a:solidFill>
                  <a:schemeClr val="tx1"/>
                </a:solidFill>
                <a:latin typeface="Arial" pitchFamily="34" charset="0"/>
                <a:ea typeface="ＭＳ Ｐゴシック" pitchFamily="34" charset="-128"/>
              </a:defRPr>
            </a:lvl2pPr>
            <a:lvl3pPr marL="1143000" indent="-228600" defTabSz="4389438" eaLnBrk="0" hangingPunct="0">
              <a:defRPr sz="3200">
                <a:solidFill>
                  <a:schemeClr val="tx1"/>
                </a:solidFill>
                <a:latin typeface="Arial" pitchFamily="34" charset="0"/>
                <a:ea typeface="ＭＳ Ｐゴシック" pitchFamily="34" charset="-128"/>
              </a:defRPr>
            </a:lvl3pPr>
            <a:lvl4pPr marL="1600200" indent="-228600" defTabSz="4389438" eaLnBrk="0" hangingPunct="0">
              <a:defRPr sz="3200">
                <a:solidFill>
                  <a:schemeClr val="tx1"/>
                </a:solidFill>
                <a:latin typeface="Arial" pitchFamily="34" charset="0"/>
                <a:ea typeface="ＭＳ Ｐゴシック" pitchFamily="34" charset="-128"/>
              </a:defRPr>
            </a:lvl4pPr>
            <a:lvl5pPr marL="2057400" indent="-228600" defTabSz="4389438" eaLnBrk="0" hangingPunct="0">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3400">
                <a:solidFill>
                  <a:srgbClr val="000000"/>
                </a:solidFill>
                <a:latin typeface="Impact" pitchFamily="34" charset="0"/>
              </a:rPr>
              <a:t>CONTACT</a:t>
            </a:r>
          </a:p>
        </p:txBody>
      </p:sp>
      <p:pic>
        <p:nvPicPr>
          <p:cNvPr id="29" name="Picture Placeholder 6" descr="csusmLogo_FullNameHillsAbove_Blue.jpg"/>
          <p:cNvPicPr>
            <a:picLocks noChangeAspect="1"/>
          </p:cNvPicPr>
          <p:nvPr/>
        </p:nvPicPr>
        <p:blipFill>
          <a:blip r:embed="rId8">
            <a:extLst>
              <a:ext uri="{28A0092B-C50C-407E-A947-70E740481C1C}">
                <a14:useLocalDpi xmlns:a14="http://schemas.microsoft.com/office/drawing/2010/main" val="0"/>
              </a:ext>
            </a:extLst>
          </a:blip>
          <a:srcRect t="-2441" b="-2441"/>
          <a:stretch>
            <a:fillRect/>
          </a:stretch>
        </p:blipFill>
        <p:spPr bwMode="auto">
          <a:xfrm>
            <a:off x="685800" y="456143"/>
            <a:ext cx="5587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54840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solidFill>
                  <a:srgbClr val="2F3F86"/>
                </a:solidFill>
              </a:rPr>
              <a:t>University Logo Variations</a:t>
            </a:r>
            <a:endParaRPr lang="en-US" u="sng" dirty="0">
              <a:solidFill>
                <a:srgbClr val="2F3F86"/>
              </a:solidFill>
            </a:endParaRPr>
          </a:p>
        </p:txBody>
      </p:sp>
      <p:pic>
        <p:nvPicPr>
          <p:cNvPr id="7" name="Picture Placeholder 6" descr="csusmLogo_FullNameHillsAbove_Blue.jpg"/>
          <p:cNvPicPr>
            <a:picLocks noChangeAspect="1"/>
          </p:cNvPicPr>
          <p:nvPr/>
        </p:nvPicPr>
        <p:blipFill>
          <a:blip r:embed="rId3">
            <a:extLst>
              <a:ext uri="{28A0092B-C50C-407E-A947-70E740481C1C}">
                <a14:useLocalDpi xmlns:a14="http://schemas.microsoft.com/office/drawing/2010/main" val="0"/>
              </a:ext>
            </a:extLst>
          </a:blip>
          <a:srcRect t="-2441" b="-2441"/>
          <a:stretch>
            <a:fillRect/>
          </a:stretch>
        </p:blipFill>
        <p:spPr bwMode="auto">
          <a:xfrm>
            <a:off x="3392938" y="4906431"/>
            <a:ext cx="5587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8" name="Text Placeholder 5"/>
          <p:cNvSpPr txBox="1">
            <a:spLocks/>
          </p:cNvSpPr>
          <p:nvPr/>
        </p:nvSpPr>
        <p:spPr bwMode="auto">
          <a:xfrm>
            <a:off x="22603652" y="7930833"/>
            <a:ext cx="73152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1600" b="0" kern="1200">
                <a:solidFill>
                  <a:srgbClr val="FFFFFF"/>
                </a:solidFill>
                <a:latin typeface="Corbel"/>
                <a:ea typeface="ＭＳ Ｐゴシック" pitchFamily="-65" charset="-128"/>
                <a:cs typeface="Corbel"/>
              </a:defRPr>
            </a:lvl1pPr>
            <a:lvl2pPr marL="457200" indent="0" algn="l" defTabSz="457200" rtl="0" eaLnBrk="0" fontAlgn="base" hangingPunct="0">
              <a:spcBef>
                <a:spcPct val="20000"/>
              </a:spcBef>
              <a:spcAft>
                <a:spcPct val="0"/>
              </a:spcAft>
              <a:buFont typeface="Arial" charset="0"/>
              <a:buNone/>
              <a:defRPr sz="1200" kern="1200">
                <a:solidFill>
                  <a:srgbClr val="FFFFFF"/>
                </a:solidFill>
                <a:latin typeface="Corbel"/>
                <a:ea typeface="ＭＳ Ｐゴシック" pitchFamily="-65" charset="-128"/>
                <a:cs typeface="Corbel"/>
              </a:defRPr>
            </a:lvl2pPr>
            <a:lvl3pPr marL="914400" indent="0" algn="l" defTabSz="457200" rtl="0" eaLnBrk="0" fontAlgn="base" hangingPunct="0">
              <a:spcBef>
                <a:spcPct val="20000"/>
              </a:spcBef>
              <a:spcAft>
                <a:spcPct val="0"/>
              </a:spcAft>
              <a:buFont typeface="Arial" charset="0"/>
              <a:buNone/>
              <a:defRPr sz="1000" kern="1200">
                <a:solidFill>
                  <a:srgbClr val="FFFFFF"/>
                </a:solidFill>
                <a:latin typeface="Corbel"/>
                <a:ea typeface="ＭＳ Ｐゴシック" pitchFamily="-65" charset="-128"/>
                <a:cs typeface="Corbel"/>
              </a:defRPr>
            </a:lvl3pPr>
            <a:lvl4pPr marL="1371600" indent="0" algn="l" defTabSz="457200" rtl="0" eaLnBrk="0" fontAlgn="base" hangingPunct="0">
              <a:spcBef>
                <a:spcPct val="20000"/>
              </a:spcBef>
              <a:spcAft>
                <a:spcPct val="0"/>
              </a:spcAft>
              <a:buFont typeface="Arial" charset="0"/>
              <a:buNone/>
              <a:defRPr sz="900" kern="1200">
                <a:solidFill>
                  <a:srgbClr val="FFFFFF"/>
                </a:solidFill>
                <a:latin typeface="Corbel"/>
                <a:ea typeface="ＭＳ Ｐゴシック" pitchFamily="-65" charset="-128"/>
                <a:cs typeface="Corbel"/>
              </a:defRPr>
            </a:lvl4pPr>
            <a:lvl5pPr marL="1828800" indent="0" algn="l" defTabSz="457200" rtl="0" eaLnBrk="0" fontAlgn="base" hangingPunct="0">
              <a:spcBef>
                <a:spcPct val="20000"/>
              </a:spcBef>
              <a:spcAft>
                <a:spcPct val="0"/>
              </a:spcAft>
              <a:buFont typeface="Arial" charset="0"/>
              <a:buNone/>
              <a:defRPr sz="900" kern="1200">
                <a:solidFill>
                  <a:srgbClr val="FFFFFF"/>
                </a:solidFill>
                <a:latin typeface="Corbel"/>
                <a:ea typeface="ＭＳ Ｐゴシック" pitchFamily="-65" charset="-128"/>
                <a:cs typeface="Corbel"/>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0" marR="0" lvl="0" indent="0" algn="r" defTabSz="457200" rtl="0" eaLnBrk="0" fontAlgn="base" latinLnBrk="0" hangingPunct="0">
              <a:lnSpc>
                <a:spcPct val="100000"/>
              </a:lnSpc>
              <a:spcBef>
                <a:spcPct val="20000"/>
              </a:spcBef>
              <a:spcAft>
                <a:spcPct val="0"/>
              </a:spcAft>
              <a:buClrTx/>
              <a:buSzTx/>
              <a:buFont typeface="Arial" charset="0"/>
              <a:buNone/>
              <a:tabLst/>
              <a:defRPr/>
            </a:pPr>
            <a:r>
              <a:rPr kumimoji="0" lang="en-US" sz="4800" b="1" i="1" u="none" strike="noStrike" kern="1200" cap="none" spc="0" normalizeH="0" baseline="0" noProof="0" dirty="0" smtClean="0">
                <a:ln>
                  <a:noFill/>
                </a:ln>
                <a:solidFill>
                  <a:sysClr val="windowText" lastClr="000000"/>
                </a:solidFill>
                <a:effectLst/>
                <a:uLnTx/>
                <a:uFillTx/>
                <a:latin typeface="Corbel" charset="0"/>
                <a:ea typeface="ＭＳ Ｐゴシック" charset="0"/>
              </a:rPr>
              <a:t>Full Name Hills at Left</a:t>
            </a:r>
            <a:endParaRPr kumimoji="0" lang="en-US" sz="4800" b="1" i="1" u="none" strike="noStrike" kern="1200" cap="none" spc="0" normalizeH="0" baseline="0" noProof="0" dirty="0">
              <a:ln>
                <a:noFill/>
              </a:ln>
              <a:solidFill>
                <a:sysClr val="windowText" lastClr="000000"/>
              </a:solidFill>
              <a:effectLst/>
              <a:uLnTx/>
              <a:uFillTx/>
              <a:latin typeface="Corbel" charset="0"/>
              <a:ea typeface="ＭＳ Ｐゴシック" charset="0"/>
            </a:endParaRPr>
          </a:p>
        </p:txBody>
      </p:sp>
      <p:pic>
        <p:nvPicPr>
          <p:cNvPr id="9" name="Picture 8" descr="csusmLogo_FullNameHillsLeft_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62686" y="4906431"/>
            <a:ext cx="1705616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5"/>
          <p:cNvSpPr txBox="1">
            <a:spLocks/>
          </p:cNvSpPr>
          <p:nvPr/>
        </p:nvSpPr>
        <p:spPr bwMode="auto">
          <a:xfrm>
            <a:off x="1665638" y="7930833"/>
            <a:ext cx="7315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fontAlgn="base">
              <a:spcBef>
                <a:spcPct val="20000"/>
              </a:spcBef>
              <a:spcAft>
                <a:spcPct val="0"/>
              </a:spcAft>
              <a:buFont typeface="Arial" charset="0"/>
              <a:buNone/>
            </a:pPr>
            <a:r>
              <a:rPr lang="en-US" sz="4800" b="1" i="1" dirty="0">
                <a:solidFill>
                  <a:prstClr val="black"/>
                </a:solidFill>
                <a:latin typeface="Corbel" charset="0"/>
                <a:cs typeface="Corbel" charset="0"/>
              </a:rPr>
              <a:t>Full Name Hills Above</a:t>
            </a:r>
          </a:p>
        </p:txBody>
      </p:sp>
      <p:sp>
        <p:nvSpPr>
          <p:cNvPr id="11" name="Text Placeholder 5"/>
          <p:cNvSpPr txBox="1">
            <a:spLocks/>
          </p:cNvSpPr>
          <p:nvPr/>
        </p:nvSpPr>
        <p:spPr bwMode="auto">
          <a:xfrm>
            <a:off x="1665638" y="13312483"/>
            <a:ext cx="7315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fontAlgn="base">
              <a:spcBef>
                <a:spcPct val="20000"/>
              </a:spcBef>
              <a:spcAft>
                <a:spcPct val="0"/>
              </a:spcAft>
              <a:buFont typeface="Arial" charset="0"/>
              <a:buNone/>
            </a:pPr>
            <a:r>
              <a:rPr lang="en-US" sz="4800" b="1" i="1" dirty="0" smtClean="0">
                <a:solidFill>
                  <a:prstClr val="black"/>
                </a:solidFill>
                <a:latin typeface="Corbel" charset="0"/>
                <a:cs typeface="Corbel" charset="0"/>
              </a:rPr>
              <a:t>CSUSM Text </a:t>
            </a:r>
            <a:r>
              <a:rPr lang="en-US" sz="4800" b="1" i="1" dirty="0">
                <a:solidFill>
                  <a:prstClr val="black"/>
                </a:solidFill>
                <a:latin typeface="Corbel" charset="0"/>
                <a:cs typeface="Corbel" charset="0"/>
              </a:rPr>
              <a:t>Only</a:t>
            </a:r>
          </a:p>
        </p:txBody>
      </p:sp>
      <p:pic>
        <p:nvPicPr>
          <p:cNvPr id="12" name="Picture 12" descr="csusmLogo_TextOnlyFullName_Blu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435285" y="10811912"/>
            <a:ext cx="1048356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5"/>
          <p:cNvSpPr txBox="1">
            <a:spLocks/>
          </p:cNvSpPr>
          <p:nvPr/>
        </p:nvSpPr>
        <p:spPr bwMode="auto">
          <a:xfrm>
            <a:off x="22603652" y="13312483"/>
            <a:ext cx="7315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fontAlgn="base">
              <a:spcBef>
                <a:spcPct val="20000"/>
              </a:spcBef>
              <a:spcAft>
                <a:spcPct val="0"/>
              </a:spcAft>
              <a:buFont typeface="Arial" charset="0"/>
              <a:buNone/>
            </a:pPr>
            <a:r>
              <a:rPr lang="en-US" sz="4800" b="1" i="1" dirty="0">
                <a:solidFill>
                  <a:prstClr val="black"/>
                </a:solidFill>
                <a:latin typeface="Corbel" charset="0"/>
                <a:cs typeface="Corbel" charset="0"/>
              </a:rPr>
              <a:t>Full Name Text Only</a:t>
            </a:r>
          </a:p>
        </p:txBody>
      </p:sp>
      <p:pic>
        <p:nvPicPr>
          <p:cNvPr id="15" name="Picture 15" descr="csusmLogo_TextOnlyInitials_Blu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93854" y="11391107"/>
            <a:ext cx="5586984" cy="124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susmLogo_FullNameHillsAbove_Black_SoE.pdf"/>
          <p:cNvPicPr>
            <a:picLocks noChangeAspect="1"/>
          </p:cNvPicPr>
          <p:nvPr/>
        </p:nvPicPr>
        <p:blipFill rotWithShape="1">
          <a:blip r:embed="rId7">
            <a:extLst>
              <a:ext uri="{28A0092B-C50C-407E-A947-70E740481C1C}">
                <a14:useLocalDpi xmlns:a14="http://schemas.microsoft.com/office/drawing/2010/main" val="0"/>
              </a:ext>
            </a:extLst>
          </a:blip>
          <a:srcRect t="16703" b="18597"/>
          <a:stretch/>
        </p:blipFill>
        <p:spPr>
          <a:xfrm>
            <a:off x="11725835" y="12335912"/>
            <a:ext cx="9466731" cy="4732888"/>
          </a:xfrm>
          <a:prstGeom prst="rect">
            <a:avLst/>
          </a:prstGeom>
        </p:spPr>
      </p:pic>
      <p:sp>
        <p:nvSpPr>
          <p:cNvPr id="17" name="Text Placeholder 5"/>
          <p:cNvSpPr txBox="1">
            <a:spLocks/>
          </p:cNvSpPr>
          <p:nvPr/>
        </p:nvSpPr>
        <p:spPr bwMode="auto">
          <a:xfrm>
            <a:off x="12298680" y="17005038"/>
            <a:ext cx="832104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Font typeface="Arial" charset="0"/>
              <a:buNone/>
            </a:pPr>
            <a:r>
              <a:rPr lang="en-US" sz="4800" b="1" i="1" dirty="0">
                <a:latin typeface="Corbel" charset="0"/>
                <a:cs typeface="Corbel" charset="0"/>
              </a:rPr>
              <a:t>Full Name Hills </a:t>
            </a:r>
            <a:r>
              <a:rPr lang="en-US" sz="4800" b="1" i="1" dirty="0" smtClean="0">
                <a:latin typeface="Corbel" charset="0"/>
                <a:cs typeface="Corbel" charset="0"/>
              </a:rPr>
              <a:t>Above with SOE</a:t>
            </a:r>
            <a:endParaRPr lang="en-US" sz="4800" b="1" i="1" dirty="0">
              <a:latin typeface="Corbel" charset="0"/>
              <a:cs typeface="Corbel" charset="0"/>
            </a:endParaRPr>
          </a:p>
        </p:txBody>
      </p:sp>
      <p:sp>
        <p:nvSpPr>
          <p:cNvPr id="18" name="TextBox 17"/>
          <p:cNvSpPr txBox="1"/>
          <p:nvPr/>
        </p:nvSpPr>
        <p:spPr>
          <a:xfrm>
            <a:off x="16662400" y="18807951"/>
            <a:ext cx="15482268" cy="2123658"/>
          </a:xfrm>
          <a:prstGeom prst="rect">
            <a:avLst/>
          </a:prstGeom>
          <a:noFill/>
        </p:spPr>
        <p:txBody>
          <a:bodyPr wrap="square" rtlCol="0">
            <a:spAutoFit/>
          </a:bodyPr>
          <a:lstStyle/>
          <a:p>
            <a:r>
              <a:rPr lang="en-US" sz="4400" b="1" dirty="0" smtClean="0">
                <a:solidFill>
                  <a:srgbClr val="2F3F86"/>
                </a:solidFill>
                <a:latin typeface="Corbel" charset="0"/>
                <a:ea typeface="ＭＳ Ｐゴシック" charset="0"/>
              </a:rPr>
              <a:t>Font: </a:t>
            </a:r>
          </a:p>
          <a:p>
            <a:r>
              <a:rPr lang="en-US" sz="4400" b="1" dirty="0" smtClean="0">
                <a:solidFill>
                  <a:srgbClr val="2F3F86"/>
                </a:solidFill>
                <a:latin typeface="Corbel" charset="0"/>
                <a:ea typeface="ＭＳ Ｐゴシック" charset="0"/>
              </a:rPr>
              <a:t>Corbel </a:t>
            </a:r>
            <a:r>
              <a:rPr lang="en-US" sz="4400" b="1" dirty="0">
                <a:solidFill>
                  <a:srgbClr val="2F3F86"/>
                </a:solidFill>
                <a:latin typeface="Corbel" charset="0"/>
                <a:ea typeface="ＭＳ Ｐゴシック" charset="0"/>
              </a:rPr>
              <a:t>is the standard font to use on all items, digital or printed</a:t>
            </a:r>
            <a:br>
              <a:rPr lang="en-US" sz="4400" b="1" dirty="0">
                <a:solidFill>
                  <a:srgbClr val="2F3F86"/>
                </a:solidFill>
                <a:latin typeface="Corbel" charset="0"/>
                <a:ea typeface="ＭＳ Ｐゴシック" charset="0"/>
              </a:rPr>
            </a:br>
            <a:r>
              <a:rPr lang="en-US" sz="4400" b="1" dirty="0" smtClean="0">
                <a:solidFill>
                  <a:srgbClr val="2F3F86"/>
                </a:solidFill>
                <a:latin typeface="Corbel" charset="0"/>
                <a:ea typeface="ＭＳ Ｐゴシック" charset="0"/>
              </a:rPr>
              <a:t>Corbel </a:t>
            </a:r>
            <a:r>
              <a:rPr lang="en-US" sz="4400" b="1" dirty="0">
                <a:solidFill>
                  <a:srgbClr val="2F3F86"/>
                </a:solidFill>
                <a:latin typeface="Corbel" charset="0"/>
                <a:ea typeface="ＭＳ Ｐゴシック" charset="0"/>
              </a:rPr>
              <a:t>is installed on campus </a:t>
            </a:r>
            <a:r>
              <a:rPr lang="en-US" sz="4400" b="1" dirty="0" smtClean="0">
                <a:solidFill>
                  <a:srgbClr val="2F3F86"/>
                </a:solidFill>
                <a:latin typeface="Corbel" charset="0"/>
                <a:ea typeface="ＭＳ Ｐゴシック" charset="0"/>
              </a:rPr>
              <a:t>computers</a:t>
            </a:r>
            <a:endParaRPr lang="en-US" sz="4400" b="1" dirty="0">
              <a:solidFill>
                <a:srgbClr val="2F3F86"/>
              </a:solidFill>
              <a:latin typeface="Corbel" charset="0"/>
              <a:ea typeface="ＭＳ Ｐゴシック" charset="0"/>
            </a:endParaRPr>
          </a:p>
        </p:txBody>
      </p:sp>
    </p:spTree>
    <p:extLst>
      <p:ext uri="{BB962C8B-B14F-4D97-AF65-F5344CB8AC3E}">
        <p14:creationId xmlns:p14="http://schemas.microsoft.com/office/powerpoint/2010/main" val="324529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spcAft>
                <a:spcPts val="1200"/>
              </a:spcAft>
            </a:pPr>
            <a:r>
              <a:rPr lang="en-US" sz="7200" b="1" kern="1400" dirty="0">
                <a:solidFill>
                  <a:srgbClr val="000000"/>
                </a:solidFill>
                <a:effectLst>
                  <a:outerShdw blurRad="38100" dist="38100" dir="2700000" algn="tl">
                    <a:srgbClr val="000000">
                      <a:alpha val="43137"/>
                    </a:srgbClr>
                  </a:outerShdw>
                </a:effectLst>
                <a:latin typeface="Sansumi-ExtraBold" panose="02000907040000020004" pitchFamily="2" charset="0"/>
                <a:ea typeface="Times New Roman"/>
              </a:rPr>
              <a:t>Poster Session Guidelines for MA in General Option</a:t>
            </a:r>
            <a:endParaRPr lang="en-US" sz="9600" dirty="0">
              <a:effectLst>
                <a:outerShdw blurRad="38100" dist="38100" dir="2700000" algn="tl">
                  <a:srgbClr val="000000">
                    <a:alpha val="43137"/>
                  </a:srgbClr>
                </a:outerShdw>
              </a:effectLst>
              <a:latin typeface="Sansumi-ExtraBold" panose="02000907040000020004" pitchFamily="2"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t>Each Masters option has designated a public event to share </a:t>
            </a:r>
            <a:r>
              <a:rPr lang="en-US" dirty="0" smtClean="0"/>
              <a:t>results </a:t>
            </a:r>
            <a:r>
              <a:rPr lang="en-US" dirty="0"/>
              <a:t>of your work. Check with your option coordinator and committee to determine how you will be sharing </a:t>
            </a:r>
            <a:r>
              <a:rPr lang="en-US" dirty="0" smtClean="0"/>
              <a:t>your results.  </a:t>
            </a:r>
            <a:r>
              <a:rPr lang="en-US" dirty="0"/>
              <a:t>This gives you an opportunity to present your work, answer questions, and have upcoming graduate students look at possibilities for research, projects, and presentations.</a:t>
            </a:r>
          </a:p>
          <a:p>
            <a:pPr marL="0" indent="0">
              <a:buNone/>
            </a:pPr>
            <a:r>
              <a:rPr lang="en-US" dirty="0"/>
              <a:t>The poster session audience is made up of members of your committee, current master’s students (who want to see what others are doing in order to prepare ahead), School of Education faculty, family/friends of presenters, and other master’s students who are also sharing their work</a:t>
            </a:r>
            <a:r>
              <a:rPr lang="en-US" dirty="0" smtClean="0"/>
              <a:t>.</a:t>
            </a:r>
            <a:endParaRPr lang="en-US" dirty="0"/>
          </a:p>
        </p:txBody>
      </p:sp>
    </p:spTree>
    <p:extLst>
      <p:ext uri="{BB962C8B-B14F-4D97-AF65-F5344CB8AC3E}">
        <p14:creationId xmlns:p14="http://schemas.microsoft.com/office/powerpoint/2010/main" val="382318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Options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55000" lnSpcReduction="20000"/>
          </a:bodyPr>
          <a:lstStyle/>
          <a:p>
            <a:pPr marL="0" indent="0">
              <a:buNone/>
            </a:pPr>
            <a:r>
              <a:rPr lang="en-US" sz="12700" b="1" dirty="0">
                <a:latin typeface="Corbel" panose="020B0503020204020204" pitchFamily="34" charset="0"/>
              </a:rPr>
              <a:t>OPTION 1: </a:t>
            </a:r>
            <a:endParaRPr lang="en-US" sz="12700" dirty="0">
              <a:latin typeface="Corbel" panose="020B0503020204020204" pitchFamily="34" charset="0"/>
            </a:endParaRPr>
          </a:p>
          <a:p>
            <a:pPr marL="0" indent="0">
              <a:buNone/>
            </a:pPr>
            <a:r>
              <a:rPr lang="en-US" b="1" i="1" dirty="0">
                <a:latin typeface="Corbel" panose="020B0503020204020204" pitchFamily="34" charset="0"/>
              </a:rPr>
              <a:t>Please use the following guidelines as you prepare for your </a:t>
            </a:r>
            <a:r>
              <a:rPr lang="en-US" b="1" i="1" u="sng" dirty="0">
                <a:latin typeface="Corbel" panose="020B0503020204020204" pitchFamily="34" charset="0"/>
              </a:rPr>
              <a:t>professionally</a:t>
            </a:r>
            <a:r>
              <a:rPr lang="en-US" b="1" i="1" dirty="0">
                <a:latin typeface="Corbel" panose="020B0503020204020204" pitchFamily="34" charset="0"/>
              </a:rPr>
              <a:t> printed poster:</a:t>
            </a:r>
          </a:p>
          <a:p>
            <a:r>
              <a:rPr lang="en-US" dirty="0">
                <a:latin typeface="Corbel" panose="020B0503020204020204" pitchFamily="34" charset="0"/>
              </a:rPr>
              <a:t>Select a PowerPoint template </a:t>
            </a:r>
            <a:r>
              <a:rPr lang="en-US" dirty="0" smtClean="0">
                <a:latin typeface="Corbel" panose="020B0503020204020204" pitchFamily="34" charset="0"/>
              </a:rPr>
              <a:t>(slides below) and </a:t>
            </a:r>
            <a:r>
              <a:rPr lang="en-US" dirty="0">
                <a:latin typeface="Corbel" panose="020B0503020204020204" pitchFamily="34" charset="0"/>
              </a:rPr>
              <a:t>setup as instructed. </a:t>
            </a:r>
          </a:p>
          <a:p>
            <a:r>
              <a:rPr lang="en-US" dirty="0">
                <a:latin typeface="Corbel" panose="020B0503020204020204" pitchFamily="34" charset="0"/>
              </a:rPr>
              <a:t> The dimensions for printed posters will be 24-inches in height by 36-inches in width. </a:t>
            </a:r>
            <a:r>
              <a:rPr lang="en-US" b="1" i="1" dirty="0">
                <a:latin typeface="Corbel" panose="020B0503020204020204" pitchFamily="34" charset="0"/>
              </a:rPr>
              <a:t>The PowerPoint slide should be adjusted to the printed dimension when preparing</a:t>
            </a:r>
            <a:r>
              <a:rPr lang="en-US" dirty="0">
                <a:latin typeface="Corbel" panose="020B0503020204020204" pitchFamily="34" charset="0"/>
              </a:rPr>
              <a:t> to insure that images and text do not become distorted when printed. </a:t>
            </a:r>
          </a:p>
          <a:p>
            <a:pPr lvl="1"/>
            <a:r>
              <a:rPr lang="en-US" sz="8900" dirty="0">
                <a:latin typeface="Corbel" panose="020B0503020204020204" pitchFamily="34" charset="0"/>
              </a:rPr>
              <a:t>Instructions to adjust size: </a:t>
            </a:r>
            <a:endParaRPr lang="en-US" sz="9600" dirty="0">
              <a:latin typeface="Corbel" panose="020B0503020204020204" pitchFamily="34" charset="0"/>
            </a:endParaRPr>
          </a:p>
          <a:p>
            <a:pPr lvl="2"/>
            <a:r>
              <a:rPr lang="en-US" sz="7200" dirty="0">
                <a:latin typeface="Corbel" panose="020B0503020204020204" pitchFamily="34" charset="0"/>
              </a:rPr>
              <a:t>go to  the “Design” Tab </a:t>
            </a:r>
            <a:endParaRPr lang="en-US" sz="7900" dirty="0">
              <a:latin typeface="Corbel" panose="020B0503020204020204" pitchFamily="34" charset="0"/>
            </a:endParaRPr>
          </a:p>
          <a:p>
            <a:pPr lvl="2"/>
            <a:r>
              <a:rPr lang="en-US" sz="7200" dirty="0">
                <a:latin typeface="Corbel" panose="020B0503020204020204" pitchFamily="34" charset="0"/>
              </a:rPr>
              <a:t>then to “Page Setup”</a:t>
            </a:r>
            <a:endParaRPr lang="en-US" sz="7900" dirty="0">
              <a:latin typeface="Corbel" panose="020B0503020204020204" pitchFamily="34" charset="0"/>
            </a:endParaRPr>
          </a:p>
          <a:p>
            <a:pPr lvl="2"/>
            <a:r>
              <a:rPr lang="en-US" sz="7200" dirty="0">
                <a:latin typeface="Corbel" panose="020B0503020204020204" pitchFamily="34" charset="0"/>
              </a:rPr>
              <a:t>adjust “Slides sized for” to “Custom Size”</a:t>
            </a:r>
            <a:endParaRPr lang="en-US" sz="7900" dirty="0">
              <a:latin typeface="Corbel" panose="020B0503020204020204" pitchFamily="34" charset="0"/>
            </a:endParaRPr>
          </a:p>
          <a:p>
            <a:pPr lvl="2"/>
            <a:r>
              <a:rPr lang="en-US" sz="7200" dirty="0">
                <a:latin typeface="Corbel" panose="020B0503020204020204" pitchFamily="34" charset="0"/>
              </a:rPr>
              <a:t>adjust Height to 24” and Width to </a:t>
            </a:r>
            <a:r>
              <a:rPr lang="en-US" sz="7200">
                <a:latin typeface="Corbel" panose="020B0503020204020204" pitchFamily="34" charset="0"/>
              </a:rPr>
              <a:t>36</a:t>
            </a:r>
            <a:r>
              <a:rPr lang="en-US" sz="7200" smtClean="0">
                <a:latin typeface="Corbel" panose="020B0503020204020204" pitchFamily="34" charset="0"/>
              </a:rPr>
              <a:t>”</a:t>
            </a:r>
            <a:endParaRPr lang="en-US" sz="7900" dirty="0">
              <a:latin typeface="Corbel" panose="020B0503020204020204" pitchFamily="34" charset="0"/>
            </a:endParaRPr>
          </a:p>
        </p:txBody>
      </p:sp>
      <p:sp>
        <p:nvSpPr>
          <p:cNvPr id="4" name="Content Placeholder 3"/>
          <p:cNvSpPr>
            <a:spLocks noGrp="1"/>
          </p:cNvSpPr>
          <p:nvPr>
            <p:ph sz="half" idx="2"/>
          </p:nvPr>
        </p:nvSpPr>
        <p:spPr/>
        <p:txBody>
          <a:bodyPr>
            <a:normAutofit fontScale="55000" lnSpcReduction="20000"/>
          </a:bodyPr>
          <a:lstStyle/>
          <a:p>
            <a:pPr marL="0" indent="0">
              <a:buNone/>
            </a:pPr>
            <a:r>
              <a:rPr lang="en-US" sz="12700" b="1" dirty="0"/>
              <a:t>OPTION 2: </a:t>
            </a:r>
            <a:endParaRPr lang="en-US" sz="12700" dirty="0"/>
          </a:p>
          <a:p>
            <a:pPr marL="0" indent="0">
              <a:buNone/>
            </a:pPr>
            <a:r>
              <a:rPr lang="en-US" b="1" i="1" dirty="0"/>
              <a:t>Please use the following guidelines as you prepare materials for your </a:t>
            </a:r>
            <a:r>
              <a:rPr lang="en-US" b="1" i="1" u="sng" dirty="0"/>
              <a:t>self-prepared</a:t>
            </a:r>
            <a:r>
              <a:rPr lang="en-US" b="1" i="1" dirty="0"/>
              <a:t> poster:</a:t>
            </a:r>
          </a:p>
          <a:p>
            <a:pPr lvl="0"/>
            <a:r>
              <a:rPr lang="en-US" dirty="0"/>
              <a:t>Use a tri-fold foam core board or cardboard poster in black or white. </a:t>
            </a:r>
          </a:p>
          <a:p>
            <a:pPr lvl="0"/>
            <a:r>
              <a:rPr lang="en-US" dirty="0"/>
              <a:t>Ensure that headings and titles can be read from a distance of 5-8 feet in a legible font. Example: 28-point, crisp font, such as Arial.</a:t>
            </a:r>
          </a:p>
          <a:p>
            <a:pPr lvl="0"/>
            <a:r>
              <a:rPr lang="en-US" dirty="0"/>
              <a:t>Create a design that is professional, demonstrating forethought, polish and finish to the product </a:t>
            </a:r>
          </a:p>
          <a:p>
            <a:r>
              <a:rPr lang="en-US" dirty="0"/>
              <a:t>Cover all sections of the thesis or project as outlined below. </a:t>
            </a:r>
          </a:p>
        </p:txBody>
      </p:sp>
    </p:spTree>
    <p:extLst>
      <p:ext uri="{BB962C8B-B14F-4D97-AF65-F5344CB8AC3E}">
        <p14:creationId xmlns:p14="http://schemas.microsoft.com/office/powerpoint/2010/main" val="3687258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a:t>
            </a:r>
            <a:endParaRPr lang="en-US" dirty="0"/>
          </a:p>
        </p:txBody>
      </p:sp>
      <p:sp>
        <p:nvSpPr>
          <p:cNvPr id="4" name="Content Placeholder 3"/>
          <p:cNvSpPr>
            <a:spLocks noGrp="1"/>
          </p:cNvSpPr>
          <p:nvPr>
            <p:ph sz="half" idx="2"/>
          </p:nvPr>
        </p:nvSpPr>
        <p:spPr>
          <a:xfrm>
            <a:off x="2025227" y="5147734"/>
            <a:ext cx="28867946" cy="12617754"/>
          </a:xfrm>
        </p:spPr>
        <p:txBody>
          <a:bodyPr>
            <a:normAutofit fontScale="85000" lnSpcReduction="20000"/>
          </a:bodyPr>
          <a:lstStyle/>
          <a:p>
            <a:pPr marL="0" indent="0">
              <a:buNone/>
            </a:pPr>
            <a:r>
              <a:rPr lang="en-US" b="1" i="1" dirty="0"/>
              <a:t>Please use the following format as you set up your poster:</a:t>
            </a:r>
          </a:p>
          <a:p>
            <a:pPr lvl="0"/>
            <a:r>
              <a:rPr lang="en-US" b="1" dirty="0"/>
              <a:t>Title</a:t>
            </a:r>
            <a:r>
              <a:rPr lang="en-US" dirty="0"/>
              <a:t> of your project or thesis; </a:t>
            </a:r>
          </a:p>
          <a:p>
            <a:pPr lvl="0"/>
            <a:r>
              <a:rPr lang="en-US" b="1" i="1" dirty="0"/>
              <a:t>Abbreviated</a:t>
            </a:r>
            <a:r>
              <a:rPr lang="en-US" b="1" dirty="0"/>
              <a:t> description</a:t>
            </a:r>
            <a:r>
              <a:rPr lang="en-US" dirty="0"/>
              <a:t> of your research/project. </a:t>
            </a:r>
          </a:p>
          <a:p>
            <a:pPr lvl="0"/>
            <a:r>
              <a:rPr lang="en-US" b="1" dirty="0"/>
              <a:t>Author</a:t>
            </a:r>
            <a:r>
              <a:rPr lang="en-US" dirty="0"/>
              <a:t>: Your name and the names of the Chair and Committee Member(s)</a:t>
            </a:r>
          </a:p>
          <a:p>
            <a:pPr lvl="0"/>
            <a:r>
              <a:rPr lang="en-US" b="1" dirty="0"/>
              <a:t>Purpose</a:t>
            </a:r>
            <a:r>
              <a:rPr lang="en-US" dirty="0"/>
              <a:t>: Thesis problem statement and research questions, or the rationale/need for the project.</a:t>
            </a:r>
          </a:p>
          <a:p>
            <a:pPr lvl="0"/>
            <a:r>
              <a:rPr lang="en-US" dirty="0"/>
              <a:t>Reference </a:t>
            </a:r>
            <a:r>
              <a:rPr lang="en-US" b="1" dirty="0"/>
              <a:t>key literature</a:t>
            </a:r>
            <a:r>
              <a:rPr lang="en-US" dirty="0"/>
              <a:t> that informed the project or thesis.</a:t>
            </a:r>
          </a:p>
          <a:p>
            <a:pPr lvl="0"/>
            <a:r>
              <a:rPr lang="en-US" b="1" dirty="0"/>
              <a:t>Methodology or procedures</a:t>
            </a:r>
            <a:r>
              <a:rPr lang="en-US" dirty="0"/>
              <a:t> followed in development of project or research.</a:t>
            </a:r>
          </a:p>
          <a:p>
            <a:pPr lvl="0"/>
            <a:r>
              <a:rPr lang="en-US" b="1" dirty="0"/>
              <a:t>Key findings</a:t>
            </a:r>
            <a:r>
              <a:rPr lang="en-US" dirty="0"/>
              <a:t> (use charts and graphs to provide visuals)</a:t>
            </a:r>
          </a:p>
          <a:p>
            <a:pPr lvl="0"/>
            <a:r>
              <a:rPr lang="en-US" dirty="0"/>
              <a:t>Outcomes, Recommendations and Next Steps</a:t>
            </a:r>
          </a:p>
          <a:p>
            <a:pPr lvl="0"/>
            <a:r>
              <a:rPr lang="en-US" dirty="0"/>
              <a:t>If appropriate, samples of student work</a:t>
            </a:r>
            <a:r>
              <a:rPr lang="en-US" dirty="0" smtClean="0"/>
              <a:t>.</a:t>
            </a:r>
            <a:endParaRPr lang="en-US" dirty="0"/>
          </a:p>
        </p:txBody>
      </p:sp>
    </p:spTree>
    <p:extLst>
      <p:ext uri="{BB962C8B-B14F-4D97-AF65-F5344CB8AC3E}">
        <p14:creationId xmlns:p14="http://schemas.microsoft.com/office/powerpoint/2010/main" val="3043523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a:t>
            </a:r>
            <a:endParaRPr lang="en-US" dirty="0"/>
          </a:p>
        </p:txBody>
      </p:sp>
      <p:sp>
        <p:nvSpPr>
          <p:cNvPr id="4" name="Content Placeholder 3"/>
          <p:cNvSpPr>
            <a:spLocks noGrp="1"/>
          </p:cNvSpPr>
          <p:nvPr>
            <p:ph sz="half" idx="2"/>
          </p:nvPr>
        </p:nvSpPr>
        <p:spPr>
          <a:xfrm>
            <a:off x="2025227" y="5147734"/>
            <a:ext cx="28867946" cy="12617754"/>
          </a:xfrm>
        </p:spPr>
        <p:txBody>
          <a:bodyPr>
            <a:normAutofit/>
          </a:bodyPr>
          <a:lstStyle/>
          <a:p>
            <a:pPr marL="0" indent="0">
              <a:buNone/>
            </a:pPr>
            <a:r>
              <a:rPr lang="en-US" b="1" i="1" dirty="0"/>
              <a:t>Provide a one-page handout to give the audience the following information:</a:t>
            </a:r>
          </a:p>
          <a:p>
            <a:pPr lvl="0"/>
            <a:r>
              <a:rPr lang="en-US" dirty="0"/>
              <a:t>Abstract</a:t>
            </a:r>
          </a:p>
          <a:p>
            <a:pPr lvl="0"/>
            <a:r>
              <a:rPr lang="en-US" dirty="0"/>
              <a:t>Summary of findings</a:t>
            </a:r>
          </a:p>
          <a:p>
            <a:pPr lvl="0"/>
            <a:r>
              <a:rPr lang="en-US" dirty="0"/>
              <a:t>Contact information</a:t>
            </a:r>
          </a:p>
        </p:txBody>
      </p:sp>
    </p:spTree>
    <p:extLst>
      <p:ext uri="{BB962C8B-B14F-4D97-AF65-F5344CB8AC3E}">
        <p14:creationId xmlns:p14="http://schemas.microsoft.com/office/powerpoint/2010/main" val="2432409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a:t>
            </a:r>
            <a:endParaRPr lang="en-US" dirty="0"/>
          </a:p>
        </p:txBody>
      </p:sp>
      <p:sp>
        <p:nvSpPr>
          <p:cNvPr id="4" name="Content Placeholder 3"/>
          <p:cNvSpPr>
            <a:spLocks noGrp="1"/>
          </p:cNvSpPr>
          <p:nvPr>
            <p:ph sz="half" idx="2"/>
          </p:nvPr>
        </p:nvSpPr>
        <p:spPr>
          <a:xfrm>
            <a:off x="2025227" y="5147734"/>
            <a:ext cx="28867946" cy="12617754"/>
          </a:xfrm>
        </p:spPr>
        <p:txBody>
          <a:bodyPr>
            <a:normAutofit/>
          </a:bodyPr>
          <a:lstStyle/>
          <a:p>
            <a:r>
              <a:rPr lang="en-US" dirty="0"/>
              <a:t>Dress up! A suit or business attire is most appropriate. </a:t>
            </a:r>
          </a:p>
          <a:p>
            <a:r>
              <a:rPr lang="en-US" dirty="0" smtClean="0"/>
              <a:t>Be </a:t>
            </a:r>
            <a:r>
              <a:rPr lang="en-US" dirty="0"/>
              <a:t>professional! </a:t>
            </a:r>
            <a:endParaRPr lang="en-US" dirty="0" smtClean="0"/>
          </a:p>
          <a:p>
            <a:r>
              <a:rPr lang="en-US" dirty="0" smtClean="0"/>
              <a:t>Be </a:t>
            </a:r>
            <a:r>
              <a:rPr lang="en-US" dirty="0"/>
              <a:t>prepared to answer questions from </a:t>
            </a:r>
            <a:r>
              <a:rPr lang="en-US" dirty="0" smtClean="0"/>
              <a:t>attendees.</a:t>
            </a:r>
          </a:p>
          <a:p>
            <a:endParaRPr lang="en-US" dirty="0"/>
          </a:p>
        </p:txBody>
      </p:sp>
    </p:spTree>
    <p:extLst>
      <p:ext uri="{BB962C8B-B14F-4D97-AF65-F5344CB8AC3E}">
        <p14:creationId xmlns:p14="http://schemas.microsoft.com/office/powerpoint/2010/main" val="728586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435" y="4093032"/>
            <a:ext cx="29477545" cy="15109373"/>
          </a:xfrm>
        </p:spPr>
        <p:txBody>
          <a:bodyPr anchor="ctr">
            <a:normAutofit/>
          </a:bodyPr>
          <a:lstStyle/>
          <a:p>
            <a:pPr algn="ctr"/>
            <a:r>
              <a:rPr lang="en-US" sz="19900" dirty="0">
                <a:solidFill>
                  <a:schemeClr val="bg1"/>
                </a:solidFill>
                <a:effectLst>
                  <a:outerShdw blurRad="38100" dist="38100" dir="2700000" algn="tl">
                    <a:srgbClr val="000000">
                      <a:alpha val="43137"/>
                    </a:srgbClr>
                  </a:outerShdw>
                </a:effectLst>
              </a:rPr>
              <a:t>Sample Posters and CSUSM Logos </a:t>
            </a:r>
          </a:p>
        </p:txBody>
      </p:sp>
    </p:spTree>
    <p:extLst>
      <p:ext uri="{BB962C8B-B14F-4D97-AF65-F5344CB8AC3E}">
        <p14:creationId xmlns:p14="http://schemas.microsoft.com/office/powerpoint/2010/main" val="3135941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303020" y="5029200"/>
            <a:ext cx="6400800" cy="1143000"/>
          </a:xfrm>
          <a:prstGeom prst="roundRect">
            <a:avLst/>
          </a:prstGeom>
          <a:solidFill>
            <a:srgbClr val="1E2A5B"/>
          </a:solidFill>
          <a:ln w="38100" cap="flat" cmpd="sng" algn="ctr">
            <a:solidFill>
              <a:schemeClr val="bg1"/>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ABSTRACT</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11" name="Rectangle 5"/>
          <p:cNvSpPr>
            <a:spLocks noChangeArrowheads="1"/>
          </p:cNvSpPr>
          <p:nvPr/>
        </p:nvSpPr>
        <p:spPr bwMode="auto">
          <a:xfrm>
            <a:off x="1303020" y="6400800"/>
            <a:ext cx="6400800" cy="9384093"/>
          </a:xfrm>
          <a:prstGeom prst="rect">
            <a:avLst/>
          </a:prstGeom>
          <a:solidFill>
            <a:schemeClr val="bg1"/>
          </a:solidFill>
          <a:ln>
            <a:noFill/>
          </a:ln>
          <a:extLst/>
        </p:spPr>
        <p:txBody>
          <a:bodyPr wrap="square" lIns="76187" tIns="38093" rIns="76187" bIns="38093">
            <a:spAutoFit/>
          </a:bodyPr>
          <a:lstStyle/>
          <a:p>
            <a:pPr defTabSz="914400" fontAlgn="base">
              <a:lnSpc>
                <a:spcPct val="90000"/>
              </a:lnSpc>
              <a:spcBef>
                <a:spcPct val="0"/>
              </a:spcBef>
              <a:spcAft>
                <a:spcPct val="0"/>
              </a:spcAft>
            </a:pPr>
            <a:r>
              <a:rPr lang="en-US" sz="3200" b="1" dirty="0"/>
              <a:t>A description of your work. Abstract can include an introduction,  your hypothesis, if applicable (in some cases your work is not based on a hypothesis), the purposes and goals of the project, methods, data and conclusions, etc. Include a brief summary of the literature Start out broadly and then be more specific. Your abstract should be brief, as the details of the project will follow in the other sections. Be clear and concise. </a:t>
            </a:r>
          </a:p>
          <a:p>
            <a:pPr defTabSz="914400" fontAlgn="base">
              <a:lnSpc>
                <a:spcPct val="90000"/>
              </a:lnSpc>
              <a:spcBef>
                <a:spcPct val="0"/>
              </a:spcBef>
              <a:spcAft>
                <a:spcPct val="0"/>
              </a:spcAft>
            </a:pPr>
            <a:endParaRPr lang="en-US" sz="3200" b="1" dirty="0" smtClean="0"/>
          </a:p>
          <a:p>
            <a:pPr defTabSz="914400" fontAlgn="base">
              <a:lnSpc>
                <a:spcPct val="90000"/>
              </a:lnSpc>
              <a:spcBef>
                <a:spcPct val="0"/>
              </a:spcBef>
              <a:spcAft>
                <a:spcPct val="0"/>
              </a:spcAft>
            </a:pPr>
            <a:endParaRPr lang="en-US" sz="3200" b="1" dirty="0"/>
          </a:p>
          <a:p>
            <a:pPr defTabSz="914400" fontAlgn="base">
              <a:lnSpc>
                <a:spcPct val="90000"/>
              </a:lnSpc>
              <a:spcBef>
                <a:spcPct val="0"/>
              </a:spcBef>
              <a:spcAft>
                <a:spcPct val="0"/>
              </a:spcAft>
            </a:pPr>
            <a:endParaRPr lang="en-US" sz="3200" b="1" dirty="0" smtClean="0"/>
          </a:p>
          <a:p>
            <a:pPr defTabSz="914400" fontAlgn="base">
              <a:lnSpc>
                <a:spcPct val="90000"/>
              </a:lnSpc>
              <a:spcBef>
                <a:spcPct val="0"/>
              </a:spcBef>
              <a:spcAft>
                <a:spcPct val="0"/>
              </a:spcAft>
            </a:pPr>
            <a:endParaRPr lang="en-US" sz="3200" b="1" dirty="0"/>
          </a:p>
          <a:p>
            <a:pPr defTabSz="914400" fontAlgn="base">
              <a:lnSpc>
                <a:spcPct val="90000"/>
              </a:lnSpc>
              <a:spcBef>
                <a:spcPct val="0"/>
              </a:spcBef>
              <a:spcAft>
                <a:spcPct val="0"/>
              </a:spcAft>
            </a:pPr>
            <a:endParaRPr lang="en-US" sz="3200" b="1" dirty="0" smtClean="0"/>
          </a:p>
          <a:p>
            <a:pPr defTabSz="914400" fontAlgn="base">
              <a:lnSpc>
                <a:spcPct val="90000"/>
              </a:lnSpc>
              <a:spcBef>
                <a:spcPct val="0"/>
              </a:spcBef>
              <a:spcAft>
                <a:spcPct val="0"/>
              </a:spcAft>
            </a:pPr>
            <a:endParaRPr lang="en-US" sz="3200" b="1" dirty="0"/>
          </a:p>
          <a:p>
            <a:pPr defTabSz="914400" fontAlgn="base">
              <a:lnSpc>
                <a:spcPct val="90000"/>
              </a:lnSpc>
              <a:spcBef>
                <a:spcPct val="0"/>
              </a:spcBef>
              <a:spcAft>
                <a:spcPct val="0"/>
              </a:spcAft>
            </a:pPr>
            <a:endParaRPr lang="en-US" sz="3200" b="1" dirty="0" smtClean="0"/>
          </a:p>
          <a:p>
            <a:pPr defTabSz="914400" fontAlgn="base">
              <a:lnSpc>
                <a:spcPct val="90000"/>
              </a:lnSpc>
              <a:spcBef>
                <a:spcPct val="0"/>
              </a:spcBef>
              <a:spcAft>
                <a:spcPct val="0"/>
              </a:spcAft>
            </a:pPr>
            <a:endParaRPr lang="en-US" sz="3200" b="1" dirty="0"/>
          </a:p>
        </p:txBody>
      </p:sp>
      <p:sp>
        <p:nvSpPr>
          <p:cNvPr id="12" name="Rounded Rectangle 11"/>
          <p:cNvSpPr/>
          <p:nvPr/>
        </p:nvSpPr>
        <p:spPr>
          <a:xfrm>
            <a:off x="8248650" y="5029200"/>
            <a:ext cx="9144000" cy="1143000"/>
          </a:xfrm>
          <a:prstGeom prst="roundRect">
            <a:avLst/>
          </a:prstGeom>
          <a:solidFill>
            <a:srgbClr val="1E2A5B"/>
          </a:solidFill>
          <a:ln w="38100" cap="flat" cmpd="sng" algn="ctr">
            <a:solidFill>
              <a:schemeClr val="bg1"/>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INTRODUCTION</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13" name="Rounded Rectangle 12"/>
          <p:cNvSpPr/>
          <p:nvPr/>
        </p:nvSpPr>
        <p:spPr>
          <a:xfrm>
            <a:off x="1303020" y="16173450"/>
            <a:ext cx="6400800" cy="1143000"/>
          </a:xfrm>
          <a:prstGeom prst="roundRect">
            <a:avLst/>
          </a:prstGeom>
          <a:solidFill>
            <a:srgbClr val="1E2A5B"/>
          </a:solidFill>
          <a:ln w="38100" cap="flat" cmpd="sng" algn="ctr">
            <a:solidFill>
              <a:schemeClr val="bg1"/>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CONTACT</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14" name="Rounded Rectangle 13"/>
          <p:cNvSpPr/>
          <p:nvPr/>
        </p:nvSpPr>
        <p:spPr>
          <a:xfrm>
            <a:off x="25222895" y="15902523"/>
            <a:ext cx="6400800" cy="1143000"/>
          </a:xfrm>
          <a:prstGeom prst="roundRect">
            <a:avLst/>
          </a:prstGeom>
          <a:solidFill>
            <a:srgbClr val="1E2A5B"/>
          </a:solidFill>
          <a:ln w="38100" cap="flat" cmpd="sng" algn="ctr">
            <a:solidFill>
              <a:schemeClr val="bg1"/>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REFERENCES</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16" name="Rectangle 5"/>
          <p:cNvSpPr>
            <a:spLocks noChangeArrowheads="1"/>
          </p:cNvSpPr>
          <p:nvPr/>
        </p:nvSpPr>
        <p:spPr bwMode="auto">
          <a:xfrm>
            <a:off x="8248650" y="6388100"/>
            <a:ext cx="9144000" cy="8251476"/>
          </a:xfrm>
          <a:prstGeom prst="rect">
            <a:avLst/>
          </a:prstGeom>
          <a:solidFill>
            <a:schemeClr val="bg1"/>
          </a:solidFill>
          <a:ln>
            <a:noFill/>
          </a:ln>
          <a:extLst/>
        </p:spPr>
        <p:txBody>
          <a:bodyPr wrap="square" lIns="76187" tIns="38093" rIns="76187" bIns="38093">
            <a:spAutoFit/>
          </a:bodyPr>
          <a:lstStyle/>
          <a:p>
            <a:pPr defTabSz="914400" fontAlgn="base">
              <a:lnSpc>
                <a:spcPct val="90000"/>
              </a:lnSpc>
              <a:spcBef>
                <a:spcPct val="0"/>
              </a:spcBef>
              <a:spcAft>
                <a:spcPct val="0"/>
              </a:spcAft>
            </a:pPr>
            <a:r>
              <a:rPr lang="en-US" sz="3200" b="1" dirty="0"/>
              <a:t>Add your text.</a:t>
            </a:r>
          </a:p>
          <a:p>
            <a:pPr defTabSz="914400" fontAlgn="base">
              <a:lnSpc>
                <a:spcPct val="90000"/>
              </a:lnSpc>
              <a:spcBef>
                <a:spcPct val="0"/>
              </a:spcBef>
              <a:spcAft>
                <a:spcPct val="0"/>
              </a:spcAft>
            </a:pPr>
            <a:endParaRPr lang="en-US" sz="3200" b="1" dirty="0"/>
          </a:p>
          <a:p>
            <a:pPr defTabSz="914400" fontAlgn="base">
              <a:lnSpc>
                <a:spcPct val="90000"/>
              </a:lnSpc>
              <a:spcBef>
                <a:spcPct val="0"/>
              </a:spcBef>
              <a:spcAft>
                <a:spcPct val="0"/>
              </a:spcAft>
            </a:pPr>
            <a:r>
              <a:rPr lang="en-US" sz="3200" b="1" dirty="0"/>
              <a:t>A 32 pt. font is minimum for text to be viewed from a 6-foot distance. It is recommended that fonts between 28-40 pt. are used for best viewing and overall presentation. </a:t>
            </a:r>
          </a:p>
          <a:p>
            <a:pPr defTabSz="914400" fontAlgn="base">
              <a:lnSpc>
                <a:spcPct val="90000"/>
              </a:lnSpc>
              <a:spcBef>
                <a:spcPct val="0"/>
              </a:spcBef>
              <a:spcAft>
                <a:spcPct val="0"/>
              </a:spcAft>
            </a:pPr>
            <a:endParaRPr lang="en-US" sz="3200" b="1" dirty="0"/>
          </a:p>
          <a:p>
            <a:pPr defTabSz="914400" fontAlgn="base">
              <a:lnSpc>
                <a:spcPct val="90000"/>
              </a:lnSpc>
              <a:spcBef>
                <a:spcPct val="0"/>
              </a:spcBef>
              <a:spcAft>
                <a:spcPct val="0"/>
              </a:spcAft>
            </a:pPr>
            <a:r>
              <a:rPr lang="en-US" sz="3200" b="1" dirty="0"/>
              <a:t>Adjust dimensions and colors of text boxes to best suit your needs. </a:t>
            </a:r>
          </a:p>
          <a:p>
            <a:pPr defTabSz="914400" fontAlgn="base">
              <a:lnSpc>
                <a:spcPct val="90000"/>
              </a:lnSpc>
              <a:spcBef>
                <a:spcPct val="0"/>
              </a:spcBef>
              <a:spcAft>
                <a:spcPct val="0"/>
              </a:spcAft>
            </a:pPr>
            <a:endParaRPr lang="en-US" sz="3200" b="1" dirty="0"/>
          </a:p>
          <a:p>
            <a:pPr defTabSz="914400" fontAlgn="base">
              <a:lnSpc>
                <a:spcPct val="90000"/>
              </a:lnSpc>
              <a:spcBef>
                <a:spcPct val="0"/>
              </a:spcBef>
              <a:spcAft>
                <a:spcPct val="0"/>
              </a:spcAft>
            </a:pPr>
            <a:r>
              <a:rPr lang="en-US" sz="3200" b="1" dirty="0"/>
              <a:t>Please make sure your text does not overrun the text box frame.  </a:t>
            </a:r>
          </a:p>
          <a:p>
            <a:pPr defTabSz="914400" fontAlgn="base">
              <a:lnSpc>
                <a:spcPct val="90000"/>
              </a:lnSpc>
              <a:spcBef>
                <a:spcPct val="0"/>
              </a:spcBef>
              <a:spcAft>
                <a:spcPct val="0"/>
              </a:spcAft>
            </a:pPr>
            <a:endParaRPr lang="en-US" sz="3200" b="1" dirty="0"/>
          </a:p>
          <a:p>
            <a:pPr defTabSz="914400" fontAlgn="base">
              <a:lnSpc>
                <a:spcPct val="90000"/>
              </a:lnSpc>
              <a:spcBef>
                <a:spcPct val="0"/>
              </a:spcBef>
              <a:spcAft>
                <a:spcPct val="0"/>
              </a:spcAft>
            </a:pPr>
            <a:r>
              <a:rPr lang="en-US" sz="3200" b="1" dirty="0"/>
              <a:t>CSUSM RGB COLORS: </a:t>
            </a:r>
          </a:p>
          <a:p>
            <a:r>
              <a:rPr lang="en-US" sz="3200" dirty="0"/>
              <a:t>Dark Blue = 30-42-91</a:t>
            </a:r>
          </a:p>
          <a:p>
            <a:r>
              <a:rPr lang="en-US" sz="3200" dirty="0"/>
              <a:t>Medium Blue = 47-63-134</a:t>
            </a:r>
          </a:p>
          <a:p>
            <a:r>
              <a:rPr lang="en-US" sz="3200" dirty="0"/>
              <a:t>Light Blue = 166-188-213</a:t>
            </a:r>
          </a:p>
          <a:p>
            <a:r>
              <a:rPr lang="en-US" sz="3200" dirty="0"/>
              <a:t>Beige = 223-212-186 </a:t>
            </a:r>
            <a:endParaRPr lang="en" sz="3200" dirty="0"/>
          </a:p>
        </p:txBody>
      </p:sp>
      <p:sp>
        <p:nvSpPr>
          <p:cNvPr id="19" name="Rounded Rectangle 18"/>
          <p:cNvSpPr/>
          <p:nvPr/>
        </p:nvSpPr>
        <p:spPr>
          <a:xfrm>
            <a:off x="25222895" y="5080000"/>
            <a:ext cx="6400800" cy="1143000"/>
          </a:xfrm>
          <a:prstGeom prst="roundRect">
            <a:avLst/>
          </a:prstGeom>
          <a:solidFill>
            <a:srgbClr val="1E2A5B"/>
          </a:solidFill>
          <a:ln w="38100" cap="flat" cmpd="sng" algn="ctr">
            <a:solidFill>
              <a:schemeClr val="bg1"/>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DISCUSSION</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20" name="Rectangle 5"/>
          <p:cNvSpPr>
            <a:spLocks noChangeArrowheads="1"/>
          </p:cNvSpPr>
          <p:nvPr/>
        </p:nvSpPr>
        <p:spPr bwMode="auto">
          <a:xfrm>
            <a:off x="25222895" y="6400800"/>
            <a:ext cx="6400800" cy="4508913"/>
          </a:xfrm>
          <a:prstGeom prst="rect">
            <a:avLst/>
          </a:prstGeom>
          <a:solidFill>
            <a:schemeClr val="bg1"/>
          </a:solidFill>
          <a:ln w="9525">
            <a:noFill/>
            <a:miter lim="800000"/>
            <a:headEnd/>
            <a:tailEnd/>
          </a:ln>
          <a:extLst/>
        </p:spPr>
        <p:txBody>
          <a:bodyPr wrap="square" lIns="76187" tIns="38093" rIns="76187" bIns="38093">
            <a:spAutoFit/>
          </a:bodyPr>
          <a:lstStyle/>
          <a:p>
            <a:pPr defTabSz="914400" fontAlgn="base">
              <a:lnSpc>
                <a:spcPct val="90000"/>
              </a:lnSpc>
              <a:spcBef>
                <a:spcPct val="0"/>
              </a:spcBef>
              <a:spcAft>
                <a:spcPct val="0"/>
              </a:spcAft>
            </a:pPr>
            <a:r>
              <a:rPr lang="en-US" sz="3200" b="1" dirty="0" smtClean="0"/>
              <a:t>Add text</a:t>
            </a:r>
          </a:p>
          <a:p>
            <a:pPr defTabSz="914400" fontAlgn="base">
              <a:lnSpc>
                <a:spcPct val="90000"/>
              </a:lnSpc>
              <a:spcBef>
                <a:spcPct val="0"/>
              </a:spcBef>
              <a:spcAft>
                <a:spcPct val="0"/>
              </a:spcAft>
            </a:pPr>
            <a:endParaRPr lang="en-US" sz="3200" b="1" dirty="0"/>
          </a:p>
          <a:p>
            <a:pPr defTabSz="914400" fontAlgn="base">
              <a:lnSpc>
                <a:spcPct val="90000"/>
              </a:lnSpc>
              <a:spcBef>
                <a:spcPct val="0"/>
              </a:spcBef>
              <a:spcAft>
                <a:spcPct val="0"/>
              </a:spcAft>
            </a:pPr>
            <a:endParaRPr lang="en-US" sz="3200" b="1" dirty="0" smtClean="0"/>
          </a:p>
          <a:p>
            <a:pPr defTabSz="914400" fontAlgn="base">
              <a:lnSpc>
                <a:spcPct val="90000"/>
              </a:lnSpc>
              <a:spcBef>
                <a:spcPct val="0"/>
              </a:spcBef>
              <a:spcAft>
                <a:spcPct val="0"/>
              </a:spcAft>
            </a:pPr>
            <a:endParaRPr lang="en-US" sz="3200" b="1" dirty="0"/>
          </a:p>
          <a:p>
            <a:pPr defTabSz="914400" fontAlgn="base">
              <a:lnSpc>
                <a:spcPct val="90000"/>
              </a:lnSpc>
              <a:spcBef>
                <a:spcPct val="0"/>
              </a:spcBef>
              <a:spcAft>
                <a:spcPct val="0"/>
              </a:spcAft>
            </a:pPr>
            <a:endParaRPr lang="en-US" sz="3200" b="1" dirty="0" smtClean="0"/>
          </a:p>
          <a:p>
            <a:pPr defTabSz="914400" fontAlgn="base">
              <a:lnSpc>
                <a:spcPct val="90000"/>
              </a:lnSpc>
              <a:spcBef>
                <a:spcPct val="0"/>
              </a:spcBef>
              <a:spcAft>
                <a:spcPct val="0"/>
              </a:spcAft>
            </a:pPr>
            <a:endParaRPr lang="en-US" sz="3200" b="1" dirty="0"/>
          </a:p>
          <a:p>
            <a:pPr defTabSz="914400" fontAlgn="base">
              <a:lnSpc>
                <a:spcPct val="90000"/>
              </a:lnSpc>
              <a:spcBef>
                <a:spcPct val="0"/>
              </a:spcBef>
              <a:spcAft>
                <a:spcPct val="0"/>
              </a:spcAft>
            </a:pPr>
            <a:endParaRPr lang="en-US" sz="3200" b="1" dirty="0" smtClean="0"/>
          </a:p>
          <a:p>
            <a:pPr defTabSz="914400" fontAlgn="base">
              <a:lnSpc>
                <a:spcPct val="90000"/>
              </a:lnSpc>
              <a:spcBef>
                <a:spcPct val="0"/>
              </a:spcBef>
              <a:spcAft>
                <a:spcPct val="0"/>
              </a:spcAft>
            </a:pPr>
            <a:endParaRPr lang="en-US" sz="3200" b="1" dirty="0"/>
          </a:p>
          <a:p>
            <a:pPr defTabSz="914400" fontAlgn="base">
              <a:lnSpc>
                <a:spcPct val="90000"/>
              </a:lnSpc>
              <a:spcBef>
                <a:spcPct val="0"/>
              </a:spcBef>
              <a:spcAft>
                <a:spcPct val="0"/>
              </a:spcAft>
            </a:pPr>
            <a:endParaRPr lang="en-US" sz="3200" b="1" dirty="0" smtClean="0"/>
          </a:p>
          <a:p>
            <a:pPr defTabSz="914400" fontAlgn="base">
              <a:lnSpc>
                <a:spcPct val="90000"/>
              </a:lnSpc>
              <a:spcBef>
                <a:spcPct val="0"/>
              </a:spcBef>
              <a:spcAft>
                <a:spcPct val="0"/>
              </a:spcAft>
            </a:pPr>
            <a:endParaRPr lang="en-US" sz="3200" b="1" dirty="0"/>
          </a:p>
        </p:txBody>
      </p:sp>
      <p:sp>
        <p:nvSpPr>
          <p:cNvPr id="21" name="Rectangle 182"/>
          <p:cNvSpPr>
            <a:spLocks noChangeArrowheads="1"/>
          </p:cNvSpPr>
          <p:nvPr/>
        </p:nvSpPr>
        <p:spPr bwMode="auto">
          <a:xfrm>
            <a:off x="25222895" y="17404504"/>
            <a:ext cx="6400800" cy="3383280"/>
          </a:xfrm>
          <a:prstGeom prst="rect">
            <a:avLst/>
          </a:prstGeom>
          <a:solidFill>
            <a:schemeClr val="bg1"/>
          </a:solidFill>
          <a:ln w="9525">
            <a:noFill/>
            <a:miter lim="800000"/>
            <a:headEnd/>
            <a:tailEnd/>
          </a:ln>
        </p:spPr>
        <p:txBody>
          <a:bodyPr wrap="square" lIns="65306" tIns="32653" rIns="65306" bIns="32653">
            <a:spAutoFit/>
          </a:bodyPr>
          <a:lstStyle/>
          <a:p>
            <a:pPr marL="326532" indent="-326532" defTabSz="914400" fontAlgn="base">
              <a:spcBef>
                <a:spcPct val="0"/>
              </a:spcBef>
              <a:spcAft>
                <a:spcPct val="0"/>
              </a:spcAft>
            </a:pPr>
            <a:r>
              <a:rPr lang="en-US" sz="3200" b="1" dirty="0"/>
              <a:t>If using references, always </a:t>
            </a:r>
            <a:r>
              <a:rPr lang="en-US" sz="3200" b="1" dirty="0" smtClean="0"/>
              <a:t>remember </a:t>
            </a:r>
            <a:r>
              <a:rPr lang="en-US" sz="3200" b="1" dirty="0"/>
              <a:t>to cite your sources!</a:t>
            </a:r>
          </a:p>
        </p:txBody>
      </p:sp>
      <p:sp>
        <p:nvSpPr>
          <p:cNvPr id="22" name="Rounded Rectangle 21"/>
          <p:cNvSpPr/>
          <p:nvPr/>
        </p:nvSpPr>
        <p:spPr>
          <a:xfrm>
            <a:off x="25222895" y="11035046"/>
            <a:ext cx="6400800" cy="1143000"/>
          </a:xfrm>
          <a:prstGeom prst="roundRect">
            <a:avLst/>
          </a:prstGeom>
          <a:solidFill>
            <a:srgbClr val="1E2A5B"/>
          </a:solidFill>
          <a:ln w="38100" cap="flat" cmpd="sng" algn="ctr">
            <a:solidFill>
              <a:schemeClr val="bg1"/>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CONCLUSION</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23" name="Rectangle 5"/>
          <p:cNvSpPr>
            <a:spLocks noChangeArrowheads="1"/>
          </p:cNvSpPr>
          <p:nvPr/>
        </p:nvSpPr>
        <p:spPr bwMode="auto">
          <a:xfrm>
            <a:off x="25222895" y="12392672"/>
            <a:ext cx="6400800" cy="3291840"/>
          </a:xfrm>
          <a:prstGeom prst="rect">
            <a:avLst/>
          </a:prstGeom>
          <a:solidFill>
            <a:schemeClr val="bg1"/>
          </a:solidFill>
          <a:ln w="9525">
            <a:noFill/>
            <a:miter lim="800000"/>
            <a:headEnd/>
            <a:tailEnd/>
          </a:ln>
          <a:extLst/>
        </p:spPr>
        <p:txBody>
          <a:bodyPr wrap="square" lIns="76187" tIns="38093" rIns="76187" bIns="38093">
            <a:spAutoFit/>
          </a:bodyPr>
          <a:lstStyle/>
          <a:p>
            <a:pPr defTabSz="914400" fontAlgn="base">
              <a:lnSpc>
                <a:spcPct val="90000"/>
              </a:lnSpc>
              <a:spcBef>
                <a:spcPct val="0"/>
              </a:spcBef>
              <a:spcAft>
                <a:spcPct val="0"/>
              </a:spcAft>
            </a:pPr>
            <a:r>
              <a:rPr lang="en-US" sz="3200" b="1" dirty="0"/>
              <a:t>What does your data mean? What are the implications of your findings? What did you find out during the course of your research? Who will benefit from your findings? What are the next steps in the project? </a:t>
            </a:r>
          </a:p>
        </p:txBody>
      </p:sp>
      <p:sp>
        <p:nvSpPr>
          <p:cNvPr id="24" name="Title 1"/>
          <p:cNvSpPr>
            <a:spLocks noGrp="1"/>
          </p:cNvSpPr>
          <p:nvPr>
            <p:ph type="title"/>
          </p:nvPr>
        </p:nvSpPr>
        <p:spPr>
          <a:xfrm>
            <a:off x="16562070" y="476244"/>
            <a:ext cx="15413355" cy="3086100"/>
          </a:xfrm>
        </p:spPr>
        <p:txBody>
          <a:bodyPr anchor="t">
            <a:noAutofit/>
          </a:bodyPr>
          <a:lstStyle/>
          <a:p>
            <a:pPr marL="188067" indent="0" algn="r" fontAlgn="auto">
              <a:spcAft>
                <a:spcPts val="0"/>
              </a:spcAft>
              <a:defRPr/>
            </a:pPr>
            <a:r>
              <a:rPr lang="en-US" sz="6600" dirty="0" smtClean="0">
                <a:solidFill>
                  <a:srgbClr val="2F3F86"/>
                </a:solidFill>
                <a:effectLst>
                  <a:outerShdw blurRad="38100" dist="38100" dir="2700000" algn="tl">
                    <a:srgbClr val="000000">
                      <a:alpha val="43137"/>
                    </a:srgbClr>
                  </a:outerShdw>
                </a:effectLst>
              </a:rPr>
              <a:t>The </a:t>
            </a:r>
            <a:r>
              <a:rPr lang="en-US" sz="6600" dirty="0">
                <a:solidFill>
                  <a:srgbClr val="2F3F86"/>
                </a:solidFill>
                <a:effectLst>
                  <a:outerShdw blurRad="38100" dist="38100" dir="2700000" algn="tl">
                    <a:srgbClr val="000000">
                      <a:alpha val="43137"/>
                    </a:srgbClr>
                  </a:outerShdw>
                </a:effectLst>
              </a:rPr>
              <a:t>Simple </a:t>
            </a:r>
            <a:r>
              <a:rPr lang="en-US" sz="6600" dirty="0" smtClean="0">
                <a:solidFill>
                  <a:srgbClr val="2F3F86"/>
                </a:solidFill>
                <a:effectLst>
                  <a:outerShdw blurRad="38100" dist="38100" dir="2700000" algn="tl">
                    <a:srgbClr val="000000">
                      <a:alpha val="43137"/>
                    </a:srgbClr>
                  </a:outerShdw>
                </a:effectLst>
              </a:rPr>
              <a:t>Layout of a Poster</a:t>
            </a:r>
            <a:r>
              <a:rPr lang="en-US" sz="6000" dirty="0">
                <a:solidFill>
                  <a:srgbClr val="2F3F86"/>
                </a:solidFill>
                <a:effectLst>
                  <a:outerShdw blurRad="38100" dist="38100" dir="2700000" algn="tl">
                    <a:srgbClr val="000000">
                      <a:alpha val="43137"/>
                    </a:srgbClr>
                  </a:outerShdw>
                </a:effectLst>
              </a:rPr>
              <a:t/>
            </a:r>
            <a:br>
              <a:rPr lang="en-US" sz="6000" dirty="0">
                <a:solidFill>
                  <a:srgbClr val="2F3F86"/>
                </a:solidFill>
                <a:effectLst>
                  <a:outerShdw blurRad="38100" dist="38100" dir="2700000" algn="tl">
                    <a:srgbClr val="000000">
                      <a:alpha val="43137"/>
                    </a:srgbClr>
                  </a:outerShdw>
                </a:effectLst>
              </a:rPr>
            </a:br>
            <a:r>
              <a:rPr lang="en-US" sz="4000" dirty="0">
                <a:solidFill>
                  <a:srgbClr val="2F3F86"/>
                </a:solidFill>
                <a:effectLst>
                  <a:outerShdw blurRad="38100" dist="38100" dir="2700000" algn="tl">
                    <a:srgbClr val="000000">
                      <a:alpha val="43137"/>
                    </a:srgbClr>
                  </a:outerShdw>
                </a:effectLst>
              </a:rPr>
              <a:t>By A. College </a:t>
            </a:r>
            <a:r>
              <a:rPr lang="en-US" sz="4000" dirty="0" smtClean="0">
                <a:solidFill>
                  <a:srgbClr val="2F3F86"/>
                </a:solidFill>
                <a:effectLst>
                  <a:outerShdw blurRad="38100" dist="38100" dir="2700000" algn="tl">
                    <a:srgbClr val="000000">
                      <a:alpha val="43137"/>
                    </a:srgbClr>
                  </a:outerShdw>
                </a:effectLst>
              </a:rPr>
              <a:t>Student</a:t>
            </a:r>
            <a:endParaRPr lang="en-US" sz="4000" dirty="0">
              <a:solidFill>
                <a:srgbClr val="2F3F86"/>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Rectangle 5"/>
          <p:cNvSpPr>
            <a:spLocks noChangeArrowheads="1"/>
          </p:cNvSpPr>
          <p:nvPr/>
        </p:nvSpPr>
        <p:spPr bwMode="auto">
          <a:xfrm>
            <a:off x="1303020" y="17608466"/>
            <a:ext cx="6400800" cy="3179318"/>
          </a:xfrm>
          <a:prstGeom prst="rect">
            <a:avLst/>
          </a:prstGeom>
          <a:solidFill>
            <a:schemeClr val="bg1"/>
          </a:solidFill>
          <a:ln>
            <a:noFill/>
          </a:ln>
          <a:extLst/>
        </p:spPr>
        <p:txBody>
          <a:bodyPr wrap="square" lIns="76187" tIns="38093" rIns="76187" bIns="38093">
            <a:spAutoFit/>
          </a:bodyPr>
          <a:lstStyle/>
          <a:p>
            <a:pPr defTabSz="914400" fontAlgn="base">
              <a:lnSpc>
                <a:spcPct val="90000"/>
              </a:lnSpc>
              <a:spcBef>
                <a:spcPct val="0"/>
              </a:spcBef>
              <a:spcAft>
                <a:spcPct val="0"/>
              </a:spcAft>
            </a:pPr>
            <a:endParaRPr lang="en-US" sz="3200" b="1" dirty="0" smtClean="0"/>
          </a:p>
          <a:p>
            <a:pPr defTabSz="914400" fontAlgn="base">
              <a:lnSpc>
                <a:spcPct val="90000"/>
              </a:lnSpc>
              <a:spcBef>
                <a:spcPct val="0"/>
              </a:spcBef>
              <a:spcAft>
                <a:spcPct val="0"/>
              </a:spcAft>
            </a:pPr>
            <a:r>
              <a:rPr lang="en-US" sz="3200" b="1" dirty="0" smtClean="0"/>
              <a:t>Name</a:t>
            </a:r>
          </a:p>
          <a:p>
            <a:pPr defTabSz="914400" fontAlgn="base">
              <a:lnSpc>
                <a:spcPct val="90000"/>
              </a:lnSpc>
              <a:spcBef>
                <a:spcPct val="0"/>
              </a:spcBef>
              <a:spcAft>
                <a:spcPct val="0"/>
              </a:spcAft>
            </a:pPr>
            <a:r>
              <a:rPr lang="en-US" sz="3200" b="1" dirty="0" smtClean="0"/>
              <a:t>Organization</a:t>
            </a:r>
          </a:p>
          <a:p>
            <a:pPr defTabSz="914400" fontAlgn="base">
              <a:lnSpc>
                <a:spcPct val="90000"/>
              </a:lnSpc>
              <a:spcBef>
                <a:spcPct val="0"/>
              </a:spcBef>
              <a:spcAft>
                <a:spcPct val="0"/>
              </a:spcAft>
            </a:pPr>
            <a:r>
              <a:rPr lang="en-US" sz="3200" b="1" dirty="0" smtClean="0"/>
              <a:t>E-mail </a:t>
            </a:r>
          </a:p>
          <a:p>
            <a:pPr defTabSz="914400" fontAlgn="base">
              <a:lnSpc>
                <a:spcPct val="90000"/>
              </a:lnSpc>
              <a:spcBef>
                <a:spcPct val="0"/>
              </a:spcBef>
              <a:spcAft>
                <a:spcPct val="0"/>
              </a:spcAft>
            </a:pPr>
            <a:r>
              <a:rPr lang="en-US" sz="3200" b="1" dirty="0" smtClean="0"/>
              <a:t>Phone</a:t>
            </a:r>
          </a:p>
          <a:p>
            <a:pPr defTabSz="914400" fontAlgn="base">
              <a:lnSpc>
                <a:spcPct val="90000"/>
              </a:lnSpc>
              <a:spcBef>
                <a:spcPct val="0"/>
              </a:spcBef>
              <a:spcAft>
                <a:spcPct val="0"/>
              </a:spcAft>
            </a:pPr>
            <a:r>
              <a:rPr lang="en-US" sz="3200" b="1" dirty="0" smtClean="0"/>
              <a:t>Website if applicable</a:t>
            </a:r>
          </a:p>
          <a:p>
            <a:pPr defTabSz="914400" fontAlgn="base">
              <a:lnSpc>
                <a:spcPct val="90000"/>
              </a:lnSpc>
              <a:spcBef>
                <a:spcPct val="0"/>
              </a:spcBef>
              <a:spcAft>
                <a:spcPct val="0"/>
              </a:spcAft>
            </a:pPr>
            <a:endParaRPr lang="en-US" sz="3200" b="1" dirty="0"/>
          </a:p>
        </p:txBody>
      </p:sp>
      <p:sp>
        <p:nvSpPr>
          <p:cNvPr id="26" name="Rounded Rectangle 25"/>
          <p:cNvSpPr/>
          <p:nvPr/>
        </p:nvSpPr>
        <p:spPr>
          <a:xfrm>
            <a:off x="8248650" y="14856885"/>
            <a:ext cx="9144000" cy="1143000"/>
          </a:xfrm>
          <a:prstGeom prst="roundRect">
            <a:avLst/>
          </a:prstGeom>
          <a:solidFill>
            <a:srgbClr val="1E2A5B"/>
          </a:solidFill>
          <a:ln w="38100" cap="flat" cmpd="sng" algn="ctr">
            <a:solidFill>
              <a:schemeClr val="bg1"/>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METHODS &amp;</a:t>
            </a:r>
            <a:r>
              <a:rPr kumimoji="0" lang="en-US" sz="4000"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ea typeface="+mn-ea"/>
                <a:cs typeface="+mn-cs"/>
              </a:rPr>
              <a:t> MATERIALS</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27" name="Rectangle 5"/>
          <p:cNvSpPr>
            <a:spLocks noChangeArrowheads="1"/>
          </p:cNvSpPr>
          <p:nvPr/>
        </p:nvSpPr>
        <p:spPr bwMode="auto">
          <a:xfrm>
            <a:off x="8248650" y="16215784"/>
            <a:ext cx="9144000" cy="4572000"/>
          </a:xfrm>
          <a:prstGeom prst="rect">
            <a:avLst/>
          </a:prstGeom>
          <a:solidFill>
            <a:schemeClr val="bg1"/>
          </a:solidFill>
          <a:ln>
            <a:noFill/>
          </a:ln>
          <a:extLst/>
        </p:spPr>
        <p:txBody>
          <a:bodyPr wrap="square" lIns="76187" tIns="38093" rIns="76187" bIns="38093">
            <a:spAutoFit/>
          </a:bodyPr>
          <a:lstStyle/>
          <a:p>
            <a:pPr defTabSz="914400" fontAlgn="base">
              <a:lnSpc>
                <a:spcPct val="90000"/>
              </a:lnSpc>
              <a:spcBef>
                <a:spcPct val="0"/>
              </a:spcBef>
              <a:spcAft>
                <a:spcPct val="0"/>
              </a:spcAft>
            </a:pPr>
            <a:r>
              <a:rPr lang="en-US" sz="3200" b="1" dirty="0"/>
              <a:t>A description of the methodologies that were employed in your research. How was you research conducted? How did you gather the information? Did you use statistical analysis to analyze the data? Did you do a literature review? Describe your target population and/or characteristics of the community here if applicable. For example, if you did a focus group as part of your data collection, who participated? </a:t>
            </a:r>
          </a:p>
          <a:p>
            <a:pPr defTabSz="914400" fontAlgn="base">
              <a:lnSpc>
                <a:spcPct val="90000"/>
              </a:lnSpc>
              <a:spcBef>
                <a:spcPct val="0"/>
              </a:spcBef>
              <a:spcAft>
                <a:spcPct val="0"/>
              </a:spcAft>
            </a:pPr>
            <a:endParaRPr lang="en-US" sz="3200" b="1" dirty="0"/>
          </a:p>
        </p:txBody>
      </p:sp>
      <p:sp>
        <p:nvSpPr>
          <p:cNvPr id="28" name="Rounded Rectangle 27"/>
          <p:cNvSpPr/>
          <p:nvPr/>
        </p:nvSpPr>
        <p:spPr>
          <a:xfrm>
            <a:off x="17875770" y="5029200"/>
            <a:ext cx="6858000" cy="1143000"/>
          </a:xfrm>
          <a:prstGeom prst="roundRect">
            <a:avLst/>
          </a:prstGeom>
          <a:solidFill>
            <a:srgbClr val="1E2A5B"/>
          </a:solidFill>
          <a:ln w="38100" cap="flat" cmpd="sng" algn="ctr">
            <a:solidFill>
              <a:schemeClr val="bg1"/>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RESULTS</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29" name="Rectangle 5"/>
          <p:cNvSpPr>
            <a:spLocks noChangeArrowheads="1"/>
          </p:cNvSpPr>
          <p:nvPr/>
        </p:nvSpPr>
        <p:spPr bwMode="auto">
          <a:xfrm>
            <a:off x="17875770" y="6350000"/>
            <a:ext cx="6858000" cy="9433338"/>
          </a:xfrm>
          <a:prstGeom prst="rect">
            <a:avLst/>
          </a:prstGeom>
          <a:solidFill>
            <a:schemeClr val="bg1"/>
          </a:solidFill>
          <a:ln w="9525">
            <a:noFill/>
            <a:miter lim="800000"/>
            <a:headEnd/>
            <a:tailEnd/>
          </a:ln>
          <a:extLst/>
        </p:spPr>
        <p:txBody>
          <a:bodyPr wrap="square" lIns="76187" tIns="38093" rIns="76187" bIns="38093">
            <a:spAutoFit/>
          </a:bodyPr>
          <a:lstStyle/>
          <a:p>
            <a:r>
              <a:rPr lang="en-US" altLang="en-US" sz="3200" b="1" dirty="0"/>
              <a:t>What were the results of your research? Was your hypothesis supported by the results? </a:t>
            </a:r>
            <a:endParaRPr lang="en-US" altLang="en-US" sz="3200" b="1" dirty="0" smtClean="0"/>
          </a:p>
          <a:p>
            <a:endParaRPr lang="en-US" altLang="en-US" sz="3200" b="1" dirty="0"/>
          </a:p>
          <a:p>
            <a:endParaRPr lang="en-US" altLang="en-US" sz="3200" b="1" dirty="0" smtClean="0"/>
          </a:p>
          <a:p>
            <a:endParaRPr lang="en-US" altLang="en-US" sz="3200" b="1" dirty="0"/>
          </a:p>
          <a:p>
            <a:endParaRPr lang="en-US" altLang="en-US" sz="3200" b="1" dirty="0" smtClean="0"/>
          </a:p>
          <a:p>
            <a:endParaRPr lang="en-US" altLang="en-US" sz="3200" b="1" dirty="0"/>
          </a:p>
          <a:p>
            <a:endParaRPr lang="en-US" altLang="en-US" sz="3200" b="1" dirty="0" smtClean="0"/>
          </a:p>
          <a:p>
            <a:endParaRPr lang="en-US" altLang="en-US" sz="3200" b="1" dirty="0"/>
          </a:p>
          <a:p>
            <a:endParaRPr lang="en-US" altLang="en-US" sz="3200" b="1" dirty="0" smtClean="0"/>
          </a:p>
          <a:p>
            <a:endParaRPr lang="en-US" altLang="en-US" sz="3200" b="1" dirty="0"/>
          </a:p>
          <a:p>
            <a:endParaRPr lang="en-US" altLang="en-US" sz="3200" b="1" dirty="0" smtClean="0"/>
          </a:p>
          <a:p>
            <a:endParaRPr lang="en-US" altLang="en-US" sz="3200" b="1" dirty="0"/>
          </a:p>
          <a:p>
            <a:endParaRPr lang="en-US" altLang="en-US" sz="3200" b="1" dirty="0" smtClean="0"/>
          </a:p>
          <a:p>
            <a:endParaRPr lang="en-US" altLang="en-US" sz="3200" b="1" dirty="0"/>
          </a:p>
          <a:p>
            <a:endParaRPr lang="en-US" altLang="en-US" sz="3200" b="1" dirty="0" smtClean="0"/>
          </a:p>
          <a:p>
            <a:endParaRPr lang="en-US" altLang="en-US" sz="3200" b="1" dirty="0"/>
          </a:p>
          <a:p>
            <a:endParaRPr lang="en-US" altLang="en-US" sz="3200" b="1" dirty="0"/>
          </a:p>
        </p:txBody>
      </p:sp>
      <p:pic>
        <p:nvPicPr>
          <p:cNvPr id="3080" name="Picture 8" descr="http://blog.edmentum.com/sites/blog.edmentum.com/files/styles/blog_image/public/images/Blended_Learning_ELL.jpg?itok=07a6q78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5769" y="16259449"/>
            <a:ext cx="6943447" cy="452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71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1813" y="3911589"/>
            <a:ext cx="7223760" cy="1143000"/>
          </a:xfrm>
          <a:prstGeom prst="roundRect">
            <a:avLst/>
          </a:prstGeom>
          <a:solidFill>
            <a:srgbClr val="A6BCD5"/>
          </a:solidFill>
          <a:ln w="76200" cap="flat" cmpd="sng" algn="ctr">
            <a:solidFill>
              <a:srgbClr val="1E2A5B"/>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ABSTRACT</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6" name="Rectangle 5"/>
          <p:cNvSpPr>
            <a:spLocks noChangeArrowheads="1"/>
          </p:cNvSpPr>
          <p:nvPr/>
        </p:nvSpPr>
        <p:spPr bwMode="auto">
          <a:xfrm>
            <a:off x="591813" y="5300123"/>
            <a:ext cx="7223760" cy="10607040"/>
          </a:xfrm>
          <a:prstGeom prst="rect">
            <a:avLst/>
          </a:prstGeom>
          <a:solidFill>
            <a:srgbClr val="D9D9D9">
              <a:alpha val="94902"/>
            </a:srgbClr>
          </a:solidFill>
          <a:ln w="76200">
            <a:solidFill>
              <a:srgbClr val="1E2A5B"/>
            </a:solidFill>
          </a:ln>
          <a:extLst/>
        </p:spPr>
        <p:txBody>
          <a:bodyPr wrap="square" lIns="76187" tIns="38093" rIns="76187" bIns="38093">
            <a:spAutoFit/>
          </a:bodyPr>
          <a:lstStyle/>
          <a:p>
            <a:pPr defTabSz="914400" fontAlgn="base">
              <a:lnSpc>
                <a:spcPct val="90000"/>
              </a:lnSpc>
              <a:spcBef>
                <a:spcPct val="0"/>
              </a:spcBef>
              <a:spcAft>
                <a:spcPct val="0"/>
              </a:spcAft>
            </a:pPr>
            <a:r>
              <a:rPr lang="en-US" sz="3200" b="1" dirty="0">
                <a:solidFill>
                  <a:srgbClr val="2F3F86"/>
                </a:solidFill>
              </a:rPr>
              <a:t>A description of your work. Abstract can include an introduction,  your hypothesis, if applicable (in some cases your work is not based on a hypothesis), the purposes and goals of the project, methods, data and conclusions, etc. Include a brief summary of the literature Start out broadly and then be more specific. Your abstract should be brief, as the details of the project will follow in the other sections. Be clear and concise. </a:t>
            </a: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p:txBody>
      </p:sp>
      <p:sp>
        <p:nvSpPr>
          <p:cNvPr id="7" name="Rounded Rectangle 6"/>
          <p:cNvSpPr/>
          <p:nvPr/>
        </p:nvSpPr>
        <p:spPr>
          <a:xfrm>
            <a:off x="8248650" y="3911589"/>
            <a:ext cx="9144000" cy="1143000"/>
          </a:xfrm>
          <a:prstGeom prst="roundRect">
            <a:avLst/>
          </a:prstGeom>
          <a:solidFill>
            <a:srgbClr val="A6BCD5"/>
          </a:solidFill>
          <a:ln w="76200" cap="flat" cmpd="sng" algn="ctr">
            <a:solidFill>
              <a:srgbClr val="1E2A5B"/>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INTRODUCTION</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8" name="Rounded Rectangle 7"/>
          <p:cNvSpPr/>
          <p:nvPr/>
        </p:nvSpPr>
        <p:spPr>
          <a:xfrm>
            <a:off x="591813" y="16342785"/>
            <a:ext cx="7223760" cy="1143000"/>
          </a:xfrm>
          <a:prstGeom prst="roundRect">
            <a:avLst/>
          </a:prstGeom>
          <a:solidFill>
            <a:srgbClr val="A6BCD5"/>
          </a:solidFill>
          <a:ln w="76200" cap="flat" cmpd="sng" algn="ctr">
            <a:solidFill>
              <a:srgbClr val="1E2A5B"/>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CONTACT</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9" name="Rounded Rectangle 8"/>
          <p:cNvSpPr/>
          <p:nvPr/>
        </p:nvSpPr>
        <p:spPr>
          <a:xfrm>
            <a:off x="17808036" y="16099107"/>
            <a:ext cx="7132320" cy="1143000"/>
          </a:xfrm>
          <a:prstGeom prst="roundRect">
            <a:avLst/>
          </a:prstGeom>
          <a:solidFill>
            <a:srgbClr val="A6BCD5"/>
          </a:solidFill>
          <a:ln w="76200" cap="flat" cmpd="sng" algn="ctr">
            <a:solidFill>
              <a:srgbClr val="1E2A5B"/>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REFERENCES</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10" name="Rectangle 5"/>
          <p:cNvSpPr>
            <a:spLocks noChangeArrowheads="1"/>
          </p:cNvSpPr>
          <p:nvPr/>
        </p:nvSpPr>
        <p:spPr bwMode="auto">
          <a:xfrm>
            <a:off x="8248650" y="5300123"/>
            <a:ext cx="9144000" cy="8251476"/>
          </a:xfrm>
          <a:prstGeom prst="rect">
            <a:avLst/>
          </a:prstGeom>
          <a:solidFill>
            <a:srgbClr val="D9D9D9">
              <a:alpha val="94902"/>
            </a:srgbClr>
          </a:solidFill>
          <a:ln w="76200">
            <a:solidFill>
              <a:srgbClr val="1E2A5B"/>
            </a:solidFill>
          </a:ln>
          <a:extLst/>
        </p:spPr>
        <p:txBody>
          <a:bodyPr wrap="square" lIns="76187" tIns="38093" rIns="76187" bIns="38093">
            <a:spAutoFit/>
          </a:bodyPr>
          <a:lstStyle/>
          <a:p>
            <a:pPr defTabSz="914400" fontAlgn="base">
              <a:lnSpc>
                <a:spcPct val="90000"/>
              </a:lnSpc>
              <a:spcBef>
                <a:spcPct val="0"/>
              </a:spcBef>
              <a:spcAft>
                <a:spcPct val="0"/>
              </a:spcAft>
            </a:pPr>
            <a:r>
              <a:rPr lang="en-US" sz="3200" b="1" dirty="0">
                <a:solidFill>
                  <a:srgbClr val="2F3F86"/>
                </a:solidFill>
              </a:rPr>
              <a:t>Add your text.</a:t>
            </a: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r>
              <a:rPr lang="en-US" sz="3200" b="1" dirty="0">
                <a:solidFill>
                  <a:srgbClr val="2F3F86"/>
                </a:solidFill>
              </a:rPr>
              <a:t>A 32 pt. font is minimum for text to be viewed from a 6-foot distance. It is recommended that fonts between 28-40 pt. are used for best viewing and overall presentation. </a:t>
            </a: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r>
              <a:rPr lang="en-US" sz="3200" b="1" dirty="0">
                <a:solidFill>
                  <a:srgbClr val="2F3F86"/>
                </a:solidFill>
              </a:rPr>
              <a:t>Adjust dimensions and colors of text boxes to best suit your needs. </a:t>
            </a: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r>
              <a:rPr lang="en-US" sz="3200" b="1" dirty="0">
                <a:solidFill>
                  <a:srgbClr val="2F3F86"/>
                </a:solidFill>
              </a:rPr>
              <a:t>Please make sure your text does not overrun the text box frame.  </a:t>
            </a: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r>
              <a:rPr lang="en-US" sz="3200" b="1" dirty="0">
                <a:solidFill>
                  <a:srgbClr val="2F3F86"/>
                </a:solidFill>
              </a:rPr>
              <a:t>CSUSM RGB COLORS: </a:t>
            </a:r>
          </a:p>
          <a:p>
            <a:r>
              <a:rPr lang="en-US" sz="3200" dirty="0">
                <a:solidFill>
                  <a:srgbClr val="2F3F86"/>
                </a:solidFill>
              </a:rPr>
              <a:t>Dark Blue = 30-42-91</a:t>
            </a:r>
          </a:p>
          <a:p>
            <a:r>
              <a:rPr lang="en-US" sz="3200" dirty="0">
                <a:solidFill>
                  <a:srgbClr val="2F3F86"/>
                </a:solidFill>
              </a:rPr>
              <a:t>Medium Blue = 47-63-134</a:t>
            </a:r>
          </a:p>
          <a:p>
            <a:r>
              <a:rPr lang="en-US" sz="3200" dirty="0">
                <a:solidFill>
                  <a:srgbClr val="2F3F86"/>
                </a:solidFill>
              </a:rPr>
              <a:t>Light Blue = 166-188-213</a:t>
            </a:r>
          </a:p>
          <a:p>
            <a:r>
              <a:rPr lang="en-US" sz="3200" dirty="0">
                <a:solidFill>
                  <a:srgbClr val="2F3F86"/>
                </a:solidFill>
              </a:rPr>
              <a:t>Beige = 223-212-186 </a:t>
            </a:r>
            <a:endParaRPr lang="en" sz="3200" dirty="0">
              <a:solidFill>
                <a:srgbClr val="2F3F86"/>
              </a:solidFill>
            </a:endParaRPr>
          </a:p>
        </p:txBody>
      </p:sp>
      <p:sp>
        <p:nvSpPr>
          <p:cNvPr id="11" name="Rounded Rectangle 10"/>
          <p:cNvSpPr/>
          <p:nvPr/>
        </p:nvSpPr>
        <p:spPr>
          <a:xfrm>
            <a:off x="17808036" y="8599459"/>
            <a:ext cx="7132320" cy="1143000"/>
          </a:xfrm>
          <a:prstGeom prst="roundRect">
            <a:avLst/>
          </a:prstGeom>
          <a:solidFill>
            <a:srgbClr val="A6BCD5"/>
          </a:solidFill>
          <a:ln w="76200" cap="flat" cmpd="sng" algn="ctr">
            <a:solidFill>
              <a:srgbClr val="1E2A5B"/>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DISCUSSION</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12" name="Rectangle 5"/>
          <p:cNvSpPr>
            <a:spLocks noChangeArrowheads="1"/>
          </p:cNvSpPr>
          <p:nvPr/>
        </p:nvSpPr>
        <p:spPr bwMode="auto">
          <a:xfrm>
            <a:off x="17875770" y="10010210"/>
            <a:ext cx="14506060" cy="2292921"/>
          </a:xfrm>
          <a:prstGeom prst="rect">
            <a:avLst/>
          </a:prstGeom>
          <a:solidFill>
            <a:srgbClr val="D9D9D9">
              <a:alpha val="94902"/>
            </a:srgbClr>
          </a:solidFill>
          <a:ln w="76200">
            <a:solidFill>
              <a:srgbClr val="1E2A5B"/>
            </a:solidFill>
            <a:miter lim="800000"/>
            <a:headEnd/>
            <a:tailEnd/>
          </a:ln>
          <a:extLst/>
        </p:spPr>
        <p:txBody>
          <a:bodyPr wrap="square" lIns="76187" tIns="38093" rIns="76187" bIns="38093">
            <a:spAutoFit/>
          </a:bodyPr>
          <a:lstStyle/>
          <a:p>
            <a:pPr defTabSz="914400" fontAlgn="base">
              <a:lnSpc>
                <a:spcPct val="90000"/>
              </a:lnSpc>
              <a:spcBef>
                <a:spcPct val="0"/>
              </a:spcBef>
              <a:spcAft>
                <a:spcPct val="0"/>
              </a:spcAft>
            </a:pPr>
            <a:r>
              <a:rPr lang="en-US" sz="3200" b="1" dirty="0" smtClean="0">
                <a:solidFill>
                  <a:srgbClr val="2F3F86"/>
                </a:solidFill>
              </a:rPr>
              <a:t>Add text</a:t>
            </a: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p:txBody>
      </p:sp>
      <p:sp>
        <p:nvSpPr>
          <p:cNvPr id="13" name="Rectangle 182"/>
          <p:cNvSpPr>
            <a:spLocks noChangeArrowheads="1"/>
          </p:cNvSpPr>
          <p:nvPr/>
        </p:nvSpPr>
        <p:spPr bwMode="auto">
          <a:xfrm>
            <a:off x="17808036" y="17509859"/>
            <a:ext cx="7132320" cy="3383280"/>
          </a:xfrm>
          <a:prstGeom prst="rect">
            <a:avLst/>
          </a:prstGeom>
          <a:solidFill>
            <a:srgbClr val="D9D9D9">
              <a:alpha val="94902"/>
            </a:srgbClr>
          </a:solidFill>
          <a:ln w="76200">
            <a:solidFill>
              <a:srgbClr val="1E2A5B"/>
            </a:solidFill>
            <a:miter lim="800000"/>
            <a:headEnd/>
            <a:tailEnd/>
          </a:ln>
        </p:spPr>
        <p:txBody>
          <a:bodyPr wrap="square" lIns="65306" tIns="32653" rIns="65306" bIns="32653">
            <a:spAutoFit/>
          </a:bodyPr>
          <a:lstStyle/>
          <a:p>
            <a:pPr marL="326532" indent="-326532" defTabSz="914400" fontAlgn="base">
              <a:spcBef>
                <a:spcPct val="0"/>
              </a:spcBef>
              <a:spcAft>
                <a:spcPct val="0"/>
              </a:spcAft>
            </a:pPr>
            <a:r>
              <a:rPr lang="en-US" sz="3200" b="1" dirty="0">
                <a:solidFill>
                  <a:srgbClr val="2F3F86"/>
                </a:solidFill>
              </a:rPr>
              <a:t>If using references, always </a:t>
            </a:r>
            <a:r>
              <a:rPr lang="en-US" sz="3200" b="1" dirty="0" smtClean="0">
                <a:solidFill>
                  <a:srgbClr val="2F3F86"/>
                </a:solidFill>
              </a:rPr>
              <a:t>remember </a:t>
            </a:r>
            <a:r>
              <a:rPr lang="en-US" sz="3200" b="1" dirty="0">
                <a:solidFill>
                  <a:srgbClr val="2F3F86"/>
                </a:solidFill>
              </a:rPr>
              <a:t>to cite your sources</a:t>
            </a:r>
            <a:r>
              <a:rPr lang="en-US" sz="3200" b="1" dirty="0" smtClean="0">
                <a:solidFill>
                  <a:srgbClr val="2F3F86"/>
                </a:solidFill>
              </a:rPr>
              <a:t>!</a:t>
            </a:r>
          </a:p>
          <a:p>
            <a:pPr marL="326532" indent="-326532" defTabSz="914400" fontAlgn="base">
              <a:spcBef>
                <a:spcPct val="0"/>
              </a:spcBef>
              <a:spcAft>
                <a:spcPct val="0"/>
              </a:spcAft>
            </a:pPr>
            <a:endParaRPr lang="en-US" sz="3200" b="1" dirty="0">
              <a:solidFill>
                <a:srgbClr val="2F3F86"/>
              </a:solidFill>
            </a:endParaRPr>
          </a:p>
          <a:p>
            <a:pPr marL="326532" indent="-326532" defTabSz="914400" fontAlgn="base">
              <a:spcBef>
                <a:spcPct val="0"/>
              </a:spcBef>
              <a:spcAft>
                <a:spcPct val="0"/>
              </a:spcAft>
            </a:pPr>
            <a:endParaRPr lang="en-US" sz="3200" b="1" dirty="0" smtClean="0">
              <a:solidFill>
                <a:srgbClr val="2F3F86"/>
              </a:solidFill>
            </a:endParaRPr>
          </a:p>
          <a:p>
            <a:pPr marL="326532" indent="-326532" defTabSz="914400" fontAlgn="base">
              <a:spcBef>
                <a:spcPct val="0"/>
              </a:spcBef>
              <a:spcAft>
                <a:spcPct val="0"/>
              </a:spcAft>
            </a:pPr>
            <a:endParaRPr lang="en-US" sz="3200" b="1" dirty="0">
              <a:solidFill>
                <a:srgbClr val="2F3F86"/>
              </a:solidFill>
            </a:endParaRPr>
          </a:p>
          <a:p>
            <a:pPr marL="326532" indent="-326532" defTabSz="914400" fontAlgn="base">
              <a:spcBef>
                <a:spcPct val="0"/>
              </a:spcBef>
              <a:spcAft>
                <a:spcPct val="0"/>
              </a:spcAft>
            </a:pPr>
            <a:endParaRPr lang="en-US" sz="3200" b="1" dirty="0" smtClean="0">
              <a:solidFill>
                <a:srgbClr val="2F3F86"/>
              </a:solidFill>
            </a:endParaRPr>
          </a:p>
        </p:txBody>
      </p:sp>
      <p:sp>
        <p:nvSpPr>
          <p:cNvPr id="14" name="Rounded Rectangle 13"/>
          <p:cNvSpPr/>
          <p:nvPr/>
        </p:nvSpPr>
        <p:spPr>
          <a:xfrm>
            <a:off x="25249510" y="12570882"/>
            <a:ext cx="7132320" cy="1143000"/>
          </a:xfrm>
          <a:prstGeom prst="roundRect">
            <a:avLst/>
          </a:prstGeom>
          <a:solidFill>
            <a:srgbClr val="A6BCD5"/>
          </a:solidFill>
          <a:ln w="76200" cap="flat" cmpd="sng" algn="ctr">
            <a:solidFill>
              <a:srgbClr val="1E2A5B"/>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CONCLUSION</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15" name="Rectangle 5"/>
          <p:cNvSpPr>
            <a:spLocks noChangeArrowheads="1"/>
          </p:cNvSpPr>
          <p:nvPr/>
        </p:nvSpPr>
        <p:spPr bwMode="auto">
          <a:xfrm>
            <a:off x="591813" y="17713822"/>
            <a:ext cx="7223760" cy="3179318"/>
          </a:xfrm>
          <a:prstGeom prst="rect">
            <a:avLst/>
          </a:prstGeom>
          <a:solidFill>
            <a:srgbClr val="D9D9D9">
              <a:alpha val="94902"/>
            </a:srgbClr>
          </a:solidFill>
          <a:ln w="76200">
            <a:solidFill>
              <a:srgbClr val="1E2A5B"/>
            </a:solidFill>
          </a:ln>
          <a:extLst/>
        </p:spPr>
        <p:txBody>
          <a:bodyPr wrap="square" lIns="76187" tIns="38093" rIns="76187" bIns="38093">
            <a:spAutoFit/>
          </a:bodyPr>
          <a:lstStyle/>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r>
              <a:rPr lang="en-US" sz="3200" b="1" dirty="0" smtClean="0">
                <a:solidFill>
                  <a:srgbClr val="2F3F86"/>
                </a:solidFill>
              </a:rPr>
              <a:t>Name</a:t>
            </a:r>
          </a:p>
          <a:p>
            <a:pPr defTabSz="914400" fontAlgn="base">
              <a:lnSpc>
                <a:spcPct val="90000"/>
              </a:lnSpc>
              <a:spcBef>
                <a:spcPct val="0"/>
              </a:spcBef>
              <a:spcAft>
                <a:spcPct val="0"/>
              </a:spcAft>
            </a:pPr>
            <a:r>
              <a:rPr lang="en-US" sz="3200" b="1" dirty="0" smtClean="0">
                <a:solidFill>
                  <a:srgbClr val="2F3F86"/>
                </a:solidFill>
              </a:rPr>
              <a:t>Organization</a:t>
            </a:r>
          </a:p>
          <a:p>
            <a:pPr defTabSz="914400" fontAlgn="base">
              <a:lnSpc>
                <a:spcPct val="90000"/>
              </a:lnSpc>
              <a:spcBef>
                <a:spcPct val="0"/>
              </a:spcBef>
              <a:spcAft>
                <a:spcPct val="0"/>
              </a:spcAft>
            </a:pPr>
            <a:r>
              <a:rPr lang="en-US" sz="3200" b="1" dirty="0" smtClean="0">
                <a:solidFill>
                  <a:srgbClr val="2F3F86"/>
                </a:solidFill>
              </a:rPr>
              <a:t>E-mail </a:t>
            </a:r>
          </a:p>
          <a:p>
            <a:pPr defTabSz="914400" fontAlgn="base">
              <a:lnSpc>
                <a:spcPct val="90000"/>
              </a:lnSpc>
              <a:spcBef>
                <a:spcPct val="0"/>
              </a:spcBef>
              <a:spcAft>
                <a:spcPct val="0"/>
              </a:spcAft>
            </a:pPr>
            <a:r>
              <a:rPr lang="en-US" sz="3200" b="1" dirty="0" smtClean="0">
                <a:solidFill>
                  <a:srgbClr val="2F3F86"/>
                </a:solidFill>
              </a:rPr>
              <a:t>Phone</a:t>
            </a:r>
          </a:p>
          <a:p>
            <a:pPr defTabSz="914400" fontAlgn="base">
              <a:lnSpc>
                <a:spcPct val="90000"/>
              </a:lnSpc>
              <a:spcBef>
                <a:spcPct val="0"/>
              </a:spcBef>
              <a:spcAft>
                <a:spcPct val="0"/>
              </a:spcAft>
            </a:pPr>
            <a:r>
              <a:rPr lang="en-US" sz="3200" b="1" dirty="0" smtClean="0">
                <a:solidFill>
                  <a:srgbClr val="2F3F86"/>
                </a:solidFill>
              </a:rPr>
              <a:t>Website if applicable</a:t>
            </a:r>
          </a:p>
          <a:p>
            <a:pPr defTabSz="914400" fontAlgn="base">
              <a:lnSpc>
                <a:spcPct val="90000"/>
              </a:lnSpc>
              <a:spcBef>
                <a:spcPct val="0"/>
              </a:spcBef>
              <a:spcAft>
                <a:spcPct val="0"/>
              </a:spcAft>
            </a:pPr>
            <a:endParaRPr lang="en-US" sz="3200" b="1" dirty="0">
              <a:solidFill>
                <a:srgbClr val="2F3F86"/>
              </a:solidFill>
            </a:endParaRPr>
          </a:p>
        </p:txBody>
      </p:sp>
      <p:sp>
        <p:nvSpPr>
          <p:cNvPr id="16" name="Rounded Rectangle 15"/>
          <p:cNvSpPr/>
          <p:nvPr/>
        </p:nvSpPr>
        <p:spPr>
          <a:xfrm>
            <a:off x="8248650" y="14111811"/>
            <a:ext cx="9144000" cy="1143000"/>
          </a:xfrm>
          <a:prstGeom prst="roundRect">
            <a:avLst/>
          </a:prstGeom>
          <a:solidFill>
            <a:srgbClr val="A6BCD5"/>
          </a:solidFill>
          <a:ln w="76200" cap="flat" cmpd="sng" algn="ctr">
            <a:solidFill>
              <a:srgbClr val="1E2A5B"/>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METHODS &amp;</a:t>
            </a:r>
            <a:r>
              <a:rPr kumimoji="0" lang="en-US" sz="4000"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ea typeface="+mn-ea"/>
                <a:cs typeface="+mn-cs"/>
              </a:rPr>
              <a:t> MATERIALS</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17" name="Rectangle 5"/>
          <p:cNvSpPr>
            <a:spLocks noChangeArrowheads="1"/>
          </p:cNvSpPr>
          <p:nvPr/>
        </p:nvSpPr>
        <p:spPr bwMode="auto">
          <a:xfrm>
            <a:off x="8248650" y="15497831"/>
            <a:ext cx="9144000" cy="5395309"/>
          </a:xfrm>
          <a:prstGeom prst="rect">
            <a:avLst/>
          </a:prstGeom>
          <a:solidFill>
            <a:srgbClr val="D9D9D9">
              <a:alpha val="94902"/>
            </a:srgbClr>
          </a:solidFill>
          <a:ln w="76200">
            <a:solidFill>
              <a:srgbClr val="1E2A5B"/>
            </a:solidFill>
          </a:ln>
          <a:extLst/>
        </p:spPr>
        <p:txBody>
          <a:bodyPr wrap="square" lIns="76187" tIns="38093" rIns="76187" bIns="38093">
            <a:spAutoFit/>
          </a:bodyPr>
          <a:lstStyle/>
          <a:p>
            <a:pPr defTabSz="914400" fontAlgn="base">
              <a:lnSpc>
                <a:spcPct val="90000"/>
              </a:lnSpc>
              <a:spcBef>
                <a:spcPct val="0"/>
              </a:spcBef>
              <a:spcAft>
                <a:spcPct val="0"/>
              </a:spcAft>
            </a:pPr>
            <a:r>
              <a:rPr lang="en-US" sz="3200" b="1" dirty="0">
                <a:solidFill>
                  <a:srgbClr val="2F3F86"/>
                </a:solidFill>
              </a:rPr>
              <a:t>A description of the methodologies that were employed in your research. How was you research conducted? How did you gather the information? Did you use statistical analysis to analyze the data? Did you do a literature review? Describe your target population and/or characteristics of the community here if applicable. For example, if you did a focus group as part of your data collection, who participated? </a:t>
            </a:r>
            <a:endParaRPr lang="en-US" sz="3200" b="1" dirty="0" smtClean="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p:txBody>
      </p:sp>
      <p:sp>
        <p:nvSpPr>
          <p:cNvPr id="18" name="Rounded Rectangle 17"/>
          <p:cNvSpPr/>
          <p:nvPr/>
        </p:nvSpPr>
        <p:spPr>
          <a:xfrm>
            <a:off x="17808036" y="3911589"/>
            <a:ext cx="7132320" cy="1143000"/>
          </a:xfrm>
          <a:prstGeom prst="roundRect">
            <a:avLst/>
          </a:prstGeom>
          <a:solidFill>
            <a:srgbClr val="A6BCD5"/>
          </a:solidFill>
          <a:ln w="76200" cap="flat" cmpd="sng" algn="ctr">
            <a:solidFill>
              <a:srgbClr val="1E2A5B"/>
            </a:solidFill>
            <a:prstDash val="solid"/>
          </a:ln>
          <a:effectLst/>
        </p:spPr>
        <p:txBody>
          <a:bodyPr lIns="76187" tIns="38093" rIns="76187" bIns="38093"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ea typeface="+mn-ea"/>
                <a:cs typeface="+mn-cs"/>
              </a:rPr>
              <a:t>RESULTS</a:t>
            </a:r>
            <a:endParaRPr kumimoji="0" lang="en-US"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endParaRPr>
          </a:p>
        </p:txBody>
      </p:sp>
      <p:sp>
        <p:nvSpPr>
          <p:cNvPr id="19" name="Rectangle 5"/>
          <p:cNvSpPr>
            <a:spLocks noChangeArrowheads="1"/>
          </p:cNvSpPr>
          <p:nvPr/>
        </p:nvSpPr>
        <p:spPr bwMode="auto">
          <a:xfrm>
            <a:off x="17808036" y="5300123"/>
            <a:ext cx="7132320" cy="3031585"/>
          </a:xfrm>
          <a:prstGeom prst="rect">
            <a:avLst/>
          </a:prstGeom>
          <a:solidFill>
            <a:srgbClr val="D9D9D9">
              <a:alpha val="94902"/>
            </a:srgbClr>
          </a:solidFill>
          <a:ln w="76200">
            <a:solidFill>
              <a:srgbClr val="1E2A5B"/>
            </a:solidFill>
            <a:miter lim="800000"/>
            <a:headEnd/>
            <a:tailEnd/>
          </a:ln>
          <a:extLst/>
        </p:spPr>
        <p:txBody>
          <a:bodyPr wrap="square" lIns="76187" tIns="38093" rIns="76187" bIns="38093">
            <a:spAutoFit/>
          </a:bodyPr>
          <a:lstStyle/>
          <a:p>
            <a:r>
              <a:rPr lang="en-US" altLang="en-US" sz="3200" b="1" dirty="0">
                <a:solidFill>
                  <a:srgbClr val="2F3F86"/>
                </a:solidFill>
              </a:rPr>
              <a:t>What were the results of your research? Was your hypothesis supported by the results? </a:t>
            </a:r>
            <a:endParaRPr lang="en-US" altLang="en-US" sz="3200" b="1" dirty="0" smtClean="0">
              <a:solidFill>
                <a:srgbClr val="2F3F86"/>
              </a:solidFill>
            </a:endParaRPr>
          </a:p>
          <a:p>
            <a:endParaRPr lang="en-US" altLang="en-US" sz="3200" b="1" dirty="0">
              <a:solidFill>
                <a:srgbClr val="2F3F86"/>
              </a:solidFill>
            </a:endParaRPr>
          </a:p>
          <a:p>
            <a:endParaRPr lang="en-US" altLang="en-US" sz="3200" b="1" dirty="0">
              <a:solidFill>
                <a:srgbClr val="2F3F86"/>
              </a:solidFill>
            </a:endParaRPr>
          </a:p>
          <a:p>
            <a:endParaRPr lang="en-US" altLang="en-US" sz="3200" b="1" dirty="0">
              <a:solidFill>
                <a:srgbClr val="2F3F86"/>
              </a:solidFill>
            </a:endParaRPr>
          </a:p>
        </p:txBody>
      </p:sp>
      <p:sp>
        <p:nvSpPr>
          <p:cNvPr id="20" name="Title 1"/>
          <p:cNvSpPr txBox="1">
            <a:spLocks/>
          </p:cNvSpPr>
          <p:nvPr/>
        </p:nvSpPr>
        <p:spPr>
          <a:xfrm>
            <a:off x="6976534" y="476244"/>
            <a:ext cx="24998892" cy="2673356"/>
          </a:xfrm>
          <a:prstGeom prst="rect">
            <a:avLst/>
          </a:prstGeom>
        </p:spPr>
        <p:txBody>
          <a:bodyPr anchor="t">
            <a:noAutofit/>
          </a:bodyPr>
          <a:lstStyle>
            <a:lvl1pPr algn="ctr" defTabSz="1566729" rtl="0" eaLnBrk="1" latinLnBrk="0" hangingPunct="1">
              <a:spcBef>
                <a:spcPct val="0"/>
              </a:spcBef>
              <a:buNone/>
              <a:defRPr sz="15100" kern="1200">
                <a:solidFill>
                  <a:schemeClr val="tx1"/>
                </a:solidFill>
                <a:latin typeface="+mj-lt"/>
                <a:ea typeface="+mj-ea"/>
                <a:cs typeface="+mj-cs"/>
              </a:defRPr>
            </a:lvl1pPr>
          </a:lstStyle>
          <a:p>
            <a:pPr marL="188067" algn="r">
              <a:defRPr/>
            </a:pPr>
            <a:r>
              <a:rPr lang="en-US" sz="8800" dirty="0" smtClean="0">
                <a:solidFill>
                  <a:schemeClr val="bg1"/>
                </a:solidFill>
                <a:effectLst>
                  <a:outerShdw blurRad="38100" dist="38100" dir="2700000" algn="tl">
                    <a:srgbClr val="000000">
                      <a:alpha val="43137"/>
                    </a:srgbClr>
                  </a:outerShdw>
                </a:effectLst>
              </a:rPr>
              <a:t>The Simple Layout of a Poster</a:t>
            </a:r>
            <a:r>
              <a:rPr lang="en-US" sz="6600" dirty="0" smtClean="0">
                <a:solidFill>
                  <a:schemeClr val="bg1"/>
                </a:solidFill>
                <a:effectLst>
                  <a:outerShdw blurRad="38100" dist="38100" dir="2700000" algn="tl">
                    <a:srgbClr val="000000">
                      <a:alpha val="43137"/>
                    </a:srgbClr>
                  </a:outerShdw>
                </a:effectLst>
              </a:rPr>
              <a:t/>
            </a:r>
            <a:br>
              <a:rPr lang="en-US" sz="6600" dirty="0" smtClean="0">
                <a:solidFill>
                  <a:schemeClr val="bg1"/>
                </a:solidFill>
                <a:effectLst>
                  <a:outerShdw blurRad="38100" dist="38100" dir="2700000" algn="tl">
                    <a:srgbClr val="000000">
                      <a:alpha val="43137"/>
                    </a:srgbClr>
                  </a:outerShdw>
                </a:effectLst>
              </a:rPr>
            </a:br>
            <a:endParaRPr lang="en-US" sz="1200" dirty="0" smtClean="0">
              <a:solidFill>
                <a:schemeClr val="bg1"/>
              </a:solidFill>
              <a:effectLst>
                <a:outerShdw blurRad="38100" dist="38100" dir="2700000" algn="tl">
                  <a:srgbClr val="000000">
                    <a:alpha val="43137"/>
                  </a:srgbClr>
                </a:outerShdw>
              </a:effectLst>
            </a:endParaRPr>
          </a:p>
          <a:p>
            <a:pPr marL="188067" algn="r">
              <a:defRPr/>
            </a:pPr>
            <a:r>
              <a:rPr lang="en-US" sz="4400" dirty="0" smtClean="0">
                <a:solidFill>
                  <a:schemeClr val="bg1"/>
                </a:solidFill>
                <a:effectLst>
                  <a:outerShdw blurRad="38100" dist="38100" dir="2700000" algn="tl">
                    <a:srgbClr val="000000">
                      <a:alpha val="43137"/>
                    </a:srgbClr>
                  </a:outerShdw>
                </a:effectLst>
              </a:rPr>
              <a:t>By A. College Student</a:t>
            </a:r>
            <a:endParaRPr lang="en-US" sz="4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Rectangle 5"/>
          <p:cNvSpPr>
            <a:spLocks noChangeArrowheads="1"/>
          </p:cNvSpPr>
          <p:nvPr/>
        </p:nvSpPr>
        <p:spPr bwMode="auto">
          <a:xfrm>
            <a:off x="17875770" y="13981633"/>
            <a:ext cx="14506060" cy="1849723"/>
          </a:xfrm>
          <a:prstGeom prst="rect">
            <a:avLst/>
          </a:prstGeom>
          <a:solidFill>
            <a:srgbClr val="D9D9D9">
              <a:alpha val="94902"/>
            </a:srgbClr>
          </a:solidFill>
          <a:ln w="76200">
            <a:solidFill>
              <a:srgbClr val="1E2A5B"/>
            </a:solidFill>
            <a:miter lim="800000"/>
            <a:headEnd/>
            <a:tailEnd/>
          </a:ln>
          <a:extLst/>
        </p:spPr>
        <p:txBody>
          <a:bodyPr wrap="square" lIns="76187" tIns="38093" rIns="76187" bIns="38093">
            <a:spAutoFit/>
          </a:bodyPr>
          <a:lstStyle/>
          <a:p>
            <a:pPr defTabSz="914400" fontAlgn="base">
              <a:lnSpc>
                <a:spcPct val="90000"/>
              </a:lnSpc>
              <a:spcBef>
                <a:spcPct val="0"/>
              </a:spcBef>
              <a:spcAft>
                <a:spcPct val="0"/>
              </a:spcAft>
            </a:pPr>
            <a:r>
              <a:rPr lang="en-US" sz="3200" b="1" dirty="0" smtClean="0">
                <a:solidFill>
                  <a:srgbClr val="2F3F86"/>
                </a:solidFill>
              </a:rPr>
              <a:t>Add text</a:t>
            </a:r>
            <a:endParaRPr lang="en-US" sz="3200" b="1" dirty="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smtClean="0">
              <a:solidFill>
                <a:srgbClr val="2F3F86"/>
              </a:solidFill>
            </a:endParaRPr>
          </a:p>
          <a:p>
            <a:pPr defTabSz="914400" fontAlgn="base">
              <a:lnSpc>
                <a:spcPct val="90000"/>
              </a:lnSpc>
              <a:spcBef>
                <a:spcPct val="0"/>
              </a:spcBef>
              <a:spcAft>
                <a:spcPct val="0"/>
              </a:spcAft>
            </a:pPr>
            <a:endParaRPr lang="en-US" sz="3200" b="1" dirty="0">
              <a:solidFill>
                <a:srgbClr val="2F3F86"/>
              </a:solidFill>
            </a:endParaRPr>
          </a:p>
        </p:txBody>
      </p:sp>
      <p:pic>
        <p:nvPicPr>
          <p:cNvPr id="5122" name="Picture 2" descr="http://cdn1.tnwcdn.com/wp-content/blogs.dir/1/files/2011/12/edu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4958" y="16099107"/>
            <a:ext cx="6976872" cy="46494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growthcap.co/articles/wp-content/uploads/2014/10/insights_education_article_graphic.png"/>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11924" r="9235"/>
          <a:stretch/>
        </p:blipFill>
        <p:spPr bwMode="auto">
          <a:xfrm>
            <a:off x="25401755" y="3911589"/>
            <a:ext cx="6980075" cy="58308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colourblindawareness.org/wp-content/themes/outreach/images/slider/whatIs/pencils.jpg"/>
          <p:cNvPicPr>
            <a:picLocks noChangeAspect="1" noChangeArrowheads="1"/>
          </p:cNvPicPr>
          <p:nvPr/>
        </p:nvPicPr>
        <p:blipFill rotWithShape="1">
          <a:blip r:embed="rId5">
            <a:extLst>
              <a:ext uri="{28A0092B-C50C-407E-A947-70E740481C1C}">
                <a14:useLocalDpi xmlns:a14="http://schemas.microsoft.com/office/drawing/2010/main" val="0"/>
              </a:ext>
            </a:extLst>
          </a:blip>
          <a:srcRect b="63848"/>
          <a:stretch/>
        </p:blipFill>
        <p:spPr bwMode="auto">
          <a:xfrm>
            <a:off x="17875770" y="12464920"/>
            <a:ext cx="7132320" cy="135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SUSM_Fonts">
      <a:majorFont>
        <a:latin typeface="Sansumi-ExtraBold"/>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SUSM Blu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3839</Words>
  <Application>Microsoft Office PowerPoint</Application>
  <PresentationFormat>Custom</PresentationFormat>
  <Paragraphs>382</Paragraphs>
  <Slides>13</Slides>
  <Notes>8</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4" baseType="lpstr">
      <vt:lpstr>ＭＳ Ｐゴシック</vt:lpstr>
      <vt:lpstr>Arial</vt:lpstr>
      <vt:lpstr>Calibri</vt:lpstr>
      <vt:lpstr>Corbel</vt:lpstr>
      <vt:lpstr>Impact</vt:lpstr>
      <vt:lpstr>Sansumi-ExtraBold</vt:lpstr>
      <vt:lpstr>Times New Roman</vt:lpstr>
      <vt:lpstr>Office Theme</vt:lpstr>
      <vt:lpstr>1_CSUSM Blue Theme</vt:lpstr>
      <vt:lpstr>Default Design</vt:lpstr>
      <vt:lpstr>Chart</vt:lpstr>
      <vt:lpstr>School of Education</vt:lpstr>
      <vt:lpstr>Poster Session Guidelines for MA in General Option</vt:lpstr>
      <vt:lpstr>Options</vt:lpstr>
      <vt:lpstr>Format</vt:lpstr>
      <vt:lpstr>Handouts</vt:lpstr>
      <vt:lpstr>Presentation </vt:lpstr>
      <vt:lpstr>Sample Posters and CSUSM Logos </vt:lpstr>
      <vt:lpstr>The Simple Layout of a Poster By A. College Student</vt:lpstr>
      <vt:lpstr>PowerPoint Presentation</vt:lpstr>
      <vt:lpstr>PowerPoint Presentation</vt:lpstr>
      <vt:lpstr>PowerPoint Presentation</vt:lpstr>
      <vt:lpstr>PowerPoint Presentation</vt:lpstr>
      <vt:lpstr>University Logo Variations</vt:lpstr>
    </vt:vector>
  </TitlesOfParts>
  <Company>CSUSM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Saira Rivera</dc:creator>
  <cp:lastModifiedBy>Melinda Jones</cp:lastModifiedBy>
  <cp:revision>38</cp:revision>
  <dcterms:created xsi:type="dcterms:W3CDTF">2015-04-10T18:46:17Z</dcterms:created>
  <dcterms:modified xsi:type="dcterms:W3CDTF">2016-08-03T22:56:45Z</dcterms:modified>
</cp:coreProperties>
</file>