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4D58CC-E593-4BE1-B765-FA1F2CF8F883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D628ECE-8714-4AE9-8AEB-7619184DE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Case Presentation: </a:t>
            </a:r>
            <a:br>
              <a:rPr lang="en-US" b="1" dirty="0" smtClean="0"/>
            </a:br>
            <a:r>
              <a:rPr lang="en-US" b="1" dirty="0" smtClean="0"/>
              <a:t>The Integrative Care of a Patient with Osteoarthritis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33800"/>
            <a:ext cx="6400800" cy="1752600"/>
          </a:xfrm>
        </p:spPr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Credentials</a:t>
            </a:r>
          </a:p>
          <a:p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After attending this case presentation, participants will be able to:</a:t>
            </a:r>
          </a:p>
          <a:p>
            <a:r>
              <a:rPr lang="en-US" dirty="0" smtClean="0"/>
              <a:t>Explain</a:t>
            </a:r>
          </a:p>
          <a:p>
            <a:r>
              <a:rPr lang="en-US" dirty="0" smtClean="0"/>
              <a:t>Describe</a:t>
            </a:r>
          </a:p>
          <a:p>
            <a:r>
              <a:rPr lang="en-US" dirty="0" smtClean="0"/>
              <a:t>Identify</a:t>
            </a:r>
          </a:p>
          <a:p>
            <a:r>
              <a:rPr lang="en-US" dirty="0" smtClean="0"/>
              <a:t>Evaluate</a:t>
            </a:r>
          </a:p>
          <a:p>
            <a:r>
              <a:rPr lang="en-US" dirty="0" smtClean="0"/>
              <a:t>Analyze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Present the Patient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Only present information pertinent to the clinical problem</a:t>
            </a:r>
            <a:endParaRPr lang="en-US" b="1" dirty="0" smtClean="0"/>
          </a:p>
          <a:p>
            <a:r>
              <a:rPr lang="en-US" dirty="0" smtClean="0"/>
              <a:t>Demographics</a:t>
            </a:r>
            <a:endParaRPr lang="en-US" dirty="0" smtClean="0"/>
          </a:p>
          <a:p>
            <a:r>
              <a:rPr lang="en-US" dirty="0" smtClean="0"/>
              <a:t>History (include SH and FH)</a:t>
            </a:r>
          </a:p>
          <a:p>
            <a:r>
              <a:rPr lang="en-US" dirty="0" smtClean="0"/>
              <a:t>List of Medications &amp; Supplements</a:t>
            </a:r>
          </a:p>
          <a:p>
            <a:r>
              <a:rPr lang="en-US" dirty="0" smtClean="0"/>
              <a:t>Use of CAM including lifestyle modification</a:t>
            </a:r>
          </a:p>
          <a:p>
            <a:r>
              <a:rPr lang="en-US" dirty="0" smtClean="0"/>
              <a:t>Review of Systems</a:t>
            </a:r>
          </a:p>
          <a:p>
            <a:r>
              <a:rPr lang="en-US" dirty="0" smtClean="0"/>
              <a:t>Physical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/>
              <a:t>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Presentation of the Clinical Problem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Epidemiology</a:t>
            </a:r>
          </a:p>
          <a:p>
            <a:r>
              <a:rPr lang="en-US" dirty="0" smtClean="0"/>
              <a:t>Etiology/</a:t>
            </a:r>
            <a:r>
              <a:rPr lang="en-US" dirty="0" err="1" smtClean="0"/>
              <a:t>Pathophysiology</a:t>
            </a:r>
            <a:endParaRPr lang="en-US" dirty="0" smtClean="0"/>
          </a:p>
          <a:p>
            <a:pPr lvl="1"/>
            <a:r>
              <a:rPr lang="en-US" dirty="0" smtClean="0"/>
              <a:t>Differing world views if pertinent (Chinese versus Western thoughts on etiology)</a:t>
            </a:r>
          </a:p>
          <a:p>
            <a:r>
              <a:rPr lang="en-US" dirty="0" smtClean="0"/>
              <a:t>Risk Factors</a:t>
            </a:r>
          </a:p>
          <a:p>
            <a:r>
              <a:rPr lang="en-US" dirty="0" smtClean="0"/>
              <a:t>Signs and Symptoms</a:t>
            </a:r>
          </a:p>
          <a:p>
            <a:r>
              <a:rPr lang="en-US" dirty="0" smtClean="0"/>
              <a:t>Treatments and Evidence for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Return to the Patient: The Plan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did you try</a:t>
            </a:r>
          </a:p>
          <a:p>
            <a:r>
              <a:rPr lang="en-US" dirty="0" smtClean="0"/>
              <a:t>What worked</a:t>
            </a:r>
          </a:p>
          <a:p>
            <a:r>
              <a:rPr lang="en-US" dirty="0" smtClean="0"/>
              <a:t>What didn’t work</a:t>
            </a:r>
          </a:p>
          <a:p>
            <a:r>
              <a:rPr lang="en-US" dirty="0" smtClean="0"/>
              <a:t>Current Plan</a:t>
            </a:r>
          </a:p>
          <a:p>
            <a:r>
              <a:rPr lang="en-US" dirty="0" smtClean="0"/>
              <a:t>Future Plan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112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Case Presentation:  The Integrative Care of a Patient with Osteoarthritis</vt:lpstr>
      <vt:lpstr>Objectives</vt:lpstr>
      <vt:lpstr>Present the Patient </vt:lpstr>
      <vt:lpstr>Subjective</vt:lpstr>
      <vt:lpstr>Objective</vt:lpstr>
      <vt:lpstr>Assessment</vt:lpstr>
      <vt:lpstr>Presentation of the Clinical Problem</vt:lpstr>
      <vt:lpstr>Return to the Patient: The Plan </vt:lpstr>
      <vt:lpstr>Summary</vt:lpstr>
      <vt:lpstr>Conclusions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Osteoarthritis</dc:title>
  <dc:creator>Linnea</dc:creator>
  <cp:lastModifiedBy>Linnea</cp:lastModifiedBy>
  <cp:revision>10</cp:revision>
  <dcterms:created xsi:type="dcterms:W3CDTF">2016-05-13T23:14:17Z</dcterms:created>
  <dcterms:modified xsi:type="dcterms:W3CDTF">2016-05-14T00:21:19Z</dcterms:modified>
</cp:coreProperties>
</file>