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66" r:id="rId7"/>
    <p:sldId id="259" r:id="rId8"/>
    <p:sldId id="260" r:id="rId9"/>
    <p:sldId id="267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1345A8-0FFC-418A-ACDA-50F7A8168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>
            <a:normAutofit/>
          </a:bodyPr>
          <a:lstStyle/>
          <a:p>
            <a:r>
              <a:rPr lang="en-US" sz="4500" dirty="0"/>
              <a:t>Getting SOCIAL MEDIA READY FOR GRADUATE SCHOOL</a:t>
            </a:r>
            <a:br>
              <a:rPr lang="en-US" sz="4500" dirty="0"/>
            </a:b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2891D-210B-45E8-8705-DEE90877D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/>
          <a:p>
            <a:r>
              <a:rPr lang="en-US" dirty="0"/>
              <a:t>A Quick Guide to Presenting Your Best Internet Self</a:t>
            </a:r>
          </a:p>
        </p:txBody>
      </p:sp>
    </p:spTree>
    <p:extLst>
      <p:ext uri="{BB962C8B-B14F-4D97-AF65-F5344CB8AC3E}">
        <p14:creationId xmlns:p14="http://schemas.microsoft.com/office/powerpoint/2010/main" val="3907804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5D511-AC28-4B50-AE0B-A377A3BC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217650" cy="1485900"/>
          </a:xfrm>
        </p:spPr>
        <p:txBody>
          <a:bodyPr/>
          <a:lstStyle/>
          <a:p>
            <a:r>
              <a:rPr lang="en-US" dirty="0"/>
              <a:t>Internet You is Ready for Graduate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A42DA-261F-4A8D-B163-8BE7FB54E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influence on your first impression, so impress!</a:t>
            </a:r>
          </a:p>
          <a:p>
            <a:r>
              <a:rPr lang="en-US" dirty="0"/>
              <a:t>The more social media accounts you have, the more you have to manage.</a:t>
            </a:r>
          </a:p>
          <a:p>
            <a:r>
              <a:rPr lang="en-US" dirty="0"/>
              <a:t>Remember: social media is a snapshot, not a comprehensive review of you.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11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5708AA-E167-4263-8BCE-0828E9765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5400">
                <a:solidFill>
                  <a:schemeClr val="bg2"/>
                </a:solidFill>
              </a:rPr>
              <a:t>What do you find when you Google yourself?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A4E51-52FA-4AC9-8AB9-FB9BE5986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pPr lvl="1"/>
            <a:r>
              <a:rPr lang="en-US" sz="1800"/>
              <a:t>Do you pop up on the first page?</a:t>
            </a:r>
          </a:p>
          <a:p>
            <a:pPr lvl="1"/>
            <a:r>
              <a:rPr lang="en-US" sz="1800"/>
              <a:t>Does it present any of your social media accounts?</a:t>
            </a:r>
          </a:p>
          <a:p>
            <a:pPr lvl="1"/>
            <a:endParaRPr lang="en-US" sz="1800"/>
          </a:p>
          <a:p>
            <a:pPr marL="530352" lvl="1" indent="0">
              <a:buNone/>
            </a:pPr>
            <a:endParaRPr lang="en-US" sz="1800"/>
          </a:p>
          <a:p>
            <a:pPr marL="530352" lvl="1" indent="0">
              <a:buNone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9509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B6A54-33C2-40EC-A5BE-DDB169D1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Accounts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68700A-2C0E-4364-BDD8-82E4268235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5954"/>
          <a:stretch/>
        </p:blipFill>
        <p:spPr>
          <a:xfrm>
            <a:off x="2222089" y="3429000"/>
            <a:ext cx="1528106" cy="1642424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905CB1-5458-4F83-8FF9-B72E1C8979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111" t="11264" r="9188" b="12465"/>
          <a:stretch/>
        </p:blipFill>
        <p:spPr>
          <a:xfrm>
            <a:off x="5558281" y="1635918"/>
            <a:ext cx="1556388" cy="14035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57CEF0-1E3B-444B-9501-6EE61B5B73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1764" y="1536635"/>
            <a:ext cx="1602101" cy="16021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8B7CA20-4FCE-4FAD-8534-99A20D6F97E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381" t="6646" r="7061" b="6734"/>
          <a:stretch/>
        </p:blipFill>
        <p:spPr>
          <a:xfrm>
            <a:off x="3388518" y="1635918"/>
            <a:ext cx="1370119" cy="14035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A07341-CEAC-4AAD-AF2F-FBF4E4776F3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6863" r="2166" b="28500"/>
          <a:stretch/>
        </p:blipFill>
        <p:spPr>
          <a:xfrm>
            <a:off x="4912952" y="3719265"/>
            <a:ext cx="3964362" cy="10174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A3D170C-E848-4B6F-ACBA-BD54F9E18F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9200" y="1635918"/>
            <a:ext cx="1369675" cy="136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64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680C6-FBA3-41DC-BDEA-0F2AAC837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1485900"/>
          </a:xfrm>
        </p:spPr>
        <p:txBody>
          <a:bodyPr>
            <a:normAutofit/>
          </a:bodyPr>
          <a:lstStyle/>
          <a:p>
            <a:r>
              <a:rPr lang="en-US" dirty="0"/>
              <a:t>Who is looking at your social media accounts?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EB35B9-AD66-4FFA-899A-E44766D9AA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623" r="17618" b="1"/>
          <a:stretch/>
        </p:blipFill>
        <p:spPr>
          <a:xfrm>
            <a:off x="1390649" y="2401556"/>
            <a:ext cx="3211495" cy="346668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5B46E-A15B-44AB-BB8A-5C12BC476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824" y="2286000"/>
            <a:ext cx="6176776" cy="3581400"/>
          </a:xfrm>
        </p:spPr>
        <p:txBody>
          <a:bodyPr>
            <a:normAutofit/>
          </a:bodyPr>
          <a:lstStyle/>
          <a:p>
            <a:r>
              <a:rPr lang="en-US" dirty="0"/>
              <a:t>Admissions Officers &amp; Recruiters</a:t>
            </a:r>
          </a:p>
          <a:p>
            <a:r>
              <a:rPr lang="en-US" dirty="0"/>
              <a:t>Graduate Program Coordinators</a:t>
            </a:r>
          </a:p>
          <a:p>
            <a:r>
              <a:rPr lang="en-US" dirty="0"/>
              <a:t>Faculty Committee</a:t>
            </a:r>
          </a:p>
          <a:p>
            <a:r>
              <a:rPr lang="en-US" dirty="0"/>
              <a:t>Anyone else???</a:t>
            </a:r>
          </a:p>
          <a:p>
            <a:endParaRPr lang="en-US" dirty="0"/>
          </a:p>
          <a:p>
            <a:r>
              <a:rPr lang="en-US" dirty="0"/>
              <a:t>Everyone is watching! What should I do about my social media accounts?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98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1408-F921-4821-913D-513923AA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88664" cy="1485900"/>
          </a:xfrm>
        </p:spPr>
        <p:txBody>
          <a:bodyPr/>
          <a:lstStyle/>
          <a:p>
            <a:r>
              <a:rPr lang="en-US" dirty="0"/>
              <a:t>Cleaning Up Your Digital Footprint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3878-71C9-4E79-B867-962A0B145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Privacy settings: Stay informed about what’s revealed to the public. Review your settings and permissions. Customize or limit access to various audiences.</a:t>
            </a:r>
          </a:p>
          <a:p>
            <a:r>
              <a:rPr lang="en-US" dirty="0"/>
              <a:t>Photos: Update, limit access, delete photos. Do the images portray the version of you that you want the public to see?</a:t>
            </a:r>
          </a:p>
          <a:p>
            <a:r>
              <a:rPr lang="en-US" dirty="0"/>
              <a:t>Content: Think before you post. Could any of the content you engage with (like, repost, publish) be construed as inappropriate or too personal? </a:t>
            </a:r>
          </a:p>
          <a:p>
            <a:r>
              <a:rPr lang="en-US" dirty="0"/>
              <a:t>Delete inactive accounts.</a:t>
            </a:r>
          </a:p>
          <a:p>
            <a:r>
              <a:rPr lang="en-US" dirty="0"/>
              <a:t>Do this as often as you might update your CV.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6DD07-FEE3-4924-B632-DCCF144F5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Social Media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F656F-256D-44F4-A936-9E8AE1FE5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Great way to build a social media account from scratch while keeping your personal account private</a:t>
            </a:r>
          </a:p>
          <a:p>
            <a:r>
              <a:rPr lang="en-US" dirty="0"/>
              <a:t>Tailor your content to your academic audience</a:t>
            </a:r>
          </a:p>
          <a:p>
            <a:r>
              <a:rPr lang="en-US" dirty="0"/>
              <a:t>Post accomplishments and academic interests</a:t>
            </a:r>
          </a:p>
          <a:p>
            <a:r>
              <a:rPr lang="en-US" dirty="0"/>
              <a:t>Engage with others in similar disciplines</a:t>
            </a:r>
          </a:p>
          <a:p>
            <a:r>
              <a:rPr lang="en-US" dirty="0"/>
              <a:t>Stay connected with peers, colleagues, and mentors at conferences </a:t>
            </a:r>
          </a:p>
          <a:p>
            <a:r>
              <a:rPr lang="en-US" dirty="0"/>
              <a:t>Fun activity: Take a professional headshot</a:t>
            </a:r>
          </a:p>
        </p:txBody>
      </p:sp>
    </p:spTree>
    <p:extLst>
      <p:ext uri="{BB962C8B-B14F-4D97-AF65-F5344CB8AC3E}">
        <p14:creationId xmlns:p14="http://schemas.microsoft.com/office/powerpoint/2010/main" val="137762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3B73E-C177-45DC-A4F2-C76E65A91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0453C-355A-4493-806B-3292A007F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Professional profile that operates like a living CV/resume</a:t>
            </a:r>
          </a:p>
          <a:p>
            <a:r>
              <a:rPr lang="en-US" dirty="0"/>
              <a:t>Connect with your peers, colleagues, professionals </a:t>
            </a:r>
          </a:p>
          <a:p>
            <a:r>
              <a:rPr lang="en-US" dirty="0"/>
              <a:t>Join chapters of professional organizations (SACNAS, ABRCAMS, NASPA)</a:t>
            </a:r>
          </a:p>
          <a:p>
            <a:r>
              <a:rPr lang="en-US" dirty="0"/>
              <a:t>Post student achievements, research trainings</a:t>
            </a:r>
          </a:p>
          <a:p>
            <a:r>
              <a:rPr lang="en-US" dirty="0"/>
              <a:t>Internship/Job Opportunities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87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F6F5C-F0B4-44DA-A70F-6DC98157B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Twitter and Instagram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3830D-0878-49DA-B72B-234FB72BF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used as a communication and networking tool</a:t>
            </a:r>
          </a:p>
          <a:p>
            <a:r>
              <a:rPr lang="en-US" dirty="0"/>
              <a:t>Follow industry professionals and peers you connect with on your academic journey</a:t>
            </a:r>
          </a:p>
          <a:p>
            <a:r>
              <a:rPr lang="en-US" dirty="0"/>
              <a:t>Check hashtags relevant to your field #</a:t>
            </a:r>
            <a:r>
              <a:rPr lang="en-US" dirty="0" err="1"/>
              <a:t>StudentAffairs</a:t>
            </a:r>
            <a:r>
              <a:rPr lang="en-US" dirty="0"/>
              <a:t> #NASPA2021 #SSHE21 </a:t>
            </a:r>
          </a:p>
          <a:p>
            <a:r>
              <a:rPr lang="en-US" dirty="0"/>
              <a:t>Stay up to date on what’s trending in your field of interest.</a:t>
            </a:r>
          </a:p>
          <a:p>
            <a:r>
              <a:rPr lang="en-US" dirty="0"/>
              <a:t>Include a photo and academic biography. Your personality is more visible on these platforms.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25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FB95-966A-4F1B-AACF-D2822CF52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Facebook and more…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95AAC-C400-49E0-A66C-585037C55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Less utilized in academic communities for information sharing</a:t>
            </a:r>
          </a:p>
          <a:p>
            <a:r>
              <a:rPr lang="en-US" dirty="0"/>
              <a:t>Resource for staying connected with peers</a:t>
            </a:r>
          </a:p>
          <a:p>
            <a:r>
              <a:rPr lang="en-US" dirty="0"/>
              <a:t>Useful for networking groups</a:t>
            </a:r>
          </a:p>
        </p:txBody>
      </p:sp>
    </p:spTree>
    <p:extLst>
      <p:ext uri="{BB962C8B-B14F-4D97-AF65-F5344CB8AC3E}">
        <p14:creationId xmlns:p14="http://schemas.microsoft.com/office/powerpoint/2010/main" val="265677319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416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Getting SOCIAL MEDIA READY FOR GRADUATE SCHOOL </vt:lpstr>
      <vt:lpstr>What do you find when you Google yourself?</vt:lpstr>
      <vt:lpstr>Social Media Accounts</vt:lpstr>
      <vt:lpstr>Who is looking at your social media accounts?</vt:lpstr>
      <vt:lpstr>Cleaning Up Your Digital Footprint</vt:lpstr>
      <vt:lpstr>Academic Social Media Accounts</vt:lpstr>
      <vt:lpstr>LinkedIn</vt:lpstr>
      <vt:lpstr>Twitter and Instagram</vt:lpstr>
      <vt:lpstr>Facebook and more…</vt:lpstr>
      <vt:lpstr>Internet You is Ready for Graduate 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SOCIAL MEDIA READY FOR GRADUATE SCHOOL </dc:title>
  <dc:creator>Vicky Yan</dc:creator>
  <cp:lastModifiedBy>Vicky Yan</cp:lastModifiedBy>
  <cp:revision>3</cp:revision>
  <dcterms:created xsi:type="dcterms:W3CDTF">2021-06-28T04:41:27Z</dcterms:created>
  <dcterms:modified xsi:type="dcterms:W3CDTF">2021-06-28T04:58:26Z</dcterms:modified>
</cp:coreProperties>
</file>