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6" r:id="rId1"/>
  </p:sldMasterIdLst>
  <p:notesMasterIdLst>
    <p:notesMasterId r:id="rId14"/>
  </p:notesMasterIdLst>
  <p:handoutMasterIdLst>
    <p:handoutMasterId r:id="rId15"/>
  </p:handoutMasterIdLst>
  <p:sldIdLst>
    <p:sldId id="481" r:id="rId2"/>
    <p:sldId id="484" r:id="rId3"/>
    <p:sldId id="492" r:id="rId4"/>
    <p:sldId id="491" r:id="rId5"/>
    <p:sldId id="490" r:id="rId6"/>
    <p:sldId id="487" r:id="rId7"/>
    <p:sldId id="488" r:id="rId8"/>
    <p:sldId id="489" r:id="rId9"/>
    <p:sldId id="480" r:id="rId10"/>
    <p:sldId id="482" r:id="rId11"/>
    <p:sldId id="483" r:id="rId12"/>
    <p:sldId id="486"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clrMode="gray"/>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430" autoAdjust="0"/>
    <p:restoredTop sz="91675" autoAdjust="0"/>
  </p:normalViewPr>
  <p:slideViewPr>
    <p:cSldViewPr snapToGrid="0" snapToObjects="1">
      <p:cViewPr varScale="1">
        <p:scale>
          <a:sx n="108" d="100"/>
          <a:sy n="108" d="100"/>
        </p:scale>
        <p:origin x="-176" y="-104"/>
      </p:cViewPr>
      <p:guideLst>
        <p:guide orient="horz" pos="2160"/>
        <p:guide pos="2880"/>
      </p:guideLst>
    </p:cSldViewPr>
  </p:slideViewPr>
  <p:notesTextViewPr>
    <p:cViewPr>
      <p:scale>
        <a:sx n="100" d="100"/>
        <a:sy n="100" d="100"/>
      </p:scale>
      <p:origin x="0" y="0"/>
    </p:cViewPr>
  </p:notesTextViewPr>
  <p:sorterViewPr>
    <p:cViewPr>
      <p:scale>
        <a:sx n="128" d="100"/>
        <a:sy n="128"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handoutMaster" Target="handoutMasters/handout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A6EBCD7-65C0-A24A-A200-56C3DED8E1CC}" type="datetimeFigureOut">
              <a:rPr lang="en-US" smtClean="0"/>
              <a:t>4/24/13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3D49FF8-88A6-254B-9D81-CC4E52DAFB2B}" type="slidenum">
              <a:rPr lang="en-US" smtClean="0"/>
              <a:t>‹#›</a:t>
            </a:fld>
            <a:endParaRPr lang="en-US"/>
          </a:p>
        </p:txBody>
      </p:sp>
    </p:spTree>
    <p:extLst>
      <p:ext uri="{BB962C8B-B14F-4D97-AF65-F5344CB8AC3E}">
        <p14:creationId xmlns:p14="http://schemas.microsoft.com/office/powerpoint/2010/main" val="19789751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B9ADFB4-EB63-0749-A175-8CDB8E59E017}" type="datetimeFigureOut">
              <a:rPr lang="en-US" smtClean="0"/>
              <a:pPr/>
              <a:t>4/24/13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2388AD3-E3DC-FE4A-B91D-9C1D6195F35D}" type="slidenum">
              <a:rPr lang="en-US" smtClean="0"/>
              <a:pPr/>
              <a:t>‹#›</a:t>
            </a:fld>
            <a:endParaRPr lang="en-US"/>
          </a:p>
        </p:txBody>
      </p:sp>
    </p:spTree>
    <p:extLst>
      <p:ext uri="{BB962C8B-B14F-4D97-AF65-F5344CB8AC3E}">
        <p14:creationId xmlns:p14="http://schemas.microsoft.com/office/powerpoint/2010/main" val="94918192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C2388AD3-E3DC-FE4A-B91D-9C1D6195F35D}"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Doing-Undoing --- REVERSIBILITY</a:t>
            </a:r>
          </a:p>
          <a:p>
            <a:r>
              <a:rPr lang="en-US" dirty="0" smtClean="0"/>
              <a:t>Building Rules --- RECOGNIZE PATTERNS to define how OUT depends on IN by well-defined functional rules</a:t>
            </a:r>
          </a:p>
          <a:p>
            <a:r>
              <a:rPr lang="en-US" dirty="0" smtClean="0"/>
              <a:t>Abstracting from Computation</a:t>
            </a:r>
            <a:r>
              <a:rPr lang="en-US" baseline="0" dirty="0" smtClean="0"/>
              <a:t> --- THINK about COMPUTATIONS INDEPENDENTLY of PARTICULAR NUMBERS used</a:t>
            </a:r>
            <a:r>
              <a:rPr lang="en-US" dirty="0" smtClean="0"/>
              <a:t> </a:t>
            </a:r>
          </a:p>
        </p:txBody>
      </p:sp>
      <p:sp>
        <p:nvSpPr>
          <p:cNvPr id="4" name="Slide Number Placeholder 3"/>
          <p:cNvSpPr>
            <a:spLocks noGrp="1"/>
          </p:cNvSpPr>
          <p:nvPr>
            <p:ph type="sldNum" sz="quarter" idx="10"/>
          </p:nvPr>
        </p:nvSpPr>
        <p:spPr/>
        <p:txBody>
          <a:bodyPr/>
          <a:lstStyle/>
          <a:p>
            <a:fld id="{C2388AD3-E3DC-FE4A-B91D-9C1D6195F35D}" type="slidenum">
              <a:rPr lang="en-US" smtClean="0"/>
              <a:pPr/>
              <a:t>2</a:t>
            </a:fld>
            <a:endParaRPr lang="en-US"/>
          </a:p>
        </p:txBody>
      </p:sp>
    </p:spTree>
    <p:extLst>
      <p:ext uri="{BB962C8B-B14F-4D97-AF65-F5344CB8AC3E}">
        <p14:creationId xmlns:p14="http://schemas.microsoft.com/office/powerpoint/2010/main" val="14207084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Doing-Undoing --- REVERSIBILITY</a:t>
            </a:r>
          </a:p>
          <a:p>
            <a:r>
              <a:rPr lang="en-US" dirty="0" smtClean="0"/>
              <a:t>Building Rules --- RECOGNIZE PATTERNS to define how OUT depends on IN by well-defined functional rules</a:t>
            </a:r>
          </a:p>
          <a:p>
            <a:r>
              <a:rPr lang="en-US" dirty="0" smtClean="0"/>
              <a:t>Abstracting from Computation</a:t>
            </a:r>
            <a:r>
              <a:rPr lang="en-US" baseline="0" dirty="0" smtClean="0"/>
              <a:t> --- THINK about COMPUTATIONS INDEPENDENTLY of PARTICULAR NUMBERS used</a:t>
            </a:r>
            <a:r>
              <a:rPr lang="en-US" dirty="0" smtClean="0"/>
              <a:t> </a:t>
            </a:r>
          </a:p>
        </p:txBody>
      </p:sp>
      <p:sp>
        <p:nvSpPr>
          <p:cNvPr id="4" name="Slide Number Placeholder 3"/>
          <p:cNvSpPr>
            <a:spLocks noGrp="1"/>
          </p:cNvSpPr>
          <p:nvPr>
            <p:ph type="sldNum" sz="quarter" idx="10"/>
          </p:nvPr>
        </p:nvSpPr>
        <p:spPr/>
        <p:txBody>
          <a:bodyPr/>
          <a:lstStyle/>
          <a:p>
            <a:fld id="{C2388AD3-E3DC-FE4A-B91D-9C1D6195F35D}" type="slidenum">
              <a:rPr lang="en-US" smtClean="0"/>
              <a:pPr/>
              <a:t>3</a:t>
            </a:fld>
            <a:endParaRPr lang="en-US"/>
          </a:p>
        </p:txBody>
      </p:sp>
    </p:spTree>
    <p:extLst>
      <p:ext uri="{BB962C8B-B14F-4D97-AF65-F5344CB8AC3E}">
        <p14:creationId xmlns:p14="http://schemas.microsoft.com/office/powerpoint/2010/main" val="14207084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Doing-Undoing --- REVERSIBILITY</a:t>
            </a:r>
          </a:p>
          <a:p>
            <a:r>
              <a:rPr lang="en-US" dirty="0" smtClean="0"/>
              <a:t>Building Rules --- RECOGNIZE PATTERNS to define how OUT depends on IN by well-defined functional rules</a:t>
            </a:r>
          </a:p>
          <a:p>
            <a:r>
              <a:rPr lang="en-US" dirty="0" smtClean="0"/>
              <a:t>Abstracting from Computation</a:t>
            </a:r>
            <a:r>
              <a:rPr lang="en-US" baseline="0" dirty="0" smtClean="0"/>
              <a:t> --- THINK about COMPUTATIONS INDEPENDENTLY of PARTICULAR NUMBERS used</a:t>
            </a:r>
            <a:r>
              <a:rPr lang="en-US" dirty="0" smtClean="0"/>
              <a:t> </a:t>
            </a:r>
          </a:p>
        </p:txBody>
      </p:sp>
      <p:sp>
        <p:nvSpPr>
          <p:cNvPr id="4" name="Slide Number Placeholder 3"/>
          <p:cNvSpPr>
            <a:spLocks noGrp="1"/>
          </p:cNvSpPr>
          <p:nvPr>
            <p:ph type="sldNum" sz="quarter" idx="10"/>
          </p:nvPr>
        </p:nvSpPr>
        <p:spPr/>
        <p:txBody>
          <a:bodyPr/>
          <a:lstStyle/>
          <a:p>
            <a:fld id="{C2388AD3-E3DC-FE4A-B91D-9C1D6195F35D}" type="slidenum">
              <a:rPr lang="en-US" smtClean="0"/>
              <a:pPr/>
              <a:t>4</a:t>
            </a:fld>
            <a:endParaRPr lang="en-US"/>
          </a:p>
        </p:txBody>
      </p:sp>
    </p:spTree>
    <p:extLst>
      <p:ext uri="{BB962C8B-B14F-4D97-AF65-F5344CB8AC3E}">
        <p14:creationId xmlns:p14="http://schemas.microsoft.com/office/powerpoint/2010/main" val="14207084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Doing-Undoing --- REVERSIBILITY</a:t>
            </a:r>
          </a:p>
          <a:p>
            <a:r>
              <a:rPr lang="en-US" dirty="0" smtClean="0"/>
              <a:t>Building Rules --- RECOGNIZE PATTERNS to define how OUT depends on IN by well-defined functional rules</a:t>
            </a:r>
          </a:p>
          <a:p>
            <a:r>
              <a:rPr lang="en-US" dirty="0" smtClean="0"/>
              <a:t>Abstracting from Computation</a:t>
            </a:r>
            <a:r>
              <a:rPr lang="en-US" baseline="0" dirty="0" smtClean="0"/>
              <a:t> --- THINK about COMPUTATIONS INDEPENDENTLY of PARTICULAR NUMBERS used</a:t>
            </a:r>
            <a:r>
              <a:rPr lang="en-US" dirty="0" smtClean="0"/>
              <a:t> </a:t>
            </a:r>
          </a:p>
          <a:p>
            <a:endParaRPr lang="en-US" dirty="0"/>
          </a:p>
        </p:txBody>
      </p:sp>
      <p:sp>
        <p:nvSpPr>
          <p:cNvPr id="4" name="Slide Number Placeholder 3"/>
          <p:cNvSpPr>
            <a:spLocks noGrp="1"/>
          </p:cNvSpPr>
          <p:nvPr>
            <p:ph type="sldNum" sz="quarter" idx="10"/>
          </p:nvPr>
        </p:nvSpPr>
        <p:spPr/>
        <p:txBody>
          <a:bodyPr/>
          <a:lstStyle/>
          <a:p>
            <a:fld id="{C2388AD3-E3DC-FE4A-B91D-9C1D6195F35D}"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t>
            </a:r>
            <a:r>
              <a:rPr lang="en-US" sz="1200" kern="1200" dirty="0" smtClean="0">
                <a:solidFill>
                  <a:schemeClr val="tx1"/>
                </a:solidFill>
                <a:latin typeface="+mn-lt"/>
                <a:ea typeface="+mn-ea"/>
                <a:cs typeface="+mn-cs"/>
              </a:rPr>
              <a:t>Students taught to write linear equations conceptually, with instruction based on intuition and instruction that attempted to relate mathematical operations to their real world meaning, were significantly more able to write linear equations of a direct variation than were their counterparts taught with a more procedural method.”</a:t>
            </a:r>
            <a:endParaRPr lang="en-US" dirty="0"/>
          </a:p>
        </p:txBody>
      </p:sp>
      <p:sp>
        <p:nvSpPr>
          <p:cNvPr id="4" name="Slide Number Placeholder 3"/>
          <p:cNvSpPr>
            <a:spLocks noGrp="1"/>
          </p:cNvSpPr>
          <p:nvPr>
            <p:ph type="sldNum" sz="quarter" idx="10"/>
          </p:nvPr>
        </p:nvSpPr>
        <p:spPr/>
        <p:txBody>
          <a:bodyPr/>
          <a:lstStyle/>
          <a:p>
            <a:fld id="{C2388AD3-E3DC-FE4A-B91D-9C1D6195F35D}" type="slidenum">
              <a:rPr lang="en-US" smtClean="0"/>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ectangle 8"/>
          <p:cNvSpPr/>
          <p:nvPr/>
        </p:nvSpPr>
        <p:spPr>
          <a:xfrm>
            <a:off x="646113" y="1447800"/>
            <a:ext cx="7851775" cy="3200400"/>
          </a:xfrm>
          <a:prstGeom prst="rect">
            <a:avLst/>
          </a:prstGeom>
          <a:noFill/>
        </p:spPr>
        <p:style>
          <a:lnRef idx="1">
            <a:schemeClr val="dk1"/>
          </a:lnRef>
          <a:fillRef idx="3">
            <a:schemeClr val="dk1"/>
          </a:fillRef>
          <a:effectRef idx="2">
            <a:schemeClr val="dk1"/>
          </a:effectRef>
          <a:fontRef idx="minor">
            <a:schemeClr val="lt1"/>
          </a:fontRef>
        </p:style>
        <p:txBody>
          <a:bodyPr rtlCol="0" anchor="ctr"/>
          <a:lstStyle/>
          <a:p>
            <a:pPr algn="ctr"/>
            <a:endParaRPr>
              <a:solidFill>
                <a:prstClr val="white"/>
              </a:solidFill>
              <a:latin typeface="Corbel"/>
            </a:endParaRPr>
          </a:p>
        </p:txBody>
      </p:sp>
      <p:sp>
        <p:nvSpPr>
          <p:cNvPr id="2" name="Title 1"/>
          <p:cNvSpPr>
            <a:spLocks noGrp="1"/>
          </p:cNvSpPr>
          <p:nvPr>
            <p:ph type="ctrTitle"/>
          </p:nvPr>
        </p:nvSpPr>
        <p:spPr>
          <a:xfrm>
            <a:off x="658813" y="1537447"/>
            <a:ext cx="7826281" cy="1627093"/>
          </a:xfrm>
        </p:spPr>
        <p:txBody>
          <a:bodyPr vert="horz" lIns="91440" tIns="45720" rIns="91440" bIns="45720" rtlCol="0" anchor="b" anchorCtr="0">
            <a:noAutofit/>
          </a:bodyPr>
          <a:lstStyle>
            <a:lvl1pPr algn="ctr" defTabSz="914400" rtl="0" eaLnBrk="1" latinLnBrk="0" hangingPunct="1">
              <a:spcBef>
                <a:spcPct val="0"/>
              </a:spcBef>
              <a:buNone/>
              <a:defRPr sz="5400" kern="1200">
                <a:gradFill>
                  <a:gsLst>
                    <a:gs pos="0">
                      <a:schemeClr val="tx1">
                        <a:lumMod val="85000"/>
                      </a:schemeClr>
                    </a:gs>
                    <a:gs pos="100000">
                      <a:schemeClr val="tx1"/>
                    </a:gs>
                  </a:gsLst>
                  <a:lin ang="16200000" scaled="1"/>
                </a:gra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658813" y="3218329"/>
            <a:ext cx="7826281" cy="860611"/>
          </a:xfrm>
        </p:spPr>
        <p:txBody>
          <a:bodyPr vert="horz" lIns="91440" tIns="45720" rIns="91440" bIns="45720" rtlCol="0">
            <a:normAutofit/>
          </a:bodyPr>
          <a:lstStyle>
            <a:lvl1pPr marL="0" indent="0" algn="ctr" defTabSz="914400" rtl="0" eaLnBrk="1" latinLnBrk="0" hangingPunct="1">
              <a:lnSpc>
                <a:spcPct val="100000"/>
              </a:lnSpc>
              <a:spcBef>
                <a:spcPts val="300"/>
              </a:spcBef>
              <a:buFont typeface="Wingdings 2" pitchFamily="18" charset="2"/>
              <a:buNone/>
              <a:defRPr sz="1800" kern="1200">
                <a:gradFill>
                  <a:gsLst>
                    <a:gs pos="0">
                      <a:schemeClr val="tx1">
                        <a:lumMod val="85000"/>
                      </a:schemeClr>
                    </a:gs>
                    <a:gs pos="100000">
                      <a:schemeClr val="tx1"/>
                    </a:gs>
                  </a:gsLst>
                  <a:lin ang="16200000" scaled="1"/>
                </a:gra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p:txBody>
          <a:bodyPr/>
          <a:lstStyle/>
          <a:p>
            <a:fld id="{341133D7-3D8E-AC43-8BB1-1E94D8A5F695}" type="datetimeFigureOut">
              <a:rPr lang="en-US" smtClean="0">
                <a:solidFill>
                  <a:prstClr val="white">
                    <a:lumMod val="75000"/>
                  </a:prstClr>
                </a:solidFill>
                <a:latin typeface="Corbel"/>
              </a:rPr>
              <a:pPr/>
              <a:t>4/24/13</a:t>
            </a:fld>
            <a:endParaRPr lang="en-US">
              <a:solidFill>
                <a:prstClr val="white">
                  <a:lumMod val="75000"/>
                </a:prstClr>
              </a:solidFill>
              <a:latin typeface="Corbel"/>
            </a:endParaRPr>
          </a:p>
        </p:txBody>
      </p:sp>
      <p:sp>
        <p:nvSpPr>
          <p:cNvPr id="5" name="Footer Placeholder 4"/>
          <p:cNvSpPr>
            <a:spLocks noGrp="1"/>
          </p:cNvSpPr>
          <p:nvPr>
            <p:ph type="ftr" sz="quarter" idx="11"/>
          </p:nvPr>
        </p:nvSpPr>
        <p:spPr/>
        <p:txBody>
          <a:bodyPr/>
          <a:lstStyle/>
          <a:p>
            <a:endParaRPr lang="en-US">
              <a:solidFill>
                <a:prstClr val="white">
                  <a:lumMod val="75000"/>
                </a:prstClr>
              </a:solidFill>
              <a:latin typeface="Corbel"/>
            </a:endParaRPr>
          </a:p>
        </p:txBody>
      </p:sp>
      <p:sp>
        <p:nvSpPr>
          <p:cNvPr id="6" name="Slide Number Placeholder 5"/>
          <p:cNvSpPr>
            <a:spLocks noGrp="1"/>
          </p:cNvSpPr>
          <p:nvPr>
            <p:ph type="sldNum" sz="quarter" idx="12"/>
          </p:nvPr>
        </p:nvSpPr>
        <p:spPr/>
        <p:txBody>
          <a:bodyPr/>
          <a:lstStyle/>
          <a:p>
            <a:fld id="{E09FAE16-5184-4A4E-B28B-A58EA11CFADB}" type="slidenum">
              <a:rPr lang="en-US" smtClean="0">
                <a:solidFill>
                  <a:prstClr val="white">
                    <a:lumMod val="75000"/>
                  </a:prstClr>
                </a:solidFill>
                <a:latin typeface="Corbel"/>
              </a:rPr>
              <a:pPr/>
              <a:t>‹#›</a:t>
            </a:fld>
            <a:endParaRPr lang="en-US">
              <a:solidFill>
                <a:prstClr val="white">
                  <a:lumMod val="75000"/>
                </a:prstClr>
              </a:solidFill>
              <a:latin typeface="Corbe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62856" y="1600200"/>
            <a:ext cx="3931920" cy="566738"/>
          </a:xfrm>
        </p:spPr>
        <p:txBody>
          <a:bodyPr vert="horz" lIns="91440" tIns="45720" rIns="91440" bIns="45720" rtlCol="0" anchor="b" anchorCtr="0">
            <a:normAutofit/>
          </a:bodyPr>
          <a:lstStyle>
            <a:lvl1pPr algn="l" defTabSz="914400" rtl="0" eaLnBrk="1" latinLnBrk="0" hangingPunct="1">
              <a:spcBef>
                <a:spcPct val="0"/>
              </a:spcBef>
              <a:buNone/>
              <a:defRPr sz="2400" b="0" kern="1200">
                <a:solidFill>
                  <a:schemeClr val="tx1"/>
                </a:solidFill>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621792" y="457200"/>
            <a:ext cx="3474720" cy="5102352"/>
          </a:xfrm>
          <a:noFill/>
          <a:ln w="44450">
            <a:solidFill>
              <a:schemeClr val="bg1"/>
            </a:solidFill>
            <a:miter lim="800000"/>
          </a:ln>
        </p:spPr>
        <p:style>
          <a:lnRef idx="1">
            <a:schemeClr val="dk1"/>
          </a:lnRef>
          <a:fillRef idx="3">
            <a:schemeClr val="dk1"/>
          </a:fillRef>
          <a:effectRef idx="2">
            <a:schemeClr val="dk1"/>
          </a:effectRef>
          <a:fontRef idx="none"/>
        </p:style>
        <p:txBody>
          <a:bodyPr vert="horz" lIns="91440" tIns="45720" rIns="91440" bIns="45720" rtlCol="0">
            <a:normAutofit/>
          </a:bodyPr>
          <a:lstStyle>
            <a:lvl1pPr marL="349250" indent="-349250" algn="l" defTabSz="914400" rtl="0" eaLnBrk="1" latinLnBrk="0" hangingPunct="1">
              <a:spcBef>
                <a:spcPts val="2000"/>
              </a:spcBef>
              <a:buFont typeface="Wingdings 2" pitchFamily="18" charset="2"/>
              <a:buNone/>
              <a:defRPr sz="20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4562856" y="2240280"/>
            <a:ext cx="3931920" cy="2103120"/>
          </a:xfrm>
        </p:spPr>
        <p:txBody>
          <a:bodyPr vert="horz" lIns="91440" tIns="45720" rIns="91440" bIns="45720" rtlCol="0">
            <a:normAutofit/>
          </a:bodyPr>
          <a:lstStyle>
            <a:lvl1pPr marL="0" indent="0">
              <a:buNone/>
              <a:defRPr sz="1400" b="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2000"/>
              </a:spcBef>
              <a:buFont typeface="Wingdings 2" pitchFamily="18" charset="2"/>
              <a:buNone/>
            </a:pPr>
            <a:r>
              <a:rPr lang="en-US" smtClean="0"/>
              <a:t>Click to edit Master text styles</a:t>
            </a:r>
          </a:p>
        </p:txBody>
      </p:sp>
      <p:sp>
        <p:nvSpPr>
          <p:cNvPr id="5" name="Date Placeholder 4"/>
          <p:cNvSpPr>
            <a:spLocks noGrp="1"/>
          </p:cNvSpPr>
          <p:nvPr>
            <p:ph type="dt" sz="half" idx="10"/>
          </p:nvPr>
        </p:nvSpPr>
        <p:spPr/>
        <p:txBody>
          <a:bodyPr/>
          <a:lstStyle/>
          <a:p>
            <a:fld id="{341133D7-3D8E-AC43-8BB1-1E94D8A5F695}" type="datetimeFigureOut">
              <a:rPr lang="en-US" smtClean="0">
                <a:solidFill>
                  <a:prstClr val="white">
                    <a:lumMod val="75000"/>
                  </a:prstClr>
                </a:solidFill>
                <a:latin typeface="Corbel"/>
              </a:rPr>
              <a:pPr/>
              <a:t>4/24/13</a:t>
            </a:fld>
            <a:endParaRPr lang="en-US">
              <a:solidFill>
                <a:prstClr val="white">
                  <a:lumMod val="75000"/>
                </a:prstClr>
              </a:solidFill>
              <a:latin typeface="Corbel"/>
            </a:endParaRPr>
          </a:p>
        </p:txBody>
      </p:sp>
      <p:sp>
        <p:nvSpPr>
          <p:cNvPr id="6" name="Footer Placeholder 5"/>
          <p:cNvSpPr>
            <a:spLocks noGrp="1"/>
          </p:cNvSpPr>
          <p:nvPr>
            <p:ph type="ftr" sz="quarter" idx="11"/>
          </p:nvPr>
        </p:nvSpPr>
        <p:spPr/>
        <p:txBody>
          <a:bodyPr/>
          <a:lstStyle/>
          <a:p>
            <a:endParaRPr lang="en-US">
              <a:solidFill>
                <a:prstClr val="white">
                  <a:lumMod val="75000"/>
                </a:prstClr>
              </a:solidFill>
              <a:latin typeface="Corbel"/>
            </a:endParaRPr>
          </a:p>
        </p:txBody>
      </p:sp>
      <p:sp>
        <p:nvSpPr>
          <p:cNvPr id="7" name="Slide Number Placeholder 6"/>
          <p:cNvSpPr>
            <a:spLocks noGrp="1"/>
          </p:cNvSpPr>
          <p:nvPr>
            <p:ph type="sldNum" sz="quarter" idx="12"/>
          </p:nvPr>
        </p:nvSpPr>
        <p:spPr/>
        <p:txBody>
          <a:bodyPr/>
          <a:lstStyle/>
          <a:p>
            <a:fld id="{E09FAE16-5184-4A4E-B28B-A58EA11CFADB}" type="slidenum">
              <a:rPr lang="en-US" smtClean="0">
                <a:solidFill>
                  <a:prstClr val="white">
                    <a:lumMod val="75000"/>
                  </a:prstClr>
                </a:solidFill>
                <a:latin typeface="Corbel"/>
              </a:rPr>
              <a:pPr/>
              <a:t>‹#›</a:t>
            </a:fld>
            <a:endParaRPr lang="en-US">
              <a:solidFill>
                <a:prstClr val="white">
                  <a:lumMod val="75000"/>
                </a:prstClr>
              </a:solidFill>
              <a:latin typeface="Corbel"/>
            </a:endParaRPr>
          </a:p>
        </p:txBody>
      </p:sp>
      <p:sp>
        <p:nvSpPr>
          <p:cNvPr id="8" name="Freeform 7"/>
          <p:cNvSpPr/>
          <p:nvPr/>
        </p:nvSpPr>
        <p:spPr>
          <a:xfrm>
            <a:off x="280416" y="258580"/>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solidFill>
                <a:prstClr val="white"/>
              </a:solidFill>
              <a:latin typeface="Corbel"/>
            </a:endParaRPr>
          </a:p>
        </p:txBody>
      </p:sp>
      <p:sp>
        <p:nvSpPr>
          <p:cNvPr id="9" name="Freeform 8"/>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solidFill>
                <a:prstClr val="white"/>
              </a:solidFill>
              <a:latin typeface="Corbe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282575" y="458788"/>
            <a:ext cx="8577263" cy="3884612"/>
          </a:xfrm>
          <a:noFill/>
          <a:ln w="44450">
            <a:solidFill>
              <a:schemeClr val="bg1"/>
            </a:solidFill>
            <a:miter lim="800000"/>
          </a:ln>
        </p:spPr>
        <p:style>
          <a:lnRef idx="1">
            <a:schemeClr val="dk1"/>
          </a:lnRef>
          <a:fillRef idx="3">
            <a:schemeClr val="dk1"/>
          </a:fillRef>
          <a:effectRef idx="2">
            <a:schemeClr val="dk1"/>
          </a:effectRef>
          <a:fontRef idx="none"/>
        </p:style>
        <p:txBody>
          <a:bodyPr vert="horz" lIns="91440" tIns="45720" rIns="91440" bIns="45720" rtlCol="0">
            <a:normAutofit/>
          </a:bodyPr>
          <a:lstStyle>
            <a:lvl1pPr marL="349250" indent="-349250" algn="l" defTabSz="914400" rtl="0" eaLnBrk="1" latinLnBrk="0" hangingPunct="1">
              <a:spcBef>
                <a:spcPts val="2000"/>
              </a:spcBef>
              <a:buFont typeface="Wingdings 2" pitchFamily="18" charset="2"/>
              <a:buNone/>
              <a:defRPr sz="20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2" name="Title 1"/>
          <p:cNvSpPr>
            <a:spLocks noGrp="1"/>
          </p:cNvSpPr>
          <p:nvPr>
            <p:ph type="title"/>
          </p:nvPr>
        </p:nvSpPr>
        <p:spPr>
          <a:xfrm>
            <a:off x="282575" y="4920520"/>
            <a:ext cx="3931920" cy="1353312"/>
          </a:xfrm>
        </p:spPr>
        <p:txBody>
          <a:bodyPr anchor="t" anchorCtr="0">
            <a:normAutofit/>
          </a:bodyPr>
          <a:lstStyle>
            <a:lvl1pPr algn="l">
              <a:defRPr sz="2400" b="0"/>
            </a:lvl1pPr>
          </a:lstStyle>
          <a:p>
            <a:r>
              <a:rPr lang="en-US" smtClean="0"/>
              <a:t>Click to edit Master title style</a:t>
            </a:r>
            <a:endParaRPr/>
          </a:p>
        </p:txBody>
      </p:sp>
      <p:sp>
        <p:nvSpPr>
          <p:cNvPr id="5" name="Date Placeholder 4"/>
          <p:cNvSpPr>
            <a:spLocks noGrp="1"/>
          </p:cNvSpPr>
          <p:nvPr>
            <p:ph type="dt" sz="half" idx="10"/>
          </p:nvPr>
        </p:nvSpPr>
        <p:spPr/>
        <p:txBody>
          <a:bodyPr/>
          <a:lstStyle/>
          <a:p>
            <a:fld id="{341133D7-3D8E-AC43-8BB1-1E94D8A5F695}" type="datetimeFigureOut">
              <a:rPr lang="en-US" smtClean="0">
                <a:solidFill>
                  <a:prstClr val="white">
                    <a:lumMod val="75000"/>
                  </a:prstClr>
                </a:solidFill>
                <a:latin typeface="Corbel"/>
              </a:rPr>
              <a:pPr/>
              <a:t>4/24/13</a:t>
            </a:fld>
            <a:endParaRPr lang="en-US">
              <a:solidFill>
                <a:prstClr val="white">
                  <a:lumMod val="75000"/>
                </a:prstClr>
              </a:solidFill>
              <a:latin typeface="Corbel"/>
            </a:endParaRPr>
          </a:p>
        </p:txBody>
      </p:sp>
      <p:sp>
        <p:nvSpPr>
          <p:cNvPr id="6" name="Footer Placeholder 5"/>
          <p:cNvSpPr>
            <a:spLocks noGrp="1"/>
          </p:cNvSpPr>
          <p:nvPr>
            <p:ph type="ftr" sz="quarter" idx="11"/>
          </p:nvPr>
        </p:nvSpPr>
        <p:spPr/>
        <p:txBody>
          <a:bodyPr/>
          <a:lstStyle/>
          <a:p>
            <a:endParaRPr lang="en-US">
              <a:solidFill>
                <a:prstClr val="white">
                  <a:lumMod val="75000"/>
                </a:prstClr>
              </a:solidFill>
              <a:latin typeface="Corbel"/>
            </a:endParaRPr>
          </a:p>
        </p:txBody>
      </p:sp>
      <p:sp>
        <p:nvSpPr>
          <p:cNvPr id="7" name="Slide Number Placeholder 6"/>
          <p:cNvSpPr>
            <a:spLocks noGrp="1"/>
          </p:cNvSpPr>
          <p:nvPr>
            <p:ph type="sldNum" sz="quarter" idx="12"/>
          </p:nvPr>
        </p:nvSpPr>
        <p:spPr/>
        <p:txBody>
          <a:bodyPr/>
          <a:lstStyle/>
          <a:p>
            <a:fld id="{E09FAE16-5184-4A4E-B28B-A58EA11CFADB}" type="slidenum">
              <a:rPr lang="en-US" smtClean="0">
                <a:solidFill>
                  <a:prstClr val="white">
                    <a:lumMod val="75000"/>
                  </a:prstClr>
                </a:solidFill>
                <a:latin typeface="Corbel"/>
              </a:rPr>
              <a:pPr/>
              <a:t>‹#›</a:t>
            </a:fld>
            <a:endParaRPr lang="en-US">
              <a:solidFill>
                <a:prstClr val="white">
                  <a:lumMod val="75000"/>
                </a:prstClr>
              </a:solidFill>
              <a:latin typeface="Corbel"/>
            </a:endParaRPr>
          </a:p>
        </p:txBody>
      </p:sp>
      <p:sp>
        <p:nvSpPr>
          <p:cNvPr id="8" name="Text Placeholder 3"/>
          <p:cNvSpPr>
            <a:spLocks noGrp="1"/>
          </p:cNvSpPr>
          <p:nvPr>
            <p:ph type="body" sz="half" idx="13"/>
          </p:nvPr>
        </p:nvSpPr>
        <p:spPr>
          <a:xfrm>
            <a:off x="4927918" y="4899025"/>
            <a:ext cx="3931920" cy="1352458"/>
          </a:xfrm>
        </p:spPr>
        <p:txBody>
          <a:bodyPr>
            <a:normAutofit/>
          </a:bodyPr>
          <a:lstStyle>
            <a:lvl1pPr marL="0" indent="0" algn="l">
              <a:lnSpc>
                <a:spcPct val="110000"/>
              </a:lnSpc>
              <a:spcBef>
                <a:spcPts val="300"/>
              </a:spcBef>
              <a:buNone/>
              <a:defRPr sz="1200" b="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Freeform 9"/>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solidFill>
                <a:prstClr val="white"/>
              </a:solidFill>
              <a:latin typeface="Corbe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2 Pictures with Caption">
    <p:spTree>
      <p:nvGrpSpPr>
        <p:cNvPr id="1" name=""/>
        <p:cNvGrpSpPr/>
        <p:nvPr/>
      </p:nvGrpSpPr>
      <p:grpSpPr>
        <a:xfrm>
          <a:off x="0" y="0"/>
          <a:ext cx="0" cy="0"/>
          <a:chOff x="0" y="0"/>
          <a:chExt cx="0" cy="0"/>
        </a:xfrm>
      </p:grpSpPr>
      <p:sp>
        <p:nvSpPr>
          <p:cNvPr id="11" name="Picture Placeholder 2"/>
          <p:cNvSpPr>
            <a:spLocks noGrp="1"/>
          </p:cNvSpPr>
          <p:nvPr>
            <p:ph type="pic" idx="14"/>
          </p:nvPr>
        </p:nvSpPr>
        <p:spPr>
          <a:xfrm>
            <a:off x="4745038" y="458788"/>
            <a:ext cx="4114800" cy="3884612"/>
          </a:xfrm>
          <a:noFill/>
          <a:ln w="44450">
            <a:solidFill>
              <a:schemeClr val="bg1"/>
            </a:solidFill>
            <a:miter lim="800000"/>
          </a:ln>
        </p:spPr>
        <p:style>
          <a:lnRef idx="1">
            <a:schemeClr val="dk1"/>
          </a:lnRef>
          <a:fillRef idx="3">
            <a:schemeClr val="dk1"/>
          </a:fillRef>
          <a:effectRef idx="2">
            <a:schemeClr val="dk1"/>
          </a:effectRef>
          <a:fontRef idx="none"/>
        </p:style>
        <p:txBody>
          <a:bodyPr vert="horz" lIns="91440" tIns="45720" rIns="91440" bIns="45720" rtlCol="0">
            <a:normAutofit/>
          </a:bodyPr>
          <a:lstStyle>
            <a:lvl1pPr marL="349250" indent="-349250" algn="l" defTabSz="914400" rtl="0" eaLnBrk="1" latinLnBrk="0" hangingPunct="1">
              <a:spcBef>
                <a:spcPts val="2000"/>
              </a:spcBef>
              <a:buFont typeface="Wingdings 2" pitchFamily="18" charset="2"/>
              <a:buNone/>
              <a:defRPr sz="20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3" name="Picture Placeholder 2"/>
          <p:cNvSpPr>
            <a:spLocks noGrp="1"/>
          </p:cNvSpPr>
          <p:nvPr>
            <p:ph type="pic" idx="1"/>
          </p:nvPr>
        </p:nvSpPr>
        <p:spPr>
          <a:xfrm>
            <a:off x="282575" y="458788"/>
            <a:ext cx="4114800" cy="3884612"/>
          </a:xfrm>
          <a:noFill/>
          <a:ln w="44450">
            <a:solidFill>
              <a:schemeClr val="bg1"/>
            </a:solidFill>
            <a:miter lim="800000"/>
          </a:ln>
        </p:spPr>
        <p:style>
          <a:lnRef idx="1">
            <a:schemeClr val="dk1"/>
          </a:lnRef>
          <a:fillRef idx="3">
            <a:schemeClr val="dk1"/>
          </a:fillRef>
          <a:effectRef idx="2">
            <a:schemeClr val="dk1"/>
          </a:effectRef>
          <a:fontRef idx="none"/>
        </p:style>
        <p:txBody>
          <a:bodyPr vert="horz" lIns="91440" tIns="45720" rIns="91440" bIns="45720" rtlCol="0">
            <a:normAutofit/>
          </a:bodyPr>
          <a:lstStyle>
            <a:lvl1pPr marL="349250" indent="-349250" algn="l" defTabSz="914400" rtl="0" eaLnBrk="1" latinLnBrk="0" hangingPunct="1">
              <a:spcBef>
                <a:spcPts val="2000"/>
              </a:spcBef>
              <a:buFont typeface="Wingdings 2" pitchFamily="18" charset="2"/>
              <a:buNone/>
              <a:defRPr sz="20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2" name="Title 1"/>
          <p:cNvSpPr>
            <a:spLocks noGrp="1"/>
          </p:cNvSpPr>
          <p:nvPr>
            <p:ph type="title"/>
          </p:nvPr>
        </p:nvSpPr>
        <p:spPr>
          <a:xfrm>
            <a:off x="282575" y="4920520"/>
            <a:ext cx="3931920" cy="1353312"/>
          </a:xfrm>
        </p:spPr>
        <p:txBody>
          <a:bodyPr anchor="t" anchorCtr="0">
            <a:normAutofit/>
          </a:bodyPr>
          <a:lstStyle>
            <a:lvl1pPr algn="l">
              <a:defRPr sz="2400" b="0"/>
            </a:lvl1pPr>
          </a:lstStyle>
          <a:p>
            <a:r>
              <a:rPr lang="en-US" smtClean="0"/>
              <a:t>Click to edit Master title style</a:t>
            </a:r>
            <a:endParaRPr/>
          </a:p>
        </p:txBody>
      </p:sp>
      <p:sp>
        <p:nvSpPr>
          <p:cNvPr id="5" name="Date Placeholder 4"/>
          <p:cNvSpPr>
            <a:spLocks noGrp="1"/>
          </p:cNvSpPr>
          <p:nvPr>
            <p:ph type="dt" sz="half" idx="10"/>
          </p:nvPr>
        </p:nvSpPr>
        <p:spPr/>
        <p:txBody>
          <a:bodyPr/>
          <a:lstStyle/>
          <a:p>
            <a:fld id="{341133D7-3D8E-AC43-8BB1-1E94D8A5F695}" type="datetimeFigureOut">
              <a:rPr lang="en-US" smtClean="0">
                <a:solidFill>
                  <a:prstClr val="white">
                    <a:lumMod val="75000"/>
                  </a:prstClr>
                </a:solidFill>
                <a:latin typeface="Corbel"/>
              </a:rPr>
              <a:pPr/>
              <a:t>4/24/13</a:t>
            </a:fld>
            <a:endParaRPr lang="en-US">
              <a:solidFill>
                <a:prstClr val="white">
                  <a:lumMod val="75000"/>
                </a:prstClr>
              </a:solidFill>
              <a:latin typeface="Corbel"/>
            </a:endParaRPr>
          </a:p>
        </p:txBody>
      </p:sp>
      <p:sp>
        <p:nvSpPr>
          <p:cNvPr id="6" name="Footer Placeholder 5"/>
          <p:cNvSpPr>
            <a:spLocks noGrp="1"/>
          </p:cNvSpPr>
          <p:nvPr>
            <p:ph type="ftr" sz="quarter" idx="11"/>
          </p:nvPr>
        </p:nvSpPr>
        <p:spPr/>
        <p:txBody>
          <a:bodyPr/>
          <a:lstStyle/>
          <a:p>
            <a:endParaRPr lang="en-US">
              <a:solidFill>
                <a:prstClr val="white">
                  <a:lumMod val="75000"/>
                </a:prstClr>
              </a:solidFill>
              <a:latin typeface="Corbel"/>
            </a:endParaRPr>
          </a:p>
        </p:txBody>
      </p:sp>
      <p:sp>
        <p:nvSpPr>
          <p:cNvPr id="7" name="Slide Number Placeholder 6"/>
          <p:cNvSpPr>
            <a:spLocks noGrp="1"/>
          </p:cNvSpPr>
          <p:nvPr>
            <p:ph type="sldNum" sz="quarter" idx="12"/>
          </p:nvPr>
        </p:nvSpPr>
        <p:spPr/>
        <p:txBody>
          <a:bodyPr/>
          <a:lstStyle/>
          <a:p>
            <a:fld id="{E09FAE16-5184-4A4E-B28B-A58EA11CFADB}" type="slidenum">
              <a:rPr lang="en-US" smtClean="0">
                <a:solidFill>
                  <a:prstClr val="white">
                    <a:lumMod val="75000"/>
                  </a:prstClr>
                </a:solidFill>
                <a:latin typeface="Corbel"/>
              </a:rPr>
              <a:pPr/>
              <a:t>‹#›</a:t>
            </a:fld>
            <a:endParaRPr lang="en-US">
              <a:solidFill>
                <a:prstClr val="white">
                  <a:lumMod val="75000"/>
                </a:prstClr>
              </a:solidFill>
              <a:latin typeface="Corbel"/>
            </a:endParaRPr>
          </a:p>
        </p:txBody>
      </p:sp>
      <p:sp>
        <p:nvSpPr>
          <p:cNvPr id="8" name="Text Placeholder 3"/>
          <p:cNvSpPr>
            <a:spLocks noGrp="1"/>
          </p:cNvSpPr>
          <p:nvPr>
            <p:ph type="body" sz="half" idx="13"/>
          </p:nvPr>
        </p:nvSpPr>
        <p:spPr>
          <a:xfrm>
            <a:off x="4927918" y="4899025"/>
            <a:ext cx="3931920" cy="1352458"/>
          </a:xfrm>
        </p:spPr>
        <p:txBody>
          <a:bodyPr>
            <a:normAutofit/>
          </a:bodyPr>
          <a:lstStyle>
            <a:lvl1pPr marL="0" indent="0" algn="l">
              <a:lnSpc>
                <a:spcPct val="110000"/>
              </a:lnSpc>
              <a:spcBef>
                <a:spcPts val="300"/>
              </a:spcBef>
              <a:buNone/>
              <a:defRPr sz="1200" b="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Freeform 9"/>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solidFill>
                <a:prstClr val="white"/>
              </a:solidFill>
              <a:latin typeface="Corbe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Video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2575" y="4920520"/>
            <a:ext cx="3931920" cy="566738"/>
          </a:xfrm>
        </p:spPr>
        <p:txBody>
          <a:bodyPr anchor="b">
            <a:normAutofit/>
          </a:bodyPr>
          <a:lstStyle>
            <a:lvl1pPr algn="l">
              <a:defRPr sz="2400" b="0"/>
            </a:lvl1pPr>
          </a:lstStyle>
          <a:p>
            <a:r>
              <a:rPr lang="en-US" smtClean="0"/>
              <a:t>Click to edit Master title style</a:t>
            </a:r>
            <a:endParaRPr/>
          </a:p>
        </p:txBody>
      </p:sp>
      <p:sp>
        <p:nvSpPr>
          <p:cNvPr id="4" name="Text Placeholder 3"/>
          <p:cNvSpPr>
            <a:spLocks noGrp="1"/>
          </p:cNvSpPr>
          <p:nvPr>
            <p:ph type="body" sz="half" idx="2"/>
          </p:nvPr>
        </p:nvSpPr>
        <p:spPr>
          <a:xfrm>
            <a:off x="282575" y="5563458"/>
            <a:ext cx="3931920" cy="652462"/>
          </a:xfrm>
        </p:spPr>
        <p:txBody>
          <a:bodyPr/>
          <a:lstStyle>
            <a:lvl1pPr marL="0" indent="0" algn="l">
              <a:spcBef>
                <a:spcPts val="300"/>
              </a:spcBef>
              <a:buNone/>
              <a:defRPr sz="1400" b="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1133D7-3D8E-AC43-8BB1-1E94D8A5F695}" type="datetimeFigureOut">
              <a:rPr lang="en-US" smtClean="0">
                <a:solidFill>
                  <a:prstClr val="white">
                    <a:lumMod val="75000"/>
                  </a:prstClr>
                </a:solidFill>
                <a:latin typeface="Corbel"/>
              </a:rPr>
              <a:pPr/>
              <a:t>4/24/13</a:t>
            </a:fld>
            <a:endParaRPr lang="en-US">
              <a:solidFill>
                <a:prstClr val="white">
                  <a:lumMod val="75000"/>
                </a:prstClr>
              </a:solidFill>
              <a:latin typeface="Corbel"/>
            </a:endParaRPr>
          </a:p>
        </p:txBody>
      </p:sp>
      <p:sp>
        <p:nvSpPr>
          <p:cNvPr id="6" name="Footer Placeholder 5"/>
          <p:cNvSpPr>
            <a:spLocks noGrp="1"/>
          </p:cNvSpPr>
          <p:nvPr>
            <p:ph type="ftr" sz="quarter" idx="11"/>
          </p:nvPr>
        </p:nvSpPr>
        <p:spPr/>
        <p:txBody>
          <a:bodyPr/>
          <a:lstStyle/>
          <a:p>
            <a:endParaRPr lang="en-US">
              <a:solidFill>
                <a:prstClr val="white">
                  <a:lumMod val="75000"/>
                </a:prstClr>
              </a:solidFill>
              <a:latin typeface="Corbel"/>
            </a:endParaRPr>
          </a:p>
        </p:txBody>
      </p:sp>
      <p:sp>
        <p:nvSpPr>
          <p:cNvPr id="7" name="Slide Number Placeholder 6"/>
          <p:cNvSpPr>
            <a:spLocks noGrp="1"/>
          </p:cNvSpPr>
          <p:nvPr>
            <p:ph type="sldNum" sz="quarter" idx="12"/>
          </p:nvPr>
        </p:nvSpPr>
        <p:spPr/>
        <p:txBody>
          <a:bodyPr/>
          <a:lstStyle/>
          <a:p>
            <a:fld id="{E09FAE16-5184-4A4E-B28B-A58EA11CFADB}" type="slidenum">
              <a:rPr lang="en-US" smtClean="0">
                <a:solidFill>
                  <a:prstClr val="white">
                    <a:lumMod val="75000"/>
                  </a:prstClr>
                </a:solidFill>
                <a:latin typeface="Corbel"/>
              </a:rPr>
              <a:pPr/>
              <a:t>‹#›</a:t>
            </a:fld>
            <a:endParaRPr lang="en-US">
              <a:solidFill>
                <a:prstClr val="white">
                  <a:lumMod val="75000"/>
                </a:prstClr>
              </a:solidFill>
              <a:latin typeface="Corbel"/>
            </a:endParaRPr>
          </a:p>
        </p:txBody>
      </p:sp>
      <p:sp>
        <p:nvSpPr>
          <p:cNvPr id="8" name="Text Placeholder 3"/>
          <p:cNvSpPr>
            <a:spLocks noGrp="1"/>
          </p:cNvSpPr>
          <p:nvPr>
            <p:ph type="body" sz="half" idx="13"/>
          </p:nvPr>
        </p:nvSpPr>
        <p:spPr>
          <a:xfrm>
            <a:off x="4927918" y="4899025"/>
            <a:ext cx="3931920" cy="1352458"/>
          </a:xfrm>
        </p:spPr>
        <p:txBody>
          <a:bodyPr>
            <a:normAutofit/>
          </a:bodyPr>
          <a:lstStyle>
            <a:lvl1pPr marL="0" indent="0" algn="l">
              <a:lnSpc>
                <a:spcPct val="110000"/>
              </a:lnSpc>
              <a:spcBef>
                <a:spcPts val="300"/>
              </a:spcBef>
              <a:buNone/>
              <a:defRPr sz="1200" b="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Freeform 9"/>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solidFill>
                <a:prstClr val="white"/>
              </a:solidFill>
              <a:latin typeface="Corbel"/>
            </a:endParaRPr>
          </a:p>
        </p:txBody>
      </p:sp>
      <p:sp>
        <p:nvSpPr>
          <p:cNvPr id="12" name="Media Placeholder 11"/>
          <p:cNvSpPr>
            <a:spLocks noGrp="1"/>
          </p:cNvSpPr>
          <p:nvPr>
            <p:ph type="media" sz="quarter" idx="14"/>
          </p:nvPr>
        </p:nvSpPr>
        <p:spPr>
          <a:xfrm>
            <a:off x="282575" y="458788"/>
            <a:ext cx="8577263" cy="3849624"/>
          </a:xfrm>
          <a:noFill/>
          <a:ln w="44450">
            <a:solidFill>
              <a:schemeClr val="bg1"/>
            </a:solidFill>
            <a:miter lim="800000"/>
          </a:ln>
          <a:effectLst/>
        </p:spPr>
        <p:style>
          <a:lnRef idx="1">
            <a:schemeClr val="dk1"/>
          </a:lnRef>
          <a:fillRef idx="3">
            <a:schemeClr val="dk1"/>
          </a:fillRef>
          <a:effectRef idx="2">
            <a:schemeClr val="dk1"/>
          </a:effectRef>
          <a:fontRef idx="none"/>
        </p:style>
        <p:txBody>
          <a:bodyPr vert="horz" lIns="91440" tIns="45720" rIns="91440" bIns="45720" rtlCol="0">
            <a:normAutofit/>
          </a:bodyPr>
          <a:lstStyle>
            <a:lvl1pPr marL="349250" indent="-349250" algn="l" defTabSz="914400" rtl="0" eaLnBrk="1" latinLnBrk="0" hangingPunct="1">
              <a:spcBef>
                <a:spcPts val="2000"/>
              </a:spcBef>
              <a:buFont typeface="Wingdings 2" pitchFamily="18" charset="2"/>
              <a:buNone/>
              <a:defRPr sz="2000" kern="1200">
                <a:solidFill>
                  <a:schemeClr val="tx1"/>
                </a:solidFill>
                <a:latin typeface="+mn-lt"/>
                <a:ea typeface="+mn-ea"/>
                <a:cs typeface="+mn-cs"/>
              </a:defRPr>
            </a:lvl1pPr>
          </a:lstStyle>
          <a:p>
            <a:r>
              <a:rPr lang="en-US" smtClean="0"/>
              <a:t>Click icon to add media</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341133D7-3D8E-AC43-8BB1-1E94D8A5F695}" type="datetimeFigureOut">
              <a:rPr lang="en-US" smtClean="0">
                <a:solidFill>
                  <a:prstClr val="white">
                    <a:lumMod val="75000"/>
                  </a:prstClr>
                </a:solidFill>
                <a:latin typeface="Corbel"/>
              </a:rPr>
              <a:pPr/>
              <a:t>4/24/13</a:t>
            </a:fld>
            <a:endParaRPr lang="en-US">
              <a:solidFill>
                <a:prstClr val="white">
                  <a:lumMod val="75000"/>
                </a:prstClr>
              </a:solidFill>
              <a:latin typeface="Corbel"/>
            </a:endParaRPr>
          </a:p>
        </p:txBody>
      </p:sp>
      <p:sp>
        <p:nvSpPr>
          <p:cNvPr id="5" name="Footer Placeholder 4"/>
          <p:cNvSpPr>
            <a:spLocks noGrp="1"/>
          </p:cNvSpPr>
          <p:nvPr>
            <p:ph type="ftr" sz="quarter" idx="11"/>
          </p:nvPr>
        </p:nvSpPr>
        <p:spPr/>
        <p:txBody>
          <a:bodyPr/>
          <a:lstStyle/>
          <a:p>
            <a:endParaRPr lang="en-US">
              <a:solidFill>
                <a:prstClr val="white">
                  <a:lumMod val="75000"/>
                </a:prstClr>
              </a:solidFill>
              <a:latin typeface="Corbel"/>
            </a:endParaRPr>
          </a:p>
        </p:txBody>
      </p:sp>
      <p:sp>
        <p:nvSpPr>
          <p:cNvPr id="6" name="Slide Number Placeholder 5"/>
          <p:cNvSpPr>
            <a:spLocks noGrp="1"/>
          </p:cNvSpPr>
          <p:nvPr>
            <p:ph type="sldNum" sz="quarter" idx="12"/>
          </p:nvPr>
        </p:nvSpPr>
        <p:spPr/>
        <p:txBody>
          <a:bodyPr/>
          <a:lstStyle/>
          <a:p>
            <a:fld id="{E09FAE16-5184-4A4E-B28B-A58EA11CFADB}" type="slidenum">
              <a:rPr lang="en-US" smtClean="0">
                <a:solidFill>
                  <a:prstClr val="white">
                    <a:lumMod val="75000"/>
                  </a:prstClr>
                </a:solidFill>
                <a:latin typeface="Corbel"/>
              </a:rPr>
              <a:pPr/>
              <a:t>‹#›</a:t>
            </a:fld>
            <a:endParaRPr lang="en-US">
              <a:solidFill>
                <a:prstClr val="white">
                  <a:lumMod val="75000"/>
                </a:prstClr>
              </a:solidFill>
              <a:latin typeface="Corbel"/>
            </a:endParaRPr>
          </a:p>
        </p:txBody>
      </p:sp>
      <p:sp>
        <p:nvSpPr>
          <p:cNvPr id="7" name="Freeform 6"/>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solidFill>
                <a:prstClr val="white"/>
              </a:solidFill>
              <a:latin typeface="Corbel"/>
            </a:endParaRPr>
          </a:p>
        </p:txBody>
      </p:sp>
      <p:sp>
        <p:nvSpPr>
          <p:cNvPr id="8" name="Freeform 7"/>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solidFill>
                <a:prstClr val="white"/>
              </a:solidFill>
              <a:latin typeface="Corbe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91400" y="458788"/>
            <a:ext cx="1447800" cy="5792787"/>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641350" y="458788"/>
            <a:ext cx="6521450" cy="57927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341133D7-3D8E-AC43-8BB1-1E94D8A5F695}" type="datetimeFigureOut">
              <a:rPr lang="en-US" smtClean="0">
                <a:solidFill>
                  <a:prstClr val="white">
                    <a:lumMod val="75000"/>
                  </a:prstClr>
                </a:solidFill>
                <a:latin typeface="Corbel"/>
              </a:rPr>
              <a:pPr/>
              <a:t>4/24/13</a:t>
            </a:fld>
            <a:endParaRPr lang="en-US">
              <a:solidFill>
                <a:prstClr val="white">
                  <a:lumMod val="75000"/>
                </a:prstClr>
              </a:solidFill>
              <a:latin typeface="Corbel"/>
            </a:endParaRPr>
          </a:p>
        </p:txBody>
      </p:sp>
      <p:sp>
        <p:nvSpPr>
          <p:cNvPr id="5" name="Footer Placeholder 4"/>
          <p:cNvSpPr>
            <a:spLocks noGrp="1"/>
          </p:cNvSpPr>
          <p:nvPr>
            <p:ph type="ftr" sz="quarter" idx="11"/>
          </p:nvPr>
        </p:nvSpPr>
        <p:spPr/>
        <p:txBody>
          <a:bodyPr/>
          <a:lstStyle/>
          <a:p>
            <a:endParaRPr lang="en-US">
              <a:solidFill>
                <a:prstClr val="white">
                  <a:lumMod val="75000"/>
                </a:prstClr>
              </a:solidFill>
              <a:latin typeface="Corbel"/>
            </a:endParaRPr>
          </a:p>
        </p:txBody>
      </p:sp>
      <p:sp>
        <p:nvSpPr>
          <p:cNvPr id="6" name="Slide Number Placeholder 5"/>
          <p:cNvSpPr>
            <a:spLocks noGrp="1"/>
          </p:cNvSpPr>
          <p:nvPr>
            <p:ph type="sldNum" sz="quarter" idx="12"/>
          </p:nvPr>
        </p:nvSpPr>
        <p:spPr/>
        <p:txBody>
          <a:bodyPr/>
          <a:lstStyle/>
          <a:p>
            <a:fld id="{E09FAE16-5184-4A4E-B28B-A58EA11CFADB}" type="slidenum">
              <a:rPr lang="en-US" smtClean="0">
                <a:solidFill>
                  <a:prstClr val="white">
                    <a:lumMod val="75000"/>
                  </a:prstClr>
                </a:solidFill>
                <a:latin typeface="Corbel"/>
              </a:rPr>
              <a:pPr/>
              <a:t>‹#›</a:t>
            </a:fld>
            <a:endParaRPr lang="en-US">
              <a:solidFill>
                <a:prstClr val="white">
                  <a:lumMod val="75000"/>
                </a:prstClr>
              </a:solidFill>
              <a:latin typeface="Corbel"/>
            </a:endParaRPr>
          </a:p>
        </p:txBody>
      </p:sp>
      <p:sp>
        <p:nvSpPr>
          <p:cNvPr id="7" name="Freeform 6"/>
          <p:cNvSpPr/>
          <p:nvPr/>
        </p:nvSpPr>
        <p:spPr>
          <a:xfrm>
            <a:off x="280416" y="258580"/>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solidFill>
                <a:prstClr val="white"/>
              </a:solidFill>
              <a:latin typeface="Corbel"/>
            </a:endParaRPr>
          </a:p>
        </p:txBody>
      </p:sp>
      <p:sp>
        <p:nvSpPr>
          <p:cNvPr id="8" name="Freeform 7"/>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solidFill>
                <a:prstClr val="white"/>
              </a:solidFill>
              <a:latin typeface="Corbe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1pPr>
              <a:spcBef>
                <a:spcPts val="20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341133D7-3D8E-AC43-8BB1-1E94D8A5F695}" type="datetimeFigureOut">
              <a:rPr lang="en-US" smtClean="0">
                <a:solidFill>
                  <a:prstClr val="white">
                    <a:lumMod val="75000"/>
                  </a:prstClr>
                </a:solidFill>
                <a:latin typeface="Corbel"/>
              </a:rPr>
              <a:pPr/>
              <a:t>4/24/13</a:t>
            </a:fld>
            <a:endParaRPr lang="en-US">
              <a:solidFill>
                <a:prstClr val="white">
                  <a:lumMod val="75000"/>
                </a:prstClr>
              </a:solidFill>
              <a:latin typeface="Corbel"/>
            </a:endParaRPr>
          </a:p>
        </p:txBody>
      </p:sp>
      <p:sp>
        <p:nvSpPr>
          <p:cNvPr id="5" name="Footer Placeholder 4"/>
          <p:cNvSpPr>
            <a:spLocks noGrp="1"/>
          </p:cNvSpPr>
          <p:nvPr>
            <p:ph type="ftr" sz="quarter" idx="11"/>
          </p:nvPr>
        </p:nvSpPr>
        <p:spPr/>
        <p:txBody>
          <a:bodyPr/>
          <a:lstStyle/>
          <a:p>
            <a:endParaRPr lang="en-US">
              <a:solidFill>
                <a:prstClr val="white">
                  <a:lumMod val="75000"/>
                </a:prstClr>
              </a:solidFill>
              <a:latin typeface="Corbel"/>
            </a:endParaRPr>
          </a:p>
        </p:txBody>
      </p:sp>
      <p:sp>
        <p:nvSpPr>
          <p:cNvPr id="6" name="Slide Number Placeholder 5"/>
          <p:cNvSpPr>
            <a:spLocks noGrp="1"/>
          </p:cNvSpPr>
          <p:nvPr>
            <p:ph type="sldNum" sz="quarter" idx="12"/>
          </p:nvPr>
        </p:nvSpPr>
        <p:spPr/>
        <p:txBody>
          <a:bodyPr/>
          <a:lstStyle/>
          <a:p>
            <a:fld id="{E09FAE16-5184-4A4E-B28B-A58EA11CFADB}" type="slidenum">
              <a:rPr lang="en-US" smtClean="0">
                <a:solidFill>
                  <a:prstClr val="white">
                    <a:lumMod val="75000"/>
                  </a:prstClr>
                </a:solidFill>
                <a:latin typeface="Corbel"/>
              </a:rPr>
              <a:pPr/>
              <a:t>‹#›</a:t>
            </a:fld>
            <a:endParaRPr lang="en-US">
              <a:solidFill>
                <a:prstClr val="white">
                  <a:lumMod val="75000"/>
                </a:prstClr>
              </a:solidFill>
              <a:latin typeface="Corbel"/>
            </a:endParaRPr>
          </a:p>
        </p:txBody>
      </p:sp>
      <p:sp>
        <p:nvSpPr>
          <p:cNvPr id="19" name="Freeform 18"/>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solidFill>
                <a:prstClr val="white"/>
              </a:solidFill>
              <a:latin typeface="Corbel"/>
            </a:endParaRPr>
          </a:p>
        </p:txBody>
      </p:sp>
      <p:sp>
        <p:nvSpPr>
          <p:cNvPr id="20" name="Freeform 19"/>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solidFill>
                <a:prstClr val="white"/>
              </a:solidFill>
              <a:latin typeface="Corbe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8" name="Picture Placeholder 7"/>
          <p:cNvSpPr>
            <a:spLocks noGrp="1"/>
          </p:cNvSpPr>
          <p:nvPr>
            <p:ph type="pic" sz="quarter" idx="13"/>
          </p:nvPr>
        </p:nvSpPr>
        <p:spPr>
          <a:xfrm>
            <a:off x="2371725" y="381000"/>
            <a:ext cx="4400550" cy="3048000"/>
          </a:xfrm>
          <a:noFill/>
          <a:ln w="44450">
            <a:solidFill>
              <a:schemeClr val="bg1"/>
            </a:solidFill>
            <a:miter lim="800000"/>
          </a:ln>
        </p:spPr>
        <p:style>
          <a:lnRef idx="1">
            <a:schemeClr val="dk1"/>
          </a:lnRef>
          <a:fillRef idx="3">
            <a:schemeClr val="dk1"/>
          </a:fillRef>
          <a:effectRef idx="2">
            <a:schemeClr val="dk1"/>
          </a:effectRef>
          <a:fontRef idx="none"/>
        </p:style>
        <p:txBody>
          <a:bodyPr>
            <a:normAutofit/>
          </a:bodyPr>
          <a:lstStyle>
            <a:lvl1pPr>
              <a:buNone/>
              <a:defRPr sz="2000"/>
            </a:lvl1pPr>
          </a:lstStyle>
          <a:p>
            <a:r>
              <a:rPr lang="en-US" smtClean="0"/>
              <a:t>Click icon to add picture</a:t>
            </a:r>
            <a:endParaRPr/>
          </a:p>
        </p:txBody>
      </p:sp>
      <p:sp>
        <p:nvSpPr>
          <p:cNvPr id="2" name="Title 1"/>
          <p:cNvSpPr>
            <a:spLocks noGrp="1"/>
          </p:cNvSpPr>
          <p:nvPr>
            <p:ph type="ctrTitle"/>
          </p:nvPr>
        </p:nvSpPr>
        <p:spPr>
          <a:xfrm>
            <a:off x="641350" y="4146363"/>
            <a:ext cx="7856538" cy="1470025"/>
          </a:xfrm>
        </p:spPr>
        <p:txBody>
          <a:bodyPr>
            <a:noAutofit/>
          </a:bodyPr>
          <a:lstStyle>
            <a:lvl1pPr>
              <a:defRPr sz="5400"/>
            </a:lvl1pPr>
          </a:lstStyle>
          <a:p>
            <a:r>
              <a:rPr lang="en-US" smtClean="0"/>
              <a:t>Click to edit Master title style</a:t>
            </a:r>
            <a:endParaRPr/>
          </a:p>
        </p:txBody>
      </p:sp>
      <p:sp>
        <p:nvSpPr>
          <p:cNvPr id="3" name="Subtitle 2"/>
          <p:cNvSpPr>
            <a:spLocks noGrp="1"/>
          </p:cNvSpPr>
          <p:nvPr>
            <p:ph type="subTitle" idx="1"/>
          </p:nvPr>
        </p:nvSpPr>
        <p:spPr>
          <a:xfrm>
            <a:off x="641350" y="5620871"/>
            <a:ext cx="7856538" cy="614081"/>
          </a:xfrm>
        </p:spPr>
        <p:txBody>
          <a:bodyPr>
            <a:normAutofit/>
          </a:bodyPr>
          <a:lstStyle>
            <a:lvl1pPr marL="0" indent="0" algn="ctr">
              <a:lnSpc>
                <a:spcPct val="100000"/>
              </a:lnSpc>
              <a:spcBef>
                <a:spcPts val="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p:txBody>
          <a:bodyPr/>
          <a:lstStyle/>
          <a:p>
            <a:fld id="{341133D7-3D8E-AC43-8BB1-1E94D8A5F695}" type="datetimeFigureOut">
              <a:rPr lang="en-US" smtClean="0">
                <a:solidFill>
                  <a:prstClr val="white">
                    <a:lumMod val="75000"/>
                  </a:prstClr>
                </a:solidFill>
                <a:latin typeface="Corbel"/>
              </a:rPr>
              <a:pPr/>
              <a:t>4/24/13</a:t>
            </a:fld>
            <a:endParaRPr lang="en-US">
              <a:solidFill>
                <a:prstClr val="white">
                  <a:lumMod val="75000"/>
                </a:prstClr>
              </a:solidFill>
              <a:latin typeface="Corbel"/>
            </a:endParaRPr>
          </a:p>
        </p:txBody>
      </p:sp>
      <p:sp>
        <p:nvSpPr>
          <p:cNvPr id="5" name="Footer Placeholder 4"/>
          <p:cNvSpPr>
            <a:spLocks noGrp="1"/>
          </p:cNvSpPr>
          <p:nvPr>
            <p:ph type="ftr" sz="quarter" idx="11"/>
          </p:nvPr>
        </p:nvSpPr>
        <p:spPr/>
        <p:txBody>
          <a:bodyPr/>
          <a:lstStyle/>
          <a:p>
            <a:endParaRPr lang="en-US">
              <a:solidFill>
                <a:prstClr val="white">
                  <a:lumMod val="75000"/>
                </a:prstClr>
              </a:solidFill>
              <a:latin typeface="Corbel"/>
            </a:endParaRPr>
          </a:p>
        </p:txBody>
      </p:sp>
      <p:sp>
        <p:nvSpPr>
          <p:cNvPr id="6" name="Slide Number Placeholder 5"/>
          <p:cNvSpPr>
            <a:spLocks noGrp="1"/>
          </p:cNvSpPr>
          <p:nvPr>
            <p:ph type="sldNum" sz="quarter" idx="12"/>
          </p:nvPr>
        </p:nvSpPr>
        <p:spPr/>
        <p:txBody>
          <a:bodyPr/>
          <a:lstStyle/>
          <a:p>
            <a:fld id="{E09FAE16-5184-4A4E-B28B-A58EA11CFADB}" type="slidenum">
              <a:rPr lang="en-US" smtClean="0">
                <a:solidFill>
                  <a:prstClr val="white">
                    <a:lumMod val="75000"/>
                  </a:prstClr>
                </a:solidFill>
                <a:latin typeface="Corbel"/>
              </a:rPr>
              <a:pPr/>
              <a:t>‹#›</a:t>
            </a:fld>
            <a:endParaRPr lang="en-US">
              <a:solidFill>
                <a:prstClr val="white">
                  <a:lumMod val="75000"/>
                </a:prstClr>
              </a:solidFill>
              <a:latin typeface="Corbe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2017059"/>
            <a:ext cx="7772400" cy="1655064"/>
          </a:xfrm>
        </p:spPr>
        <p:txBody>
          <a:bodyPr vert="horz" lIns="91440" tIns="45720" rIns="91440" bIns="45720" rtlCol="0" anchor="b" anchorCtr="0">
            <a:noAutofit/>
          </a:bodyPr>
          <a:lstStyle>
            <a:lvl1pPr algn="ctr" defTabSz="914400" rtl="0" eaLnBrk="1" latinLnBrk="0" hangingPunct="1">
              <a:spcBef>
                <a:spcPct val="0"/>
              </a:spcBef>
              <a:buNone/>
              <a:defRPr sz="5400" b="0" kern="1200" cap="none" baseline="0">
                <a:solidFill>
                  <a:schemeClr val="tx1"/>
                </a:soli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685800" y="3662979"/>
            <a:ext cx="7772400" cy="1500187"/>
          </a:xfrm>
        </p:spPr>
        <p:txBody>
          <a:bodyPr vert="horz" lIns="91440" tIns="45720" rIns="91440" bIns="45720" rtlCol="0" anchor="t" anchorCtr="0">
            <a:normAutofit/>
          </a:bodyPr>
          <a:lstStyle>
            <a:lvl1pPr marL="0" indent="0" algn="ctr">
              <a:spcBef>
                <a:spcPts val="300"/>
              </a:spcBef>
              <a:buNone/>
              <a:defRPr sz="1800" kern="1200">
                <a:solidFill>
                  <a:schemeClr val="tx1">
                    <a:tint val="75000"/>
                  </a:schemeClr>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lvl="0" indent="0" algn="ctr" defTabSz="914400" rtl="0" eaLnBrk="1" latinLnBrk="0" hangingPunct="1">
              <a:lnSpc>
                <a:spcPts val="2000"/>
              </a:lnSpc>
              <a:spcBef>
                <a:spcPts val="2000"/>
              </a:spcBef>
              <a:buFont typeface="Wingdings 2" pitchFamily="18" charset="2"/>
              <a:buNone/>
            </a:pPr>
            <a:r>
              <a:rPr lang="en-US" smtClean="0"/>
              <a:t>Click to edit Master text styles</a:t>
            </a:r>
          </a:p>
        </p:txBody>
      </p:sp>
      <p:sp>
        <p:nvSpPr>
          <p:cNvPr id="4" name="Date Placeholder 3"/>
          <p:cNvSpPr>
            <a:spLocks noGrp="1"/>
          </p:cNvSpPr>
          <p:nvPr>
            <p:ph type="dt" sz="half" idx="10"/>
          </p:nvPr>
        </p:nvSpPr>
        <p:spPr/>
        <p:txBody>
          <a:bodyPr/>
          <a:lstStyle/>
          <a:p>
            <a:fld id="{341133D7-3D8E-AC43-8BB1-1E94D8A5F695}" type="datetimeFigureOut">
              <a:rPr lang="en-US" smtClean="0">
                <a:solidFill>
                  <a:prstClr val="white">
                    <a:lumMod val="75000"/>
                  </a:prstClr>
                </a:solidFill>
                <a:latin typeface="Corbel"/>
              </a:rPr>
              <a:pPr/>
              <a:t>4/24/13</a:t>
            </a:fld>
            <a:endParaRPr lang="en-US">
              <a:solidFill>
                <a:prstClr val="white">
                  <a:lumMod val="75000"/>
                </a:prstClr>
              </a:solidFill>
              <a:latin typeface="Corbel"/>
            </a:endParaRPr>
          </a:p>
        </p:txBody>
      </p:sp>
      <p:sp>
        <p:nvSpPr>
          <p:cNvPr id="5" name="Footer Placeholder 4"/>
          <p:cNvSpPr>
            <a:spLocks noGrp="1"/>
          </p:cNvSpPr>
          <p:nvPr>
            <p:ph type="ftr" sz="quarter" idx="11"/>
          </p:nvPr>
        </p:nvSpPr>
        <p:spPr/>
        <p:txBody>
          <a:bodyPr/>
          <a:lstStyle/>
          <a:p>
            <a:endParaRPr lang="en-US">
              <a:solidFill>
                <a:prstClr val="white">
                  <a:lumMod val="75000"/>
                </a:prstClr>
              </a:solidFill>
              <a:latin typeface="Corbel"/>
            </a:endParaRPr>
          </a:p>
        </p:txBody>
      </p:sp>
      <p:sp>
        <p:nvSpPr>
          <p:cNvPr id="6" name="Slide Number Placeholder 5"/>
          <p:cNvSpPr>
            <a:spLocks noGrp="1"/>
          </p:cNvSpPr>
          <p:nvPr>
            <p:ph type="sldNum" sz="quarter" idx="12"/>
          </p:nvPr>
        </p:nvSpPr>
        <p:spPr/>
        <p:txBody>
          <a:bodyPr/>
          <a:lstStyle/>
          <a:p>
            <a:fld id="{E09FAE16-5184-4A4E-B28B-A58EA11CFADB}" type="slidenum">
              <a:rPr lang="en-US" smtClean="0">
                <a:solidFill>
                  <a:prstClr val="white">
                    <a:lumMod val="75000"/>
                  </a:prstClr>
                </a:solidFill>
                <a:latin typeface="Corbel"/>
              </a:rPr>
              <a:pPr/>
              <a:t>‹#›</a:t>
            </a:fld>
            <a:endParaRPr lang="en-US">
              <a:solidFill>
                <a:prstClr val="white">
                  <a:lumMod val="75000"/>
                </a:prstClr>
              </a:solidFill>
              <a:latin typeface="Corbe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641350" y="1600200"/>
            <a:ext cx="3749040" cy="4651375"/>
          </a:xfrm>
        </p:spPr>
        <p:txBody>
          <a:bodyPr>
            <a:normAutofit/>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749501" y="1600200"/>
            <a:ext cx="3749040" cy="4651375"/>
          </a:xfrm>
        </p:spPr>
        <p:txBody>
          <a:bodyPr>
            <a:normAutofit/>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341133D7-3D8E-AC43-8BB1-1E94D8A5F695}" type="datetimeFigureOut">
              <a:rPr lang="en-US" smtClean="0">
                <a:solidFill>
                  <a:prstClr val="white">
                    <a:lumMod val="75000"/>
                  </a:prstClr>
                </a:solidFill>
                <a:latin typeface="Corbel"/>
              </a:rPr>
              <a:pPr/>
              <a:t>4/24/13</a:t>
            </a:fld>
            <a:endParaRPr lang="en-US">
              <a:solidFill>
                <a:prstClr val="white">
                  <a:lumMod val="75000"/>
                </a:prstClr>
              </a:solidFill>
              <a:latin typeface="Corbel"/>
            </a:endParaRPr>
          </a:p>
        </p:txBody>
      </p:sp>
      <p:sp>
        <p:nvSpPr>
          <p:cNvPr id="6" name="Footer Placeholder 5"/>
          <p:cNvSpPr>
            <a:spLocks noGrp="1"/>
          </p:cNvSpPr>
          <p:nvPr>
            <p:ph type="ftr" sz="quarter" idx="11"/>
          </p:nvPr>
        </p:nvSpPr>
        <p:spPr/>
        <p:txBody>
          <a:bodyPr/>
          <a:lstStyle/>
          <a:p>
            <a:endParaRPr lang="en-US">
              <a:solidFill>
                <a:prstClr val="white">
                  <a:lumMod val="75000"/>
                </a:prstClr>
              </a:solidFill>
              <a:latin typeface="Corbel"/>
            </a:endParaRPr>
          </a:p>
        </p:txBody>
      </p:sp>
      <p:sp>
        <p:nvSpPr>
          <p:cNvPr id="7" name="Slide Number Placeholder 6"/>
          <p:cNvSpPr>
            <a:spLocks noGrp="1"/>
          </p:cNvSpPr>
          <p:nvPr>
            <p:ph type="sldNum" sz="quarter" idx="12"/>
          </p:nvPr>
        </p:nvSpPr>
        <p:spPr/>
        <p:txBody>
          <a:bodyPr/>
          <a:lstStyle/>
          <a:p>
            <a:fld id="{E09FAE16-5184-4A4E-B28B-A58EA11CFADB}" type="slidenum">
              <a:rPr lang="en-US" smtClean="0">
                <a:solidFill>
                  <a:prstClr val="white">
                    <a:lumMod val="75000"/>
                  </a:prstClr>
                </a:solidFill>
                <a:latin typeface="Corbel"/>
              </a:rPr>
              <a:pPr/>
              <a:t>‹#›</a:t>
            </a:fld>
            <a:endParaRPr lang="en-US">
              <a:solidFill>
                <a:prstClr val="white">
                  <a:lumMod val="75000"/>
                </a:prstClr>
              </a:solidFill>
              <a:latin typeface="Corbel"/>
            </a:endParaRPr>
          </a:p>
        </p:txBody>
      </p:sp>
      <p:sp>
        <p:nvSpPr>
          <p:cNvPr id="16" name="Freeform 15"/>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solidFill>
                <a:prstClr val="white"/>
              </a:solidFill>
              <a:latin typeface="Corbel"/>
            </a:endParaRPr>
          </a:p>
        </p:txBody>
      </p:sp>
      <p:sp>
        <p:nvSpPr>
          <p:cNvPr id="17" name="Freeform 16"/>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solidFill>
                <a:prstClr val="white"/>
              </a:solidFill>
              <a:latin typeface="Corbe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641350" y="1532964"/>
            <a:ext cx="3749040" cy="833718"/>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41350" y="2362200"/>
            <a:ext cx="3749040" cy="3889375"/>
          </a:xfrm>
        </p:spPr>
        <p:txBody>
          <a:bodyPr>
            <a:normAutofit/>
          </a:bodyPr>
          <a:lstStyle>
            <a:lvl1pPr>
              <a:defRPr sz="2400"/>
            </a:lvl1pPr>
            <a:lvl2pPr>
              <a:defRPr sz="22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752601" y="1532964"/>
            <a:ext cx="3749040" cy="833718"/>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2601" y="2362200"/>
            <a:ext cx="3749040" cy="3889375"/>
          </a:xfrm>
        </p:spPr>
        <p:txBody>
          <a:bodyPr>
            <a:normAutofit/>
          </a:bodyPr>
          <a:lstStyle>
            <a:lvl1pPr>
              <a:defRPr sz="2400"/>
            </a:lvl1pPr>
            <a:lvl2pPr>
              <a:defRPr sz="22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341133D7-3D8E-AC43-8BB1-1E94D8A5F695}" type="datetimeFigureOut">
              <a:rPr lang="en-US" smtClean="0">
                <a:solidFill>
                  <a:prstClr val="white">
                    <a:lumMod val="75000"/>
                  </a:prstClr>
                </a:solidFill>
                <a:latin typeface="Corbel"/>
              </a:rPr>
              <a:pPr/>
              <a:t>4/24/13</a:t>
            </a:fld>
            <a:endParaRPr lang="en-US">
              <a:solidFill>
                <a:prstClr val="white">
                  <a:lumMod val="75000"/>
                </a:prstClr>
              </a:solidFill>
              <a:latin typeface="Corbel"/>
            </a:endParaRPr>
          </a:p>
        </p:txBody>
      </p:sp>
      <p:sp>
        <p:nvSpPr>
          <p:cNvPr id="8" name="Footer Placeholder 7"/>
          <p:cNvSpPr>
            <a:spLocks noGrp="1"/>
          </p:cNvSpPr>
          <p:nvPr>
            <p:ph type="ftr" sz="quarter" idx="11"/>
          </p:nvPr>
        </p:nvSpPr>
        <p:spPr/>
        <p:txBody>
          <a:bodyPr/>
          <a:lstStyle/>
          <a:p>
            <a:endParaRPr lang="en-US">
              <a:solidFill>
                <a:prstClr val="white">
                  <a:lumMod val="75000"/>
                </a:prstClr>
              </a:solidFill>
              <a:latin typeface="Corbel"/>
            </a:endParaRPr>
          </a:p>
        </p:txBody>
      </p:sp>
      <p:sp>
        <p:nvSpPr>
          <p:cNvPr id="9" name="Slide Number Placeholder 8"/>
          <p:cNvSpPr>
            <a:spLocks noGrp="1"/>
          </p:cNvSpPr>
          <p:nvPr>
            <p:ph type="sldNum" sz="quarter" idx="12"/>
          </p:nvPr>
        </p:nvSpPr>
        <p:spPr/>
        <p:txBody>
          <a:bodyPr/>
          <a:lstStyle/>
          <a:p>
            <a:fld id="{E09FAE16-5184-4A4E-B28B-A58EA11CFADB}" type="slidenum">
              <a:rPr lang="en-US" smtClean="0">
                <a:solidFill>
                  <a:prstClr val="white">
                    <a:lumMod val="75000"/>
                  </a:prstClr>
                </a:solidFill>
                <a:latin typeface="Corbel"/>
              </a:rPr>
              <a:pPr/>
              <a:t>‹#›</a:t>
            </a:fld>
            <a:endParaRPr lang="en-US">
              <a:solidFill>
                <a:prstClr val="white">
                  <a:lumMod val="75000"/>
                </a:prstClr>
              </a:solidFill>
              <a:latin typeface="Corbel"/>
            </a:endParaRPr>
          </a:p>
        </p:txBody>
      </p:sp>
      <p:sp>
        <p:nvSpPr>
          <p:cNvPr id="10" name="Freeform 9"/>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solidFill>
                <a:prstClr val="white"/>
              </a:solidFill>
              <a:latin typeface="Corbel"/>
            </a:endParaRPr>
          </a:p>
        </p:txBody>
      </p:sp>
      <p:sp>
        <p:nvSpPr>
          <p:cNvPr id="11" name="Freeform 10"/>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solidFill>
                <a:prstClr val="white"/>
              </a:solidFill>
              <a:latin typeface="Corbe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341133D7-3D8E-AC43-8BB1-1E94D8A5F695}" type="datetimeFigureOut">
              <a:rPr lang="en-US" smtClean="0">
                <a:solidFill>
                  <a:prstClr val="white">
                    <a:lumMod val="75000"/>
                  </a:prstClr>
                </a:solidFill>
                <a:latin typeface="Corbel"/>
              </a:rPr>
              <a:pPr/>
              <a:t>4/24/13</a:t>
            </a:fld>
            <a:endParaRPr lang="en-US">
              <a:solidFill>
                <a:prstClr val="white">
                  <a:lumMod val="75000"/>
                </a:prstClr>
              </a:solidFill>
              <a:latin typeface="Corbel"/>
            </a:endParaRPr>
          </a:p>
        </p:txBody>
      </p:sp>
      <p:sp>
        <p:nvSpPr>
          <p:cNvPr id="4" name="Footer Placeholder 3"/>
          <p:cNvSpPr>
            <a:spLocks noGrp="1"/>
          </p:cNvSpPr>
          <p:nvPr>
            <p:ph type="ftr" sz="quarter" idx="11"/>
          </p:nvPr>
        </p:nvSpPr>
        <p:spPr/>
        <p:txBody>
          <a:bodyPr/>
          <a:lstStyle/>
          <a:p>
            <a:endParaRPr lang="en-US">
              <a:solidFill>
                <a:prstClr val="white">
                  <a:lumMod val="75000"/>
                </a:prstClr>
              </a:solidFill>
              <a:latin typeface="Corbel"/>
            </a:endParaRPr>
          </a:p>
        </p:txBody>
      </p:sp>
      <p:sp>
        <p:nvSpPr>
          <p:cNvPr id="5" name="Slide Number Placeholder 4"/>
          <p:cNvSpPr>
            <a:spLocks noGrp="1"/>
          </p:cNvSpPr>
          <p:nvPr>
            <p:ph type="sldNum" sz="quarter" idx="12"/>
          </p:nvPr>
        </p:nvSpPr>
        <p:spPr/>
        <p:txBody>
          <a:bodyPr/>
          <a:lstStyle/>
          <a:p>
            <a:fld id="{E09FAE16-5184-4A4E-B28B-A58EA11CFADB}" type="slidenum">
              <a:rPr lang="en-US" smtClean="0">
                <a:solidFill>
                  <a:prstClr val="white">
                    <a:lumMod val="75000"/>
                  </a:prstClr>
                </a:solidFill>
                <a:latin typeface="Corbel"/>
              </a:rPr>
              <a:pPr/>
              <a:t>‹#›</a:t>
            </a:fld>
            <a:endParaRPr lang="en-US">
              <a:solidFill>
                <a:prstClr val="white">
                  <a:lumMod val="75000"/>
                </a:prstClr>
              </a:solidFill>
              <a:latin typeface="Corbel"/>
            </a:endParaRPr>
          </a:p>
        </p:txBody>
      </p:sp>
      <p:sp>
        <p:nvSpPr>
          <p:cNvPr id="6" name="Freeform 5"/>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solidFill>
                <a:prstClr val="white"/>
              </a:solidFill>
              <a:latin typeface="Corbel"/>
            </a:endParaRPr>
          </a:p>
        </p:txBody>
      </p:sp>
      <p:sp>
        <p:nvSpPr>
          <p:cNvPr id="7" name="Freeform 6"/>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solidFill>
                <a:prstClr val="white"/>
              </a:solidFill>
              <a:latin typeface="Corbel"/>
            </a:endParaRPr>
          </a:p>
        </p:txBody>
      </p:sp>
      <p:sp>
        <p:nvSpPr>
          <p:cNvPr id="8" name="Freeform 7"/>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solidFill>
                <a:prstClr val="white"/>
              </a:solidFill>
              <a:latin typeface="Corbel"/>
            </a:endParaRPr>
          </a:p>
        </p:txBody>
      </p:sp>
      <p:sp>
        <p:nvSpPr>
          <p:cNvPr id="9" name="Freeform 8"/>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solidFill>
                <a:prstClr val="white"/>
              </a:solidFill>
              <a:latin typeface="Corbel"/>
            </a:endParaRPr>
          </a:p>
        </p:txBody>
      </p:sp>
      <p:sp>
        <p:nvSpPr>
          <p:cNvPr id="10" name="Freeform 9"/>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solidFill>
                <a:prstClr val="white"/>
              </a:solidFill>
              <a:latin typeface="Corbel"/>
            </a:endParaRPr>
          </a:p>
        </p:txBody>
      </p:sp>
      <p:sp>
        <p:nvSpPr>
          <p:cNvPr id="11" name="Freeform 10"/>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solidFill>
                <a:prstClr val="white"/>
              </a:solidFill>
              <a:latin typeface="Corbel"/>
            </a:endParaRPr>
          </a:p>
        </p:txBody>
      </p:sp>
      <p:sp>
        <p:nvSpPr>
          <p:cNvPr id="12" name="Freeform 11"/>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solidFill>
                <a:prstClr val="white"/>
              </a:solidFill>
              <a:latin typeface="Corbel"/>
            </a:endParaRPr>
          </a:p>
        </p:txBody>
      </p:sp>
      <p:sp>
        <p:nvSpPr>
          <p:cNvPr id="13" name="Freeform 12"/>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solidFill>
                <a:prstClr val="white"/>
              </a:solidFill>
              <a:latin typeface="Corbe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1133D7-3D8E-AC43-8BB1-1E94D8A5F695}" type="datetimeFigureOut">
              <a:rPr lang="en-US" smtClean="0">
                <a:solidFill>
                  <a:prstClr val="white">
                    <a:lumMod val="75000"/>
                  </a:prstClr>
                </a:solidFill>
                <a:latin typeface="Corbel"/>
              </a:rPr>
              <a:pPr/>
              <a:t>4/24/13</a:t>
            </a:fld>
            <a:endParaRPr lang="en-US">
              <a:solidFill>
                <a:prstClr val="white">
                  <a:lumMod val="75000"/>
                </a:prstClr>
              </a:solidFill>
              <a:latin typeface="Corbel"/>
            </a:endParaRPr>
          </a:p>
        </p:txBody>
      </p:sp>
      <p:sp>
        <p:nvSpPr>
          <p:cNvPr id="3" name="Footer Placeholder 2"/>
          <p:cNvSpPr>
            <a:spLocks noGrp="1"/>
          </p:cNvSpPr>
          <p:nvPr>
            <p:ph type="ftr" sz="quarter" idx="11"/>
          </p:nvPr>
        </p:nvSpPr>
        <p:spPr/>
        <p:txBody>
          <a:bodyPr/>
          <a:lstStyle/>
          <a:p>
            <a:endParaRPr lang="en-US">
              <a:solidFill>
                <a:prstClr val="white">
                  <a:lumMod val="75000"/>
                </a:prstClr>
              </a:solidFill>
              <a:latin typeface="Corbel"/>
            </a:endParaRPr>
          </a:p>
        </p:txBody>
      </p:sp>
      <p:sp>
        <p:nvSpPr>
          <p:cNvPr id="4" name="Slide Number Placeholder 3"/>
          <p:cNvSpPr>
            <a:spLocks noGrp="1"/>
          </p:cNvSpPr>
          <p:nvPr>
            <p:ph type="sldNum" sz="quarter" idx="12"/>
          </p:nvPr>
        </p:nvSpPr>
        <p:spPr/>
        <p:txBody>
          <a:bodyPr/>
          <a:lstStyle/>
          <a:p>
            <a:fld id="{E09FAE16-5184-4A4E-B28B-A58EA11CFADB}" type="slidenum">
              <a:rPr lang="en-US" smtClean="0">
                <a:solidFill>
                  <a:prstClr val="white">
                    <a:lumMod val="75000"/>
                  </a:prstClr>
                </a:solidFill>
                <a:latin typeface="Corbel"/>
              </a:rPr>
              <a:pPr/>
              <a:t>‹#›</a:t>
            </a:fld>
            <a:endParaRPr lang="en-US">
              <a:solidFill>
                <a:prstClr val="white">
                  <a:lumMod val="75000"/>
                </a:prstClr>
              </a:solidFill>
              <a:latin typeface="Corbe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4340" y="802910"/>
            <a:ext cx="3474720" cy="1162050"/>
          </a:xfrm>
        </p:spPr>
        <p:txBody>
          <a:bodyPr anchor="b">
            <a:normAutofit/>
          </a:bodyPr>
          <a:lstStyle>
            <a:lvl1pPr algn="ctr">
              <a:defRPr sz="2400" b="0"/>
            </a:lvl1pPr>
          </a:lstStyle>
          <a:p>
            <a:r>
              <a:rPr lang="en-US" smtClean="0"/>
              <a:t>Click to edit Master title style</a:t>
            </a:r>
            <a:endParaRPr/>
          </a:p>
        </p:txBody>
      </p:sp>
      <p:sp>
        <p:nvSpPr>
          <p:cNvPr id="3" name="Content Placeholder 2"/>
          <p:cNvSpPr>
            <a:spLocks noGrp="1"/>
          </p:cNvSpPr>
          <p:nvPr>
            <p:ph idx="1"/>
          </p:nvPr>
        </p:nvSpPr>
        <p:spPr>
          <a:xfrm>
            <a:off x="4562010" y="449705"/>
            <a:ext cx="3931920" cy="5781388"/>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624340" y="2057399"/>
            <a:ext cx="3474720" cy="3733801"/>
          </a:xfrm>
        </p:spPr>
        <p:txBody>
          <a:bodyPr>
            <a:normAutofit/>
          </a:bodyPr>
          <a:lstStyle>
            <a:lvl1pPr marL="0" indent="0" algn="ctr">
              <a:lnSpc>
                <a:spcPct val="110000"/>
              </a:lnSpc>
              <a:buNone/>
              <a:defRPr sz="1800" b="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1133D7-3D8E-AC43-8BB1-1E94D8A5F695}" type="datetimeFigureOut">
              <a:rPr lang="en-US" smtClean="0">
                <a:solidFill>
                  <a:prstClr val="white">
                    <a:lumMod val="75000"/>
                  </a:prstClr>
                </a:solidFill>
                <a:latin typeface="Corbel"/>
              </a:rPr>
              <a:pPr/>
              <a:t>4/24/13</a:t>
            </a:fld>
            <a:endParaRPr lang="en-US">
              <a:solidFill>
                <a:prstClr val="white">
                  <a:lumMod val="75000"/>
                </a:prstClr>
              </a:solidFill>
              <a:latin typeface="Corbel"/>
            </a:endParaRPr>
          </a:p>
        </p:txBody>
      </p:sp>
      <p:sp>
        <p:nvSpPr>
          <p:cNvPr id="6" name="Footer Placeholder 5"/>
          <p:cNvSpPr>
            <a:spLocks noGrp="1"/>
          </p:cNvSpPr>
          <p:nvPr>
            <p:ph type="ftr" sz="quarter" idx="11"/>
          </p:nvPr>
        </p:nvSpPr>
        <p:spPr/>
        <p:txBody>
          <a:bodyPr/>
          <a:lstStyle/>
          <a:p>
            <a:endParaRPr lang="en-US">
              <a:solidFill>
                <a:prstClr val="white">
                  <a:lumMod val="75000"/>
                </a:prstClr>
              </a:solidFill>
              <a:latin typeface="Corbel"/>
            </a:endParaRPr>
          </a:p>
        </p:txBody>
      </p:sp>
      <p:sp>
        <p:nvSpPr>
          <p:cNvPr id="7" name="Slide Number Placeholder 6"/>
          <p:cNvSpPr>
            <a:spLocks noGrp="1"/>
          </p:cNvSpPr>
          <p:nvPr>
            <p:ph type="sldNum" sz="quarter" idx="12"/>
          </p:nvPr>
        </p:nvSpPr>
        <p:spPr/>
        <p:txBody>
          <a:bodyPr/>
          <a:lstStyle/>
          <a:p>
            <a:fld id="{E09FAE16-5184-4A4E-B28B-A58EA11CFADB}" type="slidenum">
              <a:rPr lang="en-US" smtClean="0">
                <a:solidFill>
                  <a:prstClr val="white">
                    <a:lumMod val="75000"/>
                  </a:prstClr>
                </a:solidFill>
                <a:latin typeface="Corbel"/>
              </a:rPr>
              <a:pPr/>
              <a:t>‹#›</a:t>
            </a:fld>
            <a:endParaRPr lang="en-US">
              <a:solidFill>
                <a:prstClr val="white">
                  <a:lumMod val="75000"/>
                </a:prstClr>
              </a:solidFill>
              <a:latin typeface="Corbel"/>
            </a:endParaRPr>
          </a:p>
        </p:txBody>
      </p:sp>
      <p:sp>
        <p:nvSpPr>
          <p:cNvPr id="8" name="Freeform 7"/>
          <p:cNvSpPr/>
          <p:nvPr/>
        </p:nvSpPr>
        <p:spPr>
          <a:xfrm>
            <a:off x="280416" y="258580"/>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solidFill>
                <a:prstClr val="white"/>
              </a:solidFill>
              <a:latin typeface="Corbel"/>
            </a:endParaRPr>
          </a:p>
        </p:txBody>
      </p:sp>
      <p:sp>
        <p:nvSpPr>
          <p:cNvPr id="9" name="Freeform 8"/>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solidFill>
                <a:prstClr val="white"/>
              </a:solidFill>
              <a:latin typeface="Corbel"/>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41350" y="107576"/>
            <a:ext cx="7856538" cy="1310062"/>
          </a:xfrm>
          <a:prstGeom prst="rect">
            <a:avLst/>
          </a:prstGeom>
        </p:spPr>
        <p:txBody>
          <a:bodyPr vert="horz" lIns="91440" tIns="45720" rIns="91440" bIns="45720" rtlCol="0" anchor="b" anchorCtr="0">
            <a:normAutofit/>
          </a:bodyPr>
          <a:lstStyle/>
          <a:p>
            <a:r>
              <a:rPr lang="en-US" smtClean="0"/>
              <a:t>Click to edit Master title style</a:t>
            </a:r>
            <a:endParaRPr/>
          </a:p>
        </p:txBody>
      </p:sp>
      <p:sp>
        <p:nvSpPr>
          <p:cNvPr id="3" name="Text Placeholder 2"/>
          <p:cNvSpPr>
            <a:spLocks noGrp="1"/>
          </p:cNvSpPr>
          <p:nvPr>
            <p:ph type="body" idx="1"/>
          </p:nvPr>
        </p:nvSpPr>
        <p:spPr>
          <a:xfrm>
            <a:off x="618565" y="1600200"/>
            <a:ext cx="7878788" cy="463923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3505200" y="6356350"/>
            <a:ext cx="2133600" cy="365125"/>
          </a:xfrm>
          <a:prstGeom prst="rect">
            <a:avLst/>
          </a:prstGeom>
        </p:spPr>
        <p:txBody>
          <a:bodyPr vert="horz" lIns="0" tIns="45720" rIns="0" bIns="45720" rtlCol="0" anchor="ctr"/>
          <a:lstStyle>
            <a:lvl1pPr algn="ctr">
              <a:defRPr sz="1100">
                <a:solidFill>
                  <a:schemeClr val="tx1">
                    <a:lumMod val="75000"/>
                  </a:schemeClr>
                </a:solidFill>
              </a:defRPr>
            </a:lvl1pPr>
          </a:lstStyle>
          <a:p>
            <a:fld id="{341133D7-3D8E-AC43-8BB1-1E94D8A5F695}" type="datetimeFigureOut">
              <a:rPr lang="en-US" smtClean="0">
                <a:solidFill>
                  <a:prstClr val="white">
                    <a:lumMod val="75000"/>
                  </a:prstClr>
                </a:solidFill>
                <a:latin typeface="Corbel"/>
              </a:rPr>
              <a:pPr/>
              <a:t>4/24/13</a:t>
            </a:fld>
            <a:endParaRPr lang="en-US">
              <a:solidFill>
                <a:prstClr val="white">
                  <a:lumMod val="75000"/>
                </a:prstClr>
              </a:solidFill>
              <a:latin typeface="Corbel"/>
            </a:endParaRPr>
          </a:p>
        </p:txBody>
      </p:sp>
      <p:sp>
        <p:nvSpPr>
          <p:cNvPr id="5" name="Footer Placeholder 4"/>
          <p:cNvSpPr>
            <a:spLocks noGrp="1"/>
          </p:cNvSpPr>
          <p:nvPr>
            <p:ph type="ftr" sz="quarter" idx="3"/>
          </p:nvPr>
        </p:nvSpPr>
        <p:spPr>
          <a:xfrm>
            <a:off x="280416" y="6356350"/>
            <a:ext cx="2895600" cy="365125"/>
          </a:xfrm>
          <a:prstGeom prst="rect">
            <a:avLst/>
          </a:prstGeom>
        </p:spPr>
        <p:txBody>
          <a:bodyPr vert="horz" lIns="0" tIns="45720" rIns="0" bIns="45720" rtlCol="0" anchor="ctr"/>
          <a:lstStyle>
            <a:lvl1pPr algn="l">
              <a:defRPr sz="1100">
                <a:solidFill>
                  <a:schemeClr val="tx1">
                    <a:lumMod val="75000"/>
                  </a:schemeClr>
                </a:solidFill>
              </a:defRPr>
            </a:lvl1pPr>
          </a:lstStyle>
          <a:p>
            <a:endParaRPr lang="en-US">
              <a:solidFill>
                <a:prstClr val="white">
                  <a:lumMod val="75000"/>
                </a:prstClr>
              </a:solidFill>
              <a:latin typeface="Corbel"/>
            </a:endParaRPr>
          </a:p>
        </p:txBody>
      </p:sp>
      <p:sp>
        <p:nvSpPr>
          <p:cNvPr id="6" name="Slide Number Placeholder 5"/>
          <p:cNvSpPr>
            <a:spLocks noGrp="1"/>
          </p:cNvSpPr>
          <p:nvPr>
            <p:ph type="sldNum" sz="quarter" idx="4"/>
          </p:nvPr>
        </p:nvSpPr>
        <p:spPr>
          <a:xfrm>
            <a:off x="8077200" y="6356350"/>
            <a:ext cx="762000" cy="365125"/>
          </a:xfrm>
          <a:prstGeom prst="rect">
            <a:avLst/>
          </a:prstGeom>
        </p:spPr>
        <p:txBody>
          <a:bodyPr vert="horz" lIns="0" tIns="45720" rIns="0" bIns="45720" rtlCol="0" anchor="ctr"/>
          <a:lstStyle>
            <a:lvl1pPr algn="r">
              <a:defRPr sz="1100">
                <a:solidFill>
                  <a:schemeClr val="tx1">
                    <a:lumMod val="75000"/>
                  </a:schemeClr>
                </a:solidFill>
              </a:defRPr>
            </a:lvl1pPr>
          </a:lstStyle>
          <a:p>
            <a:fld id="{E09FAE16-5184-4A4E-B28B-A58EA11CFADB}" type="slidenum">
              <a:rPr lang="en-US" smtClean="0">
                <a:solidFill>
                  <a:prstClr val="white">
                    <a:lumMod val="75000"/>
                  </a:prstClr>
                </a:solidFill>
                <a:latin typeface="Corbel"/>
              </a:rPr>
              <a:pPr/>
              <a:t>‹#›</a:t>
            </a:fld>
            <a:endParaRPr lang="en-US">
              <a:solidFill>
                <a:prstClr val="white">
                  <a:lumMod val="75000"/>
                </a:prstClr>
              </a:solidFill>
              <a:latin typeface="Corbel"/>
            </a:endParaRPr>
          </a:p>
        </p:txBody>
      </p:sp>
    </p:spTree>
  </p:cSld>
  <p:clrMap bg1="dk1" tx1="lt1" bg2="dk2" tx2="lt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 id="2147483690" r:id="rId14"/>
    <p:sldLayoutId id="2147483691" r:id="rId15"/>
  </p:sldLayoutIdLst>
  <p:txStyles>
    <p:titleStyle>
      <a:lvl1pPr algn="ctr" defTabSz="914400" rtl="0" eaLnBrk="1" latinLnBrk="0" hangingPunct="1">
        <a:spcBef>
          <a:spcPct val="0"/>
        </a:spcBef>
        <a:buNone/>
        <a:defRPr sz="4800" kern="1200">
          <a:solidFill>
            <a:schemeClr val="tx1"/>
          </a:solidFill>
          <a:latin typeface="+mj-lt"/>
          <a:ea typeface="+mj-ea"/>
          <a:cs typeface="+mj-cs"/>
        </a:defRPr>
      </a:lvl1pPr>
    </p:titleStyle>
    <p:bodyStyle>
      <a:lvl1pPr marL="349250" indent="-349250" algn="l" defTabSz="914400" rtl="0" eaLnBrk="1" latinLnBrk="0" hangingPunct="1">
        <a:spcBef>
          <a:spcPts val="2000"/>
        </a:spcBef>
        <a:buFont typeface="Wingdings 2" pitchFamily="18" charset="2"/>
        <a:buChar char=""/>
        <a:defRPr sz="2400" kern="1200">
          <a:solidFill>
            <a:schemeClr val="tx1"/>
          </a:solidFill>
          <a:latin typeface="+mn-lt"/>
          <a:ea typeface="+mn-ea"/>
          <a:cs typeface="+mn-cs"/>
        </a:defRPr>
      </a:lvl1pPr>
      <a:lvl2pPr marL="685800" indent="-336550" algn="l" defTabSz="914400" rtl="0" eaLnBrk="1" latinLnBrk="0" hangingPunct="1">
        <a:spcBef>
          <a:spcPts val="600"/>
        </a:spcBef>
        <a:buClr>
          <a:schemeClr val="tx1">
            <a:lumMod val="65000"/>
          </a:schemeClr>
        </a:buClr>
        <a:buFont typeface="Wingdings 2" pitchFamily="18" charset="2"/>
        <a:buChar char=""/>
        <a:defRPr sz="2200" kern="1200">
          <a:solidFill>
            <a:schemeClr val="tx1"/>
          </a:solidFill>
          <a:latin typeface="+mn-lt"/>
          <a:ea typeface="+mn-ea"/>
          <a:cs typeface="+mn-cs"/>
        </a:defRPr>
      </a:lvl2pPr>
      <a:lvl3pPr marL="968375" indent="-282575" algn="l" defTabSz="914400" rtl="0" eaLnBrk="1" latinLnBrk="0" hangingPunct="1">
        <a:spcBef>
          <a:spcPts val="600"/>
        </a:spcBef>
        <a:buFont typeface="Wingdings 2" pitchFamily="18" charset="2"/>
        <a:buChar char=""/>
        <a:defRPr sz="2000" kern="1200">
          <a:solidFill>
            <a:schemeClr val="tx1"/>
          </a:solidFill>
          <a:latin typeface="+mn-lt"/>
          <a:ea typeface="+mn-ea"/>
          <a:cs typeface="+mn-cs"/>
        </a:defRPr>
      </a:lvl3pPr>
      <a:lvl4pPr marL="1263650" indent="-295275" algn="l" defTabSz="914400" rtl="0" eaLnBrk="1" latinLnBrk="0" hangingPunct="1">
        <a:spcBef>
          <a:spcPts val="600"/>
        </a:spcBef>
        <a:buClr>
          <a:schemeClr val="tx1">
            <a:lumMod val="65000"/>
          </a:schemeClr>
        </a:buClr>
        <a:buFont typeface="Wingdings 2" pitchFamily="18" charset="2"/>
        <a:buChar char=""/>
        <a:defRPr sz="1800" kern="1200">
          <a:solidFill>
            <a:schemeClr val="tx1"/>
          </a:solidFill>
          <a:latin typeface="+mn-lt"/>
          <a:ea typeface="+mn-ea"/>
          <a:cs typeface="+mn-cs"/>
        </a:defRPr>
      </a:lvl4pPr>
      <a:lvl5pPr marL="1546225" indent="-282575" algn="l" defTabSz="914400" rtl="0" eaLnBrk="1" latinLnBrk="0" hangingPunct="1">
        <a:spcBef>
          <a:spcPts val="6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 Id="rId3" Type="http://schemas.openxmlformats.org/officeDocument/2006/relationships/image" Target="../media/image6.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3500" dirty="0" smtClean="0">
                <a:solidFill>
                  <a:srgbClr val="CCFF33"/>
                </a:solidFill>
              </a:rPr>
              <a:t>Vista Unified School District</a:t>
            </a:r>
            <a:br>
              <a:rPr lang="en-US" sz="3500" dirty="0" smtClean="0">
                <a:solidFill>
                  <a:srgbClr val="CCFF33"/>
                </a:solidFill>
              </a:rPr>
            </a:br>
            <a:r>
              <a:rPr lang="en-US" sz="3500" dirty="0" smtClean="0">
                <a:solidFill>
                  <a:srgbClr val="CCFF33"/>
                </a:solidFill>
              </a:rPr>
              <a:t>Meaningful Algebra</a:t>
            </a:r>
            <a:endParaRPr lang="en-US" sz="3500" dirty="0">
              <a:solidFill>
                <a:srgbClr val="CCFF33"/>
              </a:solidFill>
            </a:endParaRPr>
          </a:p>
        </p:txBody>
      </p:sp>
      <p:sp>
        <p:nvSpPr>
          <p:cNvPr id="3" name="Subtitle 2"/>
          <p:cNvSpPr>
            <a:spLocks noGrp="1"/>
          </p:cNvSpPr>
          <p:nvPr>
            <p:ph type="subTitle" idx="1"/>
          </p:nvPr>
        </p:nvSpPr>
        <p:spPr/>
        <p:txBody>
          <a:bodyPr>
            <a:normAutofit/>
          </a:bodyPr>
          <a:lstStyle/>
          <a:p>
            <a:r>
              <a:rPr lang="en-US" dirty="0" smtClean="0"/>
              <a:t>Brian R. Lawler, Ph.D.</a:t>
            </a:r>
          </a:p>
          <a:p>
            <a:r>
              <a:rPr lang="en-US" dirty="0" smtClean="0"/>
              <a:t>spring 2013</a:t>
            </a:r>
            <a:endParaRPr lang="en-US" dirty="0"/>
          </a:p>
        </p:txBody>
      </p:sp>
    </p:spTree>
    <p:extLst>
      <p:ext uri="{BB962C8B-B14F-4D97-AF65-F5344CB8AC3E}">
        <p14:creationId xmlns:p14="http://schemas.microsoft.com/office/powerpoint/2010/main" val="1045928474"/>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CFF33"/>
                </a:solidFill>
              </a:rPr>
              <a:t>TIMSS (1995)</a:t>
            </a:r>
            <a:endParaRPr lang="en-US" i="1" dirty="0">
              <a:solidFill>
                <a:srgbClr val="CCFF33"/>
              </a:solidFill>
            </a:endParaRPr>
          </a:p>
        </p:txBody>
      </p:sp>
      <p:sp>
        <p:nvSpPr>
          <p:cNvPr id="3" name="Content Placeholder 2"/>
          <p:cNvSpPr>
            <a:spLocks noGrp="1"/>
          </p:cNvSpPr>
          <p:nvPr>
            <p:ph idx="1"/>
          </p:nvPr>
        </p:nvSpPr>
        <p:spPr>
          <a:xfrm>
            <a:off x="618565" y="1600200"/>
            <a:ext cx="5580575" cy="2026393"/>
          </a:xfrm>
        </p:spPr>
        <p:txBody>
          <a:bodyPr>
            <a:noAutofit/>
          </a:bodyPr>
          <a:lstStyle/>
          <a:p>
            <a:pPr>
              <a:buFont typeface="Arial"/>
              <a:buChar char="•"/>
            </a:pPr>
            <a:r>
              <a:rPr lang="en-US" sz="3200" dirty="0" smtClean="0">
                <a:solidFill>
                  <a:schemeClr val="tx2"/>
                </a:solidFill>
              </a:rPr>
              <a:t>Video Study</a:t>
            </a:r>
          </a:p>
          <a:p>
            <a:pPr>
              <a:buFont typeface="Arial"/>
              <a:buChar char="•"/>
            </a:pPr>
            <a:r>
              <a:rPr lang="en-US" sz="3200" dirty="0" smtClean="0">
                <a:solidFill>
                  <a:schemeClr val="tx2"/>
                </a:solidFill>
              </a:rPr>
              <a:t>James Stigler concludes:</a:t>
            </a:r>
          </a:p>
        </p:txBody>
      </p:sp>
      <p:pic>
        <p:nvPicPr>
          <p:cNvPr id="4" name="Picture 3"/>
          <p:cNvPicPr>
            <a:picLocks noChangeAspect="1"/>
          </p:cNvPicPr>
          <p:nvPr/>
        </p:nvPicPr>
        <p:blipFill>
          <a:blip r:embed="rId2"/>
          <a:stretch>
            <a:fillRect/>
          </a:stretch>
        </p:blipFill>
        <p:spPr>
          <a:xfrm>
            <a:off x="7046411" y="1718582"/>
            <a:ext cx="1778742" cy="2612842"/>
          </a:xfrm>
          <a:prstGeom prst="rect">
            <a:avLst/>
          </a:prstGeom>
          <a:effectLst>
            <a:reflection stA="15000" endPos="20000" dist="101600" dir="5400000" sy="-100000" algn="bl" rotWithShape="0"/>
          </a:effectLst>
        </p:spPr>
      </p:pic>
      <p:sp>
        <p:nvSpPr>
          <p:cNvPr id="5" name="TextBox 4"/>
          <p:cNvSpPr txBox="1"/>
          <p:nvPr/>
        </p:nvSpPr>
        <p:spPr>
          <a:xfrm>
            <a:off x="1607458" y="3626593"/>
            <a:ext cx="5438953" cy="2800766"/>
          </a:xfrm>
          <a:prstGeom prst="rect">
            <a:avLst/>
          </a:prstGeom>
          <a:noFill/>
        </p:spPr>
        <p:txBody>
          <a:bodyPr wrap="square" rtlCol="0">
            <a:spAutoFit/>
          </a:bodyPr>
          <a:lstStyle/>
          <a:p>
            <a:pPr algn="ctr">
              <a:buNone/>
            </a:pPr>
            <a:r>
              <a:rPr lang="en-US" sz="3200" dirty="0" smtClean="0"/>
              <a:t>American classrooms focus on </a:t>
            </a:r>
            <a:r>
              <a:rPr lang="en-US" sz="3200" i="1" dirty="0" smtClean="0">
                <a:solidFill>
                  <a:srgbClr val="69FFFF"/>
                </a:solidFill>
              </a:rPr>
              <a:t>How To</a:t>
            </a:r>
          </a:p>
          <a:p>
            <a:pPr algn="ctr">
              <a:buNone/>
            </a:pPr>
            <a:endParaRPr lang="en-US" sz="1300" i="1" dirty="0" smtClean="0">
              <a:solidFill>
                <a:srgbClr val="69FFFF"/>
              </a:solidFill>
            </a:endParaRPr>
          </a:p>
          <a:p>
            <a:pPr algn="ctr">
              <a:buNone/>
            </a:pPr>
            <a:r>
              <a:rPr lang="en-US" sz="3200" dirty="0" smtClean="0"/>
              <a:t>Japanese classrooms focus on </a:t>
            </a:r>
            <a:r>
              <a:rPr lang="en-US" sz="3200" i="1" dirty="0" smtClean="0">
                <a:solidFill>
                  <a:schemeClr val="accent2"/>
                </a:solidFill>
              </a:rPr>
              <a:t>Understanding</a:t>
            </a:r>
            <a:endParaRPr lang="en-US" sz="3200" dirty="0" smtClean="0">
              <a:solidFill>
                <a:schemeClr val="accent2"/>
              </a:solidFill>
            </a:endParaRPr>
          </a:p>
          <a:p>
            <a:endParaRPr lang="en-US" sz="3200" dirty="0"/>
          </a:p>
        </p:txBody>
      </p:sp>
      <p:pic>
        <p:nvPicPr>
          <p:cNvPr id="6" name="Picture 5" descr="Stigler1.jpg"/>
          <p:cNvPicPr>
            <a:picLocks noChangeAspect="1"/>
          </p:cNvPicPr>
          <p:nvPr/>
        </p:nvPicPr>
        <p:blipFill>
          <a:blip r:embed="rId3"/>
          <a:stretch>
            <a:fillRect/>
          </a:stretch>
        </p:blipFill>
        <p:spPr>
          <a:xfrm>
            <a:off x="198832" y="3775623"/>
            <a:ext cx="1408626" cy="1864941"/>
          </a:xfrm>
          <a:prstGeom prst="rect">
            <a:avLst/>
          </a:prstGeom>
        </p:spPr>
      </p:pic>
    </p:spTree>
    <p:extLst>
      <p:ext uri="{BB962C8B-B14F-4D97-AF65-F5344CB8AC3E}">
        <p14:creationId xmlns:p14="http://schemas.microsoft.com/office/powerpoint/2010/main" val="236195641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accent3"/>
                </a:solidFill>
              </a:rPr>
              <a:t>Example</a:t>
            </a:r>
            <a:endParaRPr lang="en-US" i="1" dirty="0">
              <a:solidFill>
                <a:schemeClr val="accent3"/>
              </a:solidFill>
            </a:endParaRPr>
          </a:p>
        </p:txBody>
      </p:sp>
      <p:sp>
        <p:nvSpPr>
          <p:cNvPr id="3" name="Content Placeholder 2"/>
          <p:cNvSpPr>
            <a:spLocks noGrp="1"/>
          </p:cNvSpPr>
          <p:nvPr>
            <p:ph idx="1"/>
          </p:nvPr>
        </p:nvSpPr>
        <p:spPr>
          <a:xfrm>
            <a:off x="618565" y="1732659"/>
            <a:ext cx="3944691" cy="4356108"/>
          </a:xfrm>
        </p:spPr>
        <p:txBody>
          <a:bodyPr>
            <a:normAutofit/>
          </a:bodyPr>
          <a:lstStyle/>
          <a:p>
            <a:pPr>
              <a:buNone/>
            </a:pPr>
            <a:r>
              <a:rPr lang="en-US" sz="2800" dirty="0" smtClean="0"/>
              <a:t>Solve for </a:t>
            </a:r>
            <a:r>
              <a:rPr lang="en-US" sz="2800" i="1" dirty="0" err="1" smtClean="0"/>
              <a:t>x</a:t>
            </a:r>
            <a:endParaRPr lang="en-US" sz="2800" dirty="0" smtClean="0"/>
          </a:p>
          <a:p>
            <a:pPr marL="0" indent="0">
              <a:spcBef>
                <a:spcPts val="600"/>
              </a:spcBef>
              <a:buNone/>
              <a:tabLst>
                <a:tab pos="1366838" algn="l"/>
              </a:tabLst>
            </a:pPr>
            <a:r>
              <a:rPr lang="en-US" sz="2800" dirty="0" smtClean="0"/>
              <a:t>	3</a:t>
            </a:r>
            <a:r>
              <a:rPr lang="en-US" sz="2800" i="1" dirty="0" smtClean="0"/>
              <a:t>x</a:t>
            </a:r>
            <a:r>
              <a:rPr lang="en-US" sz="2800" dirty="0" smtClean="0"/>
              <a:t> + 7 = 22</a:t>
            </a:r>
          </a:p>
          <a:p>
            <a:pPr marL="0" indent="0">
              <a:spcBef>
                <a:spcPts val="600"/>
              </a:spcBef>
              <a:buNone/>
              <a:tabLst>
                <a:tab pos="1366838" algn="l"/>
              </a:tabLst>
            </a:pPr>
            <a:r>
              <a:rPr lang="en-US" sz="2800" dirty="0" smtClean="0"/>
              <a:t>	      - 7     - 7</a:t>
            </a:r>
          </a:p>
          <a:p>
            <a:pPr marL="0" indent="0">
              <a:spcBef>
                <a:spcPts val="600"/>
              </a:spcBef>
              <a:buNone/>
              <a:tabLst>
                <a:tab pos="1366838" algn="l"/>
              </a:tabLst>
            </a:pPr>
            <a:r>
              <a:rPr lang="en-US" sz="2800" dirty="0" smtClean="0"/>
              <a:t>                          3</a:t>
            </a:r>
            <a:r>
              <a:rPr lang="en-US" sz="2800" i="1" dirty="0" smtClean="0"/>
              <a:t>x</a:t>
            </a:r>
            <a:r>
              <a:rPr lang="en-US" sz="2800" dirty="0" smtClean="0"/>
              <a:t> = 15</a:t>
            </a:r>
          </a:p>
          <a:p>
            <a:pPr marL="0" indent="0">
              <a:spcBef>
                <a:spcPts val="600"/>
              </a:spcBef>
              <a:buNone/>
              <a:tabLst>
                <a:tab pos="1366838" algn="l"/>
              </a:tabLst>
            </a:pPr>
            <a:r>
              <a:rPr lang="en-US" sz="2800" dirty="0" smtClean="0"/>
              <a:t>	     ÷ 3    ÷ 3</a:t>
            </a:r>
          </a:p>
          <a:p>
            <a:pPr marL="0" indent="0">
              <a:spcBef>
                <a:spcPts val="600"/>
              </a:spcBef>
              <a:buNone/>
              <a:tabLst>
                <a:tab pos="1366838" algn="l"/>
              </a:tabLst>
            </a:pPr>
            <a:r>
              <a:rPr lang="en-US" sz="2800" dirty="0" smtClean="0"/>
              <a:t>                            </a:t>
            </a:r>
            <a:r>
              <a:rPr lang="en-US" sz="2800" i="1" dirty="0" err="1" smtClean="0"/>
              <a:t>x</a:t>
            </a:r>
            <a:r>
              <a:rPr lang="en-US" sz="2800" dirty="0" smtClean="0"/>
              <a:t> = 5</a:t>
            </a:r>
            <a:endParaRPr lang="en-US" sz="2800" dirty="0"/>
          </a:p>
        </p:txBody>
      </p:sp>
      <p:sp>
        <p:nvSpPr>
          <p:cNvPr id="4" name="TextBox 3"/>
          <p:cNvSpPr txBox="1"/>
          <p:nvPr/>
        </p:nvSpPr>
        <p:spPr>
          <a:xfrm>
            <a:off x="4724691" y="1732659"/>
            <a:ext cx="3773197" cy="1384995"/>
          </a:xfrm>
          <a:prstGeom prst="rect">
            <a:avLst/>
          </a:prstGeom>
          <a:noFill/>
        </p:spPr>
        <p:txBody>
          <a:bodyPr wrap="square" rtlCol="0">
            <a:spAutoFit/>
          </a:bodyPr>
          <a:lstStyle/>
          <a:p>
            <a:r>
              <a:rPr lang="en-US" sz="2800" dirty="0" smtClean="0"/>
              <a:t>Why do the equations 3</a:t>
            </a:r>
            <a:r>
              <a:rPr lang="en-US" sz="2800" i="1" dirty="0" smtClean="0"/>
              <a:t>x</a:t>
            </a:r>
            <a:r>
              <a:rPr lang="en-US" sz="2800" dirty="0" smtClean="0"/>
              <a:t> + 7 = 22 and 3</a:t>
            </a:r>
            <a:r>
              <a:rPr lang="en-US" sz="2800" i="1" dirty="0" smtClean="0"/>
              <a:t>x</a:t>
            </a:r>
            <a:r>
              <a:rPr lang="en-US" sz="2800" dirty="0" smtClean="0"/>
              <a:t> = 15 have the same solution?</a:t>
            </a:r>
            <a:endParaRPr lang="en-US" sz="2800" dirty="0"/>
          </a:p>
        </p:txBody>
      </p:sp>
      <p:sp>
        <p:nvSpPr>
          <p:cNvPr id="5" name="TextBox 4"/>
          <p:cNvSpPr txBox="1"/>
          <p:nvPr/>
        </p:nvSpPr>
        <p:spPr>
          <a:xfrm>
            <a:off x="4724691" y="5408438"/>
            <a:ext cx="3773197" cy="830997"/>
          </a:xfrm>
          <a:prstGeom prst="rect">
            <a:avLst/>
          </a:prstGeom>
          <a:noFill/>
        </p:spPr>
        <p:txBody>
          <a:bodyPr wrap="square" rtlCol="0">
            <a:spAutoFit/>
          </a:bodyPr>
          <a:lstStyle/>
          <a:p>
            <a:r>
              <a:rPr lang="en-US" sz="2800" i="1" dirty="0" smtClean="0">
                <a:solidFill>
                  <a:schemeClr val="accent2"/>
                </a:solidFill>
              </a:rPr>
              <a:t>Be less helpful.</a:t>
            </a:r>
          </a:p>
          <a:p>
            <a:pPr algn="r"/>
            <a:r>
              <a:rPr lang="en-US" sz="2000" i="1" dirty="0" smtClean="0">
                <a:solidFill>
                  <a:schemeClr val="tx2"/>
                </a:solidFill>
              </a:rPr>
              <a:t>-Dan Meyer</a:t>
            </a:r>
            <a:endParaRPr lang="en-US" sz="2000" i="1" dirty="0">
              <a:solidFill>
                <a:schemeClr val="tx2"/>
              </a:solidFill>
            </a:endParaRPr>
          </a:p>
        </p:txBody>
      </p:sp>
      <p:sp>
        <p:nvSpPr>
          <p:cNvPr id="6" name="TextBox 5"/>
          <p:cNvSpPr txBox="1"/>
          <p:nvPr/>
        </p:nvSpPr>
        <p:spPr>
          <a:xfrm>
            <a:off x="4724691" y="3529891"/>
            <a:ext cx="3773197" cy="1384995"/>
          </a:xfrm>
          <a:prstGeom prst="rect">
            <a:avLst/>
          </a:prstGeom>
          <a:noFill/>
        </p:spPr>
        <p:txBody>
          <a:bodyPr wrap="square" rtlCol="0">
            <a:spAutoFit/>
          </a:bodyPr>
          <a:lstStyle/>
          <a:p>
            <a:r>
              <a:rPr lang="en-US" sz="2800" dirty="0" smtClean="0"/>
              <a:t>What are all the solutions for 3</a:t>
            </a:r>
            <a:r>
              <a:rPr lang="en-US" sz="2800" i="1" dirty="0" smtClean="0"/>
              <a:t>x</a:t>
            </a:r>
            <a:r>
              <a:rPr lang="en-US" sz="2800" dirty="0" smtClean="0"/>
              <a:t> + 7 as </a:t>
            </a:r>
            <a:r>
              <a:rPr lang="en-US" sz="2800" i="1" dirty="0" err="1" smtClean="0"/>
              <a:t>x</a:t>
            </a:r>
            <a:r>
              <a:rPr lang="en-US" sz="2800" dirty="0" smtClean="0"/>
              <a:t> varies?</a:t>
            </a:r>
            <a:endParaRPr lang="en-US" sz="2800" dirty="0"/>
          </a:p>
        </p:txBody>
      </p:sp>
    </p:spTree>
    <p:extLst>
      <p:ext uri="{BB962C8B-B14F-4D97-AF65-F5344CB8AC3E}">
        <p14:creationId xmlns:p14="http://schemas.microsoft.com/office/powerpoint/2010/main" val="93426916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5"/>
                                        </p:tgtEl>
                                        <p:attrNameLst>
                                          <p:attrName>style.visibility</p:attrName>
                                        </p:attrNameLst>
                                      </p:cBhvr>
                                      <p:to>
                                        <p:strVal val="visible"/>
                                      </p:to>
                                    </p:set>
                                    <p:animEffect transition="in" filter="fade">
                                      <p:cBhvr>
                                        <p:cTn id="3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CFF33"/>
                </a:solidFill>
              </a:rPr>
              <a:t>Teaching Meaningful Algebra</a:t>
            </a:r>
            <a:endParaRPr lang="en-US" dirty="0"/>
          </a:p>
        </p:txBody>
      </p:sp>
      <p:sp>
        <p:nvSpPr>
          <p:cNvPr id="3" name="Content Placeholder 2"/>
          <p:cNvSpPr>
            <a:spLocks noGrp="1"/>
          </p:cNvSpPr>
          <p:nvPr>
            <p:ph idx="1"/>
          </p:nvPr>
        </p:nvSpPr>
        <p:spPr>
          <a:xfrm>
            <a:off x="618565" y="1600200"/>
            <a:ext cx="7878788" cy="1313329"/>
          </a:xfrm>
        </p:spPr>
        <p:txBody>
          <a:bodyPr>
            <a:normAutofit/>
          </a:bodyPr>
          <a:lstStyle/>
          <a:p>
            <a:pPr algn="ctr">
              <a:buNone/>
            </a:pPr>
            <a:r>
              <a:rPr lang="en-US" dirty="0" smtClean="0"/>
              <a:t>Teaching the “How To” and teaching for “Understanding”</a:t>
            </a:r>
          </a:p>
          <a:p>
            <a:pPr algn="ctr">
              <a:buNone/>
            </a:pPr>
            <a:r>
              <a:rPr lang="en-US" sz="3200" dirty="0" smtClean="0"/>
              <a:t>Which first?</a:t>
            </a:r>
          </a:p>
        </p:txBody>
      </p:sp>
      <p:sp>
        <p:nvSpPr>
          <p:cNvPr id="5" name="TextBox 4"/>
          <p:cNvSpPr txBox="1"/>
          <p:nvPr/>
        </p:nvSpPr>
        <p:spPr>
          <a:xfrm>
            <a:off x="618565" y="2913529"/>
            <a:ext cx="7878788" cy="3570208"/>
          </a:xfrm>
          <a:prstGeom prst="rect">
            <a:avLst/>
          </a:prstGeom>
          <a:noFill/>
        </p:spPr>
        <p:txBody>
          <a:bodyPr wrap="square" rtlCol="0">
            <a:spAutoFit/>
          </a:bodyPr>
          <a:lstStyle/>
          <a:p>
            <a:pPr>
              <a:buNone/>
            </a:pPr>
            <a:r>
              <a:rPr lang="en-US" sz="2400" dirty="0" err="1" smtClean="0"/>
              <a:t>Vendlinski</a:t>
            </a:r>
            <a:r>
              <a:rPr lang="en-US" sz="2400" dirty="0" smtClean="0"/>
              <a:t> (2009) found:</a:t>
            </a:r>
          </a:p>
          <a:p>
            <a:pPr marL="342900" indent="-342900">
              <a:spcBef>
                <a:spcPts val="600"/>
              </a:spcBef>
              <a:buFont typeface="Arial"/>
              <a:buChar char="•"/>
            </a:pPr>
            <a:r>
              <a:rPr lang="en-US" sz="2400" dirty="0" smtClean="0"/>
              <a:t>conceptual instruction followed by instruction that integrates both concepts and procedures was the most efficacious in helping students learn to begin writing linear equations.</a:t>
            </a:r>
          </a:p>
          <a:p>
            <a:pPr marL="342900" indent="-342900">
              <a:spcBef>
                <a:spcPts val="600"/>
              </a:spcBef>
              <a:buFont typeface="Arial"/>
              <a:buChar char="•"/>
            </a:pPr>
            <a:r>
              <a:rPr lang="en-US" sz="2400" dirty="0" smtClean="0"/>
              <a:t>data suggested concepts should be introduced before procedures and that, instead of introducing procedures with formal instruction, students should be encouraged to arrive at procedures to improve accuracy and speed.</a:t>
            </a:r>
          </a:p>
        </p:txBody>
      </p:sp>
    </p:spTree>
    <p:extLst>
      <p:ext uri="{BB962C8B-B14F-4D97-AF65-F5344CB8AC3E}">
        <p14:creationId xmlns:p14="http://schemas.microsoft.com/office/powerpoint/2010/main" val="89669442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accent3"/>
                </a:solidFill>
              </a:rPr>
              <a:t>Meaningful Algebra</a:t>
            </a:r>
            <a:endParaRPr lang="en-US" i="1" dirty="0">
              <a:solidFill>
                <a:schemeClr val="accent3"/>
              </a:solidFill>
            </a:endParaRPr>
          </a:p>
        </p:txBody>
      </p:sp>
      <p:sp>
        <p:nvSpPr>
          <p:cNvPr id="3" name="Content Placeholder 2"/>
          <p:cNvSpPr>
            <a:spLocks noGrp="1"/>
          </p:cNvSpPr>
          <p:nvPr>
            <p:ph idx="1"/>
          </p:nvPr>
        </p:nvSpPr>
        <p:spPr/>
        <p:txBody>
          <a:bodyPr>
            <a:normAutofit/>
          </a:bodyPr>
          <a:lstStyle/>
          <a:p>
            <a:pPr marL="457200" indent="-457200">
              <a:spcBef>
                <a:spcPts val="1200"/>
              </a:spcBef>
              <a:buNone/>
            </a:pPr>
            <a:r>
              <a:rPr lang="en-US" dirty="0" smtClean="0">
                <a:solidFill>
                  <a:schemeClr val="accent6">
                    <a:lumMod val="60000"/>
                    <a:lumOff val="40000"/>
                  </a:schemeClr>
                </a:solidFill>
              </a:rPr>
              <a:t>Some Educational Principles</a:t>
            </a:r>
          </a:p>
          <a:p>
            <a:pPr marL="457200" indent="-457200">
              <a:spcBef>
                <a:spcPts val="1200"/>
              </a:spcBef>
              <a:buNone/>
            </a:pPr>
            <a:endParaRPr lang="en-US" dirty="0" smtClean="0">
              <a:solidFill>
                <a:schemeClr val="accent6">
                  <a:lumMod val="60000"/>
                  <a:lumOff val="40000"/>
                </a:schemeClr>
              </a:solidFill>
            </a:endParaRPr>
          </a:p>
          <a:p>
            <a:pPr>
              <a:spcBef>
                <a:spcPts val="1200"/>
              </a:spcBef>
            </a:pPr>
            <a:r>
              <a:rPr lang="en-US" sz="2200" dirty="0" smtClean="0"/>
              <a:t>Knowledge is not passively received, rather must be actively built upon and connected to current ways of knowing</a:t>
            </a:r>
          </a:p>
          <a:p>
            <a:pPr lvl="1">
              <a:spcBef>
                <a:spcPts val="1200"/>
              </a:spcBef>
            </a:pPr>
            <a:r>
              <a:rPr lang="en-US" sz="2000" dirty="0" smtClean="0"/>
              <a:t>What does this imply for teaching mathematics?</a:t>
            </a:r>
          </a:p>
          <a:p>
            <a:pPr>
              <a:spcBef>
                <a:spcPts val="1200"/>
              </a:spcBef>
            </a:pPr>
            <a:endParaRPr lang="en-US" sz="2200" dirty="0" smtClean="0"/>
          </a:p>
          <a:p>
            <a:pPr>
              <a:spcBef>
                <a:spcPts val="1200"/>
              </a:spcBef>
            </a:pPr>
            <a:r>
              <a:rPr lang="en-US" sz="2200" dirty="0" smtClean="0"/>
              <a:t>People learn mathematics by </a:t>
            </a:r>
            <a:r>
              <a:rPr lang="en-US" sz="2200" i="1" dirty="0" smtClean="0"/>
              <a:t>thinking </a:t>
            </a:r>
            <a:r>
              <a:rPr lang="en-US" sz="2200" dirty="0" smtClean="0"/>
              <a:t>and </a:t>
            </a:r>
            <a:r>
              <a:rPr lang="en-US" sz="2200" i="1" dirty="0" smtClean="0"/>
              <a:t>interacting</a:t>
            </a:r>
          </a:p>
          <a:p>
            <a:pPr lvl="1">
              <a:spcBef>
                <a:spcPts val="1200"/>
              </a:spcBef>
            </a:pPr>
            <a:r>
              <a:rPr lang="en-US" sz="2000" dirty="0" smtClean="0"/>
              <a:t>What </a:t>
            </a:r>
            <a:r>
              <a:rPr lang="en-US" sz="2000" dirty="0"/>
              <a:t>does this imply for teaching mathematics</a:t>
            </a:r>
            <a:r>
              <a:rPr lang="en-US" sz="2000" dirty="0" smtClean="0"/>
              <a:t>?</a:t>
            </a:r>
          </a:p>
          <a:p>
            <a:pPr>
              <a:spcBef>
                <a:spcPts val="1200"/>
              </a:spcBef>
            </a:pPr>
            <a:endParaRPr lang="en-US" dirty="0"/>
          </a:p>
          <a:p>
            <a:pPr>
              <a:spcBef>
                <a:spcPts val="1200"/>
              </a:spcBef>
            </a:pPr>
            <a:endParaRPr lang="en-US" sz="2200" dirty="0"/>
          </a:p>
        </p:txBody>
      </p:sp>
    </p:spTree>
    <p:extLst>
      <p:ext uri="{BB962C8B-B14F-4D97-AF65-F5344CB8AC3E}">
        <p14:creationId xmlns:p14="http://schemas.microsoft.com/office/powerpoint/2010/main" val="274631445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accent3"/>
                </a:solidFill>
              </a:rPr>
              <a:t>Meaningful Algebra</a:t>
            </a:r>
            <a:endParaRPr lang="en-US" i="1" dirty="0">
              <a:solidFill>
                <a:schemeClr val="accent3"/>
              </a:solidFill>
            </a:endParaRPr>
          </a:p>
        </p:txBody>
      </p:sp>
      <p:sp>
        <p:nvSpPr>
          <p:cNvPr id="3" name="Content Placeholder 2"/>
          <p:cNvSpPr>
            <a:spLocks noGrp="1"/>
          </p:cNvSpPr>
          <p:nvPr>
            <p:ph idx="1"/>
          </p:nvPr>
        </p:nvSpPr>
        <p:spPr/>
        <p:txBody>
          <a:bodyPr>
            <a:normAutofit/>
          </a:bodyPr>
          <a:lstStyle/>
          <a:p>
            <a:pPr marL="457200" indent="-457200">
              <a:spcBef>
                <a:spcPts val="1200"/>
              </a:spcBef>
              <a:buNone/>
            </a:pPr>
            <a:r>
              <a:rPr lang="en-US" dirty="0" smtClean="0">
                <a:solidFill>
                  <a:schemeClr val="accent6">
                    <a:lumMod val="60000"/>
                    <a:lumOff val="40000"/>
                  </a:schemeClr>
                </a:solidFill>
              </a:rPr>
              <a:t>Workshop Goals</a:t>
            </a:r>
          </a:p>
          <a:p>
            <a:pPr>
              <a:spcBef>
                <a:spcPts val="1200"/>
              </a:spcBef>
            </a:pPr>
            <a:endParaRPr lang="en-US" sz="2200" dirty="0" smtClean="0"/>
          </a:p>
          <a:p>
            <a:pPr>
              <a:spcBef>
                <a:spcPts val="1200"/>
              </a:spcBef>
            </a:pPr>
            <a:r>
              <a:rPr lang="en-US" sz="2200" dirty="0" smtClean="0"/>
              <a:t>Enhance repertoire for mathematics teaching strategies.</a:t>
            </a:r>
            <a:endParaRPr lang="en-US" sz="2200" dirty="0"/>
          </a:p>
          <a:p>
            <a:pPr lvl="2">
              <a:spcBef>
                <a:spcPts val="1200"/>
              </a:spcBef>
            </a:pPr>
            <a:r>
              <a:rPr lang="en-US" sz="1800" dirty="0" smtClean="0"/>
              <a:t>Shift from teaching as </a:t>
            </a:r>
            <a:r>
              <a:rPr lang="en-US" sz="1800" i="1" dirty="0" smtClean="0"/>
              <a:t>explain </a:t>
            </a:r>
            <a:r>
              <a:rPr lang="en-US" sz="1800" dirty="0" smtClean="0"/>
              <a:t> to teaching as </a:t>
            </a:r>
            <a:r>
              <a:rPr lang="en-US" sz="1800" i="1" dirty="0" smtClean="0"/>
              <a:t>educe</a:t>
            </a:r>
            <a:endParaRPr lang="en-US" sz="1800" dirty="0" smtClean="0"/>
          </a:p>
          <a:p>
            <a:pPr>
              <a:spcBef>
                <a:spcPts val="1200"/>
              </a:spcBef>
            </a:pPr>
            <a:endParaRPr lang="en-US" sz="2200" dirty="0" smtClean="0"/>
          </a:p>
          <a:p>
            <a:pPr>
              <a:spcBef>
                <a:spcPts val="1200"/>
              </a:spcBef>
            </a:pPr>
            <a:r>
              <a:rPr lang="en-US" sz="2200" dirty="0" smtClean="0"/>
              <a:t>Consider the difference between thinking about </a:t>
            </a:r>
            <a:r>
              <a:rPr lang="en-US" sz="2200" i="1" dirty="0" smtClean="0"/>
              <a:t>How to Teach Algebra </a:t>
            </a:r>
            <a:r>
              <a:rPr lang="en-US" sz="2200" dirty="0" smtClean="0"/>
              <a:t>vs. </a:t>
            </a:r>
            <a:r>
              <a:rPr lang="en-US" sz="2200" i="1" dirty="0" smtClean="0"/>
              <a:t>How to Develop Algebraic Thinking</a:t>
            </a:r>
          </a:p>
          <a:p>
            <a:pPr lvl="2">
              <a:spcBef>
                <a:spcPts val="1200"/>
              </a:spcBef>
            </a:pPr>
            <a:r>
              <a:rPr lang="en-US" sz="1800" dirty="0" smtClean="0"/>
              <a:t>What is </a:t>
            </a:r>
            <a:r>
              <a:rPr lang="en-US" sz="1800" i="1" dirty="0" smtClean="0"/>
              <a:t>Algebraic Thinking?</a:t>
            </a:r>
          </a:p>
          <a:p>
            <a:pPr>
              <a:spcBef>
                <a:spcPts val="1200"/>
              </a:spcBef>
            </a:pPr>
            <a:endParaRPr lang="en-US" sz="2200" dirty="0"/>
          </a:p>
        </p:txBody>
      </p:sp>
    </p:spTree>
    <p:extLst>
      <p:ext uri="{BB962C8B-B14F-4D97-AF65-F5344CB8AC3E}">
        <p14:creationId xmlns:p14="http://schemas.microsoft.com/office/powerpoint/2010/main" val="15336901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accent3"/>
                </a:solidFill>
              </a:rPr>
              <a:t>Fostering Algebraic Thinking</a:t>
            </a:r>
            <a:endParaRPr lang="en-US" i="1" dirty="0">
              <a:solidFill>
                <a:schemeClr val="accent3"/>
              </a:solidFill>
            </a:endParaRPr>
          </a:p>
        </p:txBody>
      </p:sp>
      <p:sp>
        <p:nvSpPr>
          <p:cNvPr id="3" name="Content Placeholder 2"/>
          <p:cNvSpPr>
            <a:spLocks noGrp="1"/>
          </p:cNvSpPr>
          <p:nvPr>
            <p:ph idx="1"/>
          </p:nvPr>
        </p:nvSpPr>
        <p:spPr/>
        <p:txBody>
          <a:bodyPr/>
          <a:lstStyle/>
          <a:p>
            <a:pPr marL="457200" indent="-457200">
              <a:spcBef>
                <a:spcPts val="1200"/>
              </a:spcBef>
              <a:buNone/>
            </a:pPr>
            <a:r>
              <a:rPr lang="en-US" dirty="0" smtClean="0">
                <a:solidFill>
                  <a:schemeClr val="accent1"/>
                </a:solidFill>
              </a:rPr>
              <a:t>Algebraic Thinking</a:t>
            </a:r>
          </a:p>
          <a:p>
            <a:pPr marL="457200" indent="-457200">
              <a:spcBef>
                <a:spcPts val="1200"/>
              </a:spcBef>
              <a:buFont typeface="+mj-lt"/>
              <a:buAutoNum type="arabicPeriod"/>
            </a:pPr>
            <a:r>
              <a:rPr lang="en-US" sz="2000" dirty="0" smtClean="0"/>
              <a:t>being able to think about functions and how they work</a:t>
            </a:r>
          </a:p>
          <a:p>
            <a:pPr marL="457200" indent="-457200">
              <a:spcBef>
                <a:spcPts val="1200"/>
              </a:spcBef>
              <a:buFont typeface="+mj-lt"/>
              <a:buAutoNum type="arabicPeriod"/>
            </a:pPr>
            <a:r>
              <a:rPr lang="en-US" sz="2000" dirty="0" smtClean="0"/>
              <a:t>the impact that a system’s structure has on calculations. </a:t>
            </a:r>
          </a:p>
          <a:p>
            <a:pPr marL="457200" indent="-457200">
              <a:spcBef>
                <a:spcPts val="1200"/>
              </a:spcBef>
              <a:buNone/>
            </a:pPr>
            <a:r>
              <a:rPr lang="en-US" dirty="0" smtClean="0">
                <a:solidFill>
                  <a:srgbClr val="3399FF"/>
                </a:solidFill>
              </a:rPr>
              <a:t>Algebraic Habits of Mind</a:t>
            </a:r>
          </a:p>
          <a:p>
            <a:pPr marL="457200" indent="-457200">
              <a:spcBef>
                <a:spcPts val="1200"/>
              </a:spcBef>
              <a:spcAft>
                <a:spcPts val="600"/>
              </a:spcAft>
            </a:pPr>
            <a:r>
              <a:rPr lang="en-US" sz="2000" dirty="0" smtClean="0"/>
              <a:t>doing-undoing</a:t>
            </a:r>
          </a:p>
          <a:p>
            <a:pPr marL="457200" indent="-457200">
              <a:spcBef>
                <a:spcPts val="1200"/>
              </a:spcBef>
              <a:spcAft>
                <a:spcPts val="600"/>
              </a:spcAft>
            </a:pPr>
            <a:r>
              <a:rPr lang="en-US" sz="2000" dirty="0" smtClean="0"/>
              <a:t>building rules to</a:t>
            </a:r>
            <a:br>
              <a:rPr lang="en-US" sz="2000" dirty="0" smtClean="0"/>
            </a:br>
            <a:r>
              <a:rPr lang="en-US" sz="2000" dirty="0" smtClean="0"/>
              <a:t>represent functions</a:t>
            </a:r>
          </a:p>
          <a:p>
            <a:pPr marL="457200" indent="-457200">
              <a:spcBef>
                <a:spcPts val="1200"/>
              </a:spcBef>
            </a:pPr>
            <a:r>
              <a:rPr lang="en-US" sz="2000" dirty="0" smtClean="0"/>
              <a:t>abstracting </a:t>
            </a:r>
            <a:r>
              <a:rPr lang="en-US" sz="2000" dirty="0" smtClean="0"/>
              <a:t>from</a:t>
            </a:r>
            <a:br>
              <a:rPr lang="en-US" sz="2000" dirty="0" smtClean="0"/>
            </a:br>
            <a:r>
              <a:rPr lang="en-US" sz="2000" dirty="0" smtClean="0"/>
              <a:t>computation</a:t>
            </a:r>
            <a:endParaRPr lang="en-US" sz="2000" dirty="0"/>
          </a:p>
        </p:txBody>
      </p:sp>
      <p:pic>
        <p:nvPicPr>
          <p:cNvPr id="4" name="Picture 3"/>
          <p:cNvPicPr>
            <a:picLocks noChangeAspect="1"/>
          </p:cNvPicPr>
          <p:nvPr/>
        </p:nvPicPr>
        <p:blipFill>
          <a:blip r:embed="rId3"/>
          <a:stretch>
            <a:fillRect/>
          </a:stretch>
        </p:blipFill>
        <p:spPr>
          <a:xfrm>
            <a:off x="7468839" y="1677370"/>
            <a:ext cx="1261387" cy="1584351"/>
          </a:xfrm>
          <a:prstGeom prst="rect">
            <a:avLst/>
          </a:prstGeom>
        </p:spPr>
      </p:pic>
      <p:pic>
        <p:nvPicPr>
          <p:cNvPr id="5" name="Picture 4"/>
          <p:cNvPicPr>
            <a:picLocks noChangeAspect="1"/>
          </p:cNvPicPr>
          <p:nvPr/>
        </p:nvPicPr>
        <p:blipFill>
          <a:blip r:embed="rId4"/>
          <a:stretch>
            <a:fillRect/>
          </a:stretch>
        </p:blipFill>
        <p:spPr>
          <a:xfrm>
            <a:off x="3553139" y="3940718"/>
            <a:ext cx="5311804" cy="2298717"/>
          </a:xfrm>
          <a:prstGeom prst="rect">
            <a:avLst/>
          </a:prstGeom>
        </p:spPr>
      </p:pic>
    </p:spTree>
    <p:extLst>
      <p:ext uri="{BB962C8B-B14F-4D97-AF65-F5344CB8AC3E}">
        <p14:creationId xmlns:p14="http://schemas.microsoft.com/office/powerpoint/2010/main" val="159548827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470688" y="204475"/>
            <a:ext cx="8259240" cy="830997"/>
          </a:xfrm>
          <a:prstGeom prst="rect">
            <a:avLst/>
          </a:prstGeom>
        </p:spPr>
        <p:style>
          <a:lnRef idx="1">
            <a:schemeClr val="accent3"/>
          </a:lnRef>
          <a:fillRef idx="3">
            <a:schemeClr val="accent3"/>
          </a:fillRef>
          <a:effectRef idx="2">
            <a:schemeClr val="accent3"/>
          </a:effectRef>
          <a:fontRef idx="minor">
            <a:schemeClr val="lt1"/>
          </a:fontRef>
        </p:style>
        <p:txBody>
          <a:bodyPr wrap="square" rtlCol="0">
            <a:spAutoFit/>
          </a:bodyPr>
          <a:lstStyle/>
          <a:p>
            <a:pPr algn="ctr"/>
            <a:r>
              <a:rPr lang="en-US" sz="2800" dirty="0" smtClean="0">
                <a:solidFill>
                  <a:schemeClr val="tx2">
                    <a:lumMod val="50000"/>
                  </a:schemeClr>
                </a:solidFill>
              </a:rPr>
              <a:t>GUIDING QUESTIONS</a:t>
            </a:r>
          </a:p>
          <a:p>
            <a:r>
              <a:rPr lang="en-US" dirty="0" smtClean="0">
                <a:solidFill>
                  <a:schemeClr val="accent4"/>
                </a:solidFill>
              </a:rPr>
              <a:t>  </a:t>
            </a:r>
            <a:r>
              <a:rPr lang="en-US" sz="2000" dirty="0" smtClean="0">
                <a:solidFill>
                  <a:schemeClr val="accent4"/>
                </a:solidFill>
              </a:rPr>
              <a:t>Doing </a:t>
            </a:r>
            <a:r>
              <a:rPr lang="en-US" sz="2000" dirty="0" smtClean="0">
                <a:solidFill>
                  <a:schemeClr val="accent4"/>
                </a:solidFill>
              </a:rPr>
              <a:t>&amp; Undoing </a:t>
            </a:r>
            <a:r>
              <a:rPr lang="en-US" sz="2000" dirty="0" smtClean="0">
                <a:solidFill>
                  <a:schemeClr val="accent4"/>
                </a:solidFill>
              </a:rPr>
              <a:t>                         Building </a:t>
            </a:r>
            <a:r>
              <a:rPr lang="en-US" sz="2000" dirty="0" smtClean="0">
                <a:solidFill>
                  <a:schemeClr val="accent4"/>
                </a:solidFill>
              </a:rPr>
              <a:t>Rules              </a:t>
            </a:r>
            <a:r>
              <a:rPr lang="en-US" sz="2000" dirty="0" smtClean="0">
                <a:solidFill>
                  <a:schemeClr val="accent4"/>
                </a:solidFill>
              </a:rPr>
              <a:t>Abstracting Computation</a:t>
            </a:r>
            <a:endParaRPr lang="en-US" dirty="0">
              <a:solidFill>
                <a:schemeClr val="accent4"/>
              </a:solidFill>
            </a:endParaRPr>
          </a:p>
        </p:txBody>
      </p:sp>
      <p:sp>
        <p:nvSpPr>
          <p:cNvPr id="2" name="TextBox 1"/>
          <p:cNvSpPr txBox="1"/>
          <p:nvPr/>
        </p:nvSpPr>
        <p:spPr>
          <a:xfrm>
            <a:off x="470688" y="1270001"/>
            <a:ext cx="2435412" cy="2262158"/>
          </a:xfrm>
          <a:prstGeom prst="rect">
            <a:avLst/>
          </a:prstGeom>
          <a:noFill/>
        </p:spPr>
        <p:txBody>
          <a:bodyPr wrap="square" rtlCol="0">
            <a:spAutoFit/>
          </a:bodyPr>
          <a:lstStyle/>
          <a:p>
            <a:pPr marL="112713" indent="-112713">
              <a:spcBef>
                <a:spcPts val="600"/>
              </a:spcBef>
            </a:pPr>
            <a:r>
              <a:rPr lang="en-US" sz="1400" dirty="0" smtClean="0"/>
              <a:t>How is this number in the sequence related to the one that came before?</a:t>
            </a:r>
          </a:p>
          <a:p>
            <a:pPr marL="112713" indent="-112713">
              <a:spcBef>
                <a:spcPts val="600"/>
              </a:spcBef>
            </a:pPr>
            <a:r>
              <a:rPr lang="en-US" sz="1400" dirty="0" smtClean="0"/>
              <a:t>What if I start at the end?</a:t>
            </a:r>
          </a:p>
          <a:p>
            <a:pPr marL="112713" indent="-112713">
              <a:spcBef>
                <a:spcPts val="600"/>
              </a:spcBef>
            </a:pPr>
            <a:r>
              <a:rPr lang="en-US" sz="1400" dirty="0" smtClean="0"/>
              <a:t>Which process reverses the one I am using?</a:t>
            </a:r>
          </a:p>
          <a:p>
            <a:pPr marL="112713" indent="-112713">
              <a:spcBef>
                <a:spcPts val="600"/>
              </a:spcBef>
            </a:pPr>
            <a:r>
              <a:rPr lang="en-US" sz="1400" dirty="0" smtClean="0"/>
              <a:t>Can I decompose this number or expression into helpful components?</a:t>
            </a:r>
            <a:endParaRPr lang="en-US" sz="1400" dirty="0"/>
          </a:p>
        </p:txBody>
      </p:sp>
      <p:sp>
        <p:nvSpPr>
          <p:cNvPr id="5" name="TextBox 4"/>
          <p:cNvSpPr txBox="1"/>
          <p:nvPr/>
        </p:nvSpPr>
        <p:spPr>
          <a:xfrm>
            <a:off x="6294516" y="1270001"/>
            <a:ext cx="2435412" cy="4862869"/>
          </a:xfrm>
          <a:prstGeom prst="rect">
            <a:avLst/>
          </a:prstGeom>
          <a:noFill/>
        </p:spPr>
        <p:txBody>
          <a:bodyPr wrap="square" rtlCol="0">
            <a:spAutoFit/>
          </a:bodyPr>
          <a:lstStyle/>
          <a:p>
            <a:pPr marL="112713" indent="-112713">
              <a:spcBef>
                <a:spcPts val="600"/>
              </a:spcBef>
            </a:pPr>
            <a:r>
              <a:rPr lang="en-US" sz="1400" dirty="0" smtClean="0"/>
              <a:t>How is this calculating situation like/unlike that one?</a:t>
            </a:r>
          </a:p>
          <a:p>
            <a:pPr marL="112713" indent="-112713">
              <a:spcBef>
                <a:spcPts val="600"/>
              </a:spcBef>
            </a:pPr>
            <a:r>
              <a:rPr lang="en-US" sz="1400" dirty="0" smtClean="0"/>
              <a:t>How can I predict what’s going to happen without doing all the calculations?</a:t>
            </a:r>
          </a:p>
          <a:p>
            <a:pPr marL="112713" indent="-112713">
              <a:spcBef>
                <a:spcPts val="600"/>
              </a:spcBef>
            </a:pPr>
            <a:r>
              <a:rPr lang="en-US" sz="1400" dirty="0" smtClean="0"/>
              <a:t>What are my operation shortcut options for getting from here to there?</a:t>
            </a:r>
          </a:p>
          <a:p>
            <a:pPr marL="112713" indent="-112713">
              <a:spcBef>
                <a:spcPts val="600"/>
              </a:spcBef>
            </a:pPr>
            <a:r>
              <a:rPr lang="en-US" sz="1400" dirty="0" smtClean="0"/>
              <a:t>When I do the same thing with different umbers, what still holds true?  What changes?</a:t>
            </a:r>
          </a:p>
          <a:p>
            <a:pPr marL="112713" indent="-112713">
              <a:spcBef>
                <a:spcPts val="600"/>
              </a:spcBef>
            </a:pPr>
            <a:r>
              <a:rPr lang="en-US" sz="1400" dirty="0" smtClean="0"/>
              <a:t>What are other ways to write that expression that will bring out hidden meaning?</a:t>
            </a:r>
          </a:p>
          <a:p>
            <a:pPr marL="112713" indent="-112713">
              <a:spcBef>
                <a:spcPts val="600"/>
              </a:spcBef>
            </a:pPr>
            <a:r>
              <a:rPr lang="en-US" sz="1400" dirty="0" smtClean="0"/>
              <a:t>How can I write the expression in terms of things I care about?</a:t>
            </a:r>
          </a:p>
          <a:p>
            <a:pPr marL="112713" indent="-112713">
              <a:spcBef>
                <a:spcPts val="600"/>
              </a:spcBef>
            </a:pPr>
            <a:r>
              <a:rPr lang="en-US" sz="1400" dirty="0" smtClean="0"/>
              <a:t>How does this expression behave like that one?</a:t>
            </a:r>
            <a:endParaRPr lang="en-US" sz="1400" dirty="0"/>
          </a:p>
        </p:txBody>
      </p:sp>
      <p:sp>
        <p:nvSpPr>
          <p:cNvPr id="6" name="TextBox 5"/>
          <p:cNvSpPr txBox="1"/>
          <p:nvPr/>
        </p:nvSpPr>
        <p:spPr>
          <a:xfrm>
            <a:off x="3077881" y="1270001"/>
            <a:ext cx="2973295" cy="5386089"/>
          </a:xfrm>
          <a:prstGeom prst="rect">
            <a:avLst/>
          </a:prstGeom>
          <a:noFill/>
        </p:spPr>
        <p:txBody>
          <a:bodyPr wrap="square" rtlCol="0">
            <a:spAutoFit/>
          </a:bodyPr>
          <a:lstStyle/>
          <a:p>
            <a:pPr marL="112713" indent="-112713">
              <a:spcBef>
                <a:spcPts val="600"/>
              </a:spcBef>
            </a:pPr>
            <a:r>
              <a:rPr lang="en-US" sz="1400" dirty="0" smtClean="0"/>
              <a:t>Is there a rule or relationship here?</a:t>
            </a:r>
          </a:p>
          <a:p>
            <a:pPr marL="112713" indent="-112713">
              <a:spcBef>
                <a:spcPts val="600"/>
              </a:spcBef>
            </a:pPr>
            <a:r>
              <a:rPr lang="en-US" sz="1400" dirty="0" smtClean="0"/>
              <a:t>How does the rule work, and how is it helpful?</a:t>
            </a:r>
          </a:p>
          <a:p>
            <a:pPr marL="112713" indent="-112713">
              <a:spcBef>
                <a:spcPts val="600"/>
              </a:spcBef>
            </a:pPr>
            <a:r>
              <a:rPr lang="en-US" sz="1400" dirty="0" smtClean="0"/>
              <a:t>Why does the rule work the way it does?</a:t>
            </a:r>
          </a:p>
          <a:p>
            <a:pPr marL="112713" indent="-112713">
              <a:spcBef>
                <a:spcPts val="600"/>
              </a:spcBef>
            </a:pPr>
            <a:r>
              <a:rPr lang="en-US" sz="1400" dirty="0" smtClean="0"/>
              <a:t>How are things changing?</a:t>
            </a:r>
          </a:p>
          <a:p>
            <a:pPr marL="112713" indent="-112713">
              <a:spcBef>
                <a:spcPts val="600"/>
              </a:spcBef>
            </a:pPr>
            <a:r>
              <a:rPr lang="en-US" sz="1400" dirty="0" smtClean="0"/>
              <a:t>Is there information here that lets me predict what’s going to happen?</a:t>
            </a:r>
          </a:p>
          <a:p>
            <a:pPr marL="112713" indent="-112713">
              <a:spcBef>
                <a:spcPts val="600"/>
              </a:spcBef>
            </a:pPr>
            <a:r>
              <a:rPr lang="en-US" sz="1400" dirty="0" smtClean="0"/>
              <a:t>Does my rule work for all cases?</a:t>
            </a:r>
          </a:p>
          <a:p>
            <a:pPr marL="112713" indent="-112713">
              <a:spcBef>
                <a:spcPts val="600"/>
              </a:spcBef>
            </a:pPr>
            <a:r>
              <a:rPr lang="en-US" sz="1400" dirty="0" smtClean="0"/>
              <a:t>What steps am I doing over and over?</a:t>
            </a:r>
          </a:p>
          <a:p>
            <a:pPr marL="112713" indent="-112713">
              <a:spcBef>
                <a:spcPts val="600"/>
              </a:spcBef>
            </a:pPr>
            <a:r>
              <a:rPr lang="en-US" sz="1400" dirty="0" smtClean="0"/>
              <a:t>Can I write down a mechanical rule that will do this job once and for all?</a:t>
            </a:r>
          </a:p>
          <a:p>
            <a:pPr marL="112713" indent="-112713">
              <a:spcBef>
                <a:spcPts val="600"/>
              </a:spcBef>
            </a:pPr>
            <a:r>
              <a:rPr lang="en-US" sz="1400" dirty="0" smtClean="0"/>
              <a:t>How can I describe the steps without using specific inputs?</a:t>
            </a:r>
          </a:p>
          <a:p>
            <a:pPr marL="112713" indent="-112713">
              <a:spcBef>
                <a:spcPts val="600"/>
              </a:spcBef>
            </a:pPr>
            <a:r>
              <a:rPr lang="en-US" sz="1400" dirty="0" smtClean="0"/>
              <a:t>When I do the same thing with different numbers, what still holds true? What changes?</a:t>
            </a:r>
          </a:p>
          <a:p>
            <a:pPr marL="112713" indent="-112713">
              <a:spcBef>
                <a:spcPts val="600"/>
              </a:spcBef>
            </a:pPr>
            <a:r>
              <a:rPr lang="en-US" sz="1400" dirty="0" smtClean="0"/>
              <a:t>Now that I have an equation, how do the numbers (parameters) in the equation relate to the problem context?</a:t>
            </a:r>
            <a:endParaRPr lang="en-US" sz="1400" dirty="0"/>
          </a:p>
        </p:txBody>
      </p:sp>
    </p:spTree>
    <p:extLst>
      <p:ext uri="{BB962C8B-B14F-4D97-AF65-F5344CB8AC3E}">
        <p14:creationId xmlns:p14="http://schemas.microsoft.com/office/powerpoint/2010/main" val="2653255643"/>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accent3"/>
                </a:solidFill>
              </a:rPr>
              <a:t>Consecutive Sums</a:t>
            </a:r>
            <a:endParaRPr lang="en-US" i="1" dirty="0">
              <a:solidFill>
                <a:schemeClr val="accent3"/>
              </a:solidFill>
            </a:endParaRPr>
          </a:p>
        </p:txBody>
      </p:sp>
      <p:sp>
        <p:nvSpPr>
          <p:cNvPr id="3" name="Content Placeholder 2"/>
          <p:cNvSpPr>
            <a:spLocks noGrp="1"/>
          </p:cNvSpPr>
          <p:nvPr>
            <p:ph idx="1"/>
          </p:nvPr>
        </p:nvSpPr>
        <p:spPr/>
        <p:txBody>
          <a:bodyPr/>
          <a:lstStyle/>
          <a:p>
            <a:pPr marL="0" indent="0">
              <a:buNone/>
            </a:pPr>
            <a:r>
              <a:rPr lang="en-US" dirty="0" smtClean="0">
                <a:solidFill>
                  <a:schemeClr val="accent6">
                    <a:lumMod val="40000"/>
                    <a:lumOff val="60000"/>
                  </a:schemeClr>
                </a:solidFill>
              </a:rPr>
              <a:t>AHOM: Abstract from Computation</a:t>
            </a:r>
          </a:p>
          <a:p>
            <a:pPr lvl="1"/>
            <a:r>
              <a:rPr lang="en-US" sz="2400" i="1" dirty="0" smtClean="0"/>
              <a:t>Thinks about calculations independently of the particular numbers used</a:t>
            </a:r>
          </a:p>
          <a:p>
            <a:pPr lvl="2"/>
            <a:r>
              <a:rPr lang="en-US" dirty="0" smtClean="0">
                <a:solidFill>
                  <a:schemeClr val="tx2"/>
                </a:solidFill>
              </a:rPr>
              <a:t>“A sum of five consecutive whole numbers is the same as five times the middle number.”</a:t>
            </a:r>
          </a:p>
          <a:p>
            <a:pPr lvl="2"/>
            <a:r>
              <a:rPr lang="en-US" dirty="0" smtClean="0">
                <a:solidFill>
                  <a:schemeClr val="tx2"/>
                </a:solidFill>
              </a:rPr>
              <a:t>“No matter where the starting number is, to get the sum of four consecutive numbers, just add 6 on to four times the starting number—like 9 + 10 + 11 + 12 is 4 x 9 + 6.”</a:t>
            </a:r>
          </a:p>
          <a:p>
            <a:pPr lvl="1"/>
            <a:r>
              <a:rPr lang="en-US" i="1" dirty="0" smtClean="0"/>
              <a:t>Recognizes Equivalence between expressions</a:t>
            </a:r>
          </a:p>
          <a:p>
            <a:pPr lvl="2"/>
            <a:r>
              <a:rPr lang="en-US" dirty="0" smtClean="0">
                <a:solidFill>
                  <a:srgbClr val="CCCCCC"/>
                </a:solidFill>
              </a:rPr>
              <a:t>“Instead of writing the consecutive numbers 10, 11, 12, and 13, I could write them as 10, 10 + 1, 10 + 2, and 10 + 3.”</a:t>
            </a:r>
          </a:p>
          <a:p>
            <a:pPr lvl="2"/>
            <a:endParaRPr lang="en-US" dirty="0">
              <a:solidFill>
                <a:srgbClr val="CCCCCC"/>
              </a:solidFill>
            </a:endParaRPr>
          </a:p>
          <a:p>
            <a:pPr lvl="2"/>
            <a:endParaRPr lang="en-US" dirty="0" smtClean="0">
              <a:solidFill>
                <a:srgbClr val="CCCCCC"/>
              </a:solidFill>
            </a:endParaRPr>
          </a:p>
          <a:p>
            <a:pPr lvl="2"/>
            <a:endParaRPr lang="en-US" sz="1800" dirty="0"/>
          </a:p>
        </p:txBody>
      </p:sp>
    </p:spTree>
    <p:extLst>
      <p:ext uri="{BB962C8B-B14F-4D97-AF65-F5344CB8AC3E}">
        <p14:creationId xmlns:p14="http://schemas.microsoft.com/office/powerpoint/2010/main" val="670065279"/>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accent3"/>
                </a:solidFill>
              </a:rPr>
              <a:t>Consecutive Sums</a:t>
            </a:r>
            <a:endParaRPr lang="en-US" i="1" dirty="0">
              <a:solidFill>
                <a:schemeClr val="accent3"/>
              </a:solidFill>
            </a:endParaRPr>
          </a:p>
        </p:txBody>
      </p:sp>
      <p:sp>
        <p:nvSpPr>
          <p:cNvPr id="3" name="Content Placeholder 2"/>
          <p:cNvSpPr>
            <a:spLocks noGrp="1"/>
          </p:cNvSpPr>
          <p:nvPr>
            <p:ph idx="1"/>
          </p:nvPr>
        </p:nvSpPr>
        <p:spPr/>
        <p:txBody>
          <a:bodyPr/>
          <a:lstStyle/>
          <a:p>
            <a:pPr marL="0" indent="0">
              <a:buNone/>
            </a:pPr>
            <a:r>
              <a:rPr lang="en-US" dirty="0" smtClean="0">
                <a:solidFill>
                  <a:schemeClr val="accent6">
                    <a:lumMod val="40000"/>
                    <a:lumOff val="60000"/>
                  </a:schemeClr>
                </a:solidFill>
              </a:rPr>
              <a:t>AHOM: Doing / Undoing</a:t>
            </a:r>
          </a:p>
          <a:p>
            <a:pPr lvl="1"/>
            <a:r>
              <a:rPr lang="en-US" dirty="0" smtClean="0"/>
              <a:t>May occur when the problem solver </a:t>
            </a:r>
            <a:r>
              <a:rPr lang="en-US" i="1" dirty="0" smtClean="0"/>
              <a:t>works the steps of a rule or procedure backward</a:t>
            </a:r>
            <a:endParaRPr lang="en-US" dirty="0" smtClean="0"/>
          </a:p>
          <a:p>
            <a:pPr lvl="2"/>
            <a:r>
              <a:rPr lang="en-US" dirty="0" smtClean="0">
                <a:solidFill>
                  <a:srgbClr val="CCCCCC"/>
                </a:solidFill>
              </a:rPr>
              <a:t>“34 can be expressed as a sum of four consecutive numbers because it fits the form 4</a:t>
            </a:r>
            <a:r>
              <a:rPr lang="en-US" i="1" dirty="0" smtClean="0">
                <a:solidFill>
                  <a:srgbClr val="CCCCCC"/>
                </a:solidFill>
              </a:rPr>
              <a:t>n</a:t>
            </a:r>
            <a:r>
              <a:rPr lang="en-US" dirty="0" smtClean="0">
                <a:solidFill>
                  <a:srgbClr val="CCCCCC"/>
                </a:solidFill>
              </a:rPr>
              <a:t> + 6 with 7 as </a:t>
            </a:r>
            <a:r>
              <a:rPr lang="en-US" i="1" dirty="0" smtClean="0">
                <a:solidFill>
                  <a:srgbClr val="CCCCCC"/>
                </a:solidFill>
              </a:rPr>
              <a:t>n</a:t>
            </a:r>
            <a:r>
              <a:rPr lang="en-US" dirty="0" smtClean="0">
                <a:solidFill>
                  <a:srgbClr val="CCCCCC"/>
                </a:solidFill>
              </a:rPr>
              <a:t>. So 7 is the first number of the four consecutive numbers.”</a:t>
            </a:r>
            <a:endParaRPr lang="en-US" dirty="0">
              <a:solidFill>
                <a:srgbClr val="CCCCCC"/>
              </a:solidFill>
            </a:endParaRPr>
          </a:p>
          <a:p>
            <a:pPr lvl="2"/>
            <a:endParaRPr lang="en-US" dirty="0" smtClean="0"/>
          </a:p>
          <a:p>
            <a:pPr lvl="2"/>
            <a:endParaRPr lang="en-US" sz="1800" dirty="0"/>
          </a:p>
        </p:txBody>
      </p:sp>
    </p:spTree>
    <p:extLst>
      <p:ext uri="{BB962C8B-B14F-4D97-AF65-F5344CB8AC3E}">
        <p14:creationId xmlns:p14="http://schemas.microsoft.com/office/powerpoint/2010/main" val="265605395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accent3"/>
                </a:solidFill>
              </a:rPr>
              <a:t>Consecutive Sums</a:t>
            </a:r>
            <a:endParaRPr lang="en-US" i="1" dirty="0">
              <a:solidFill>
                <a:schemeClr val="accent3"/>
              </a:solidFill>
            </a:endParaRPr>
          </a:p>
        </p:txBody>
      </p:sp>
      <p:sp>
        <p:nvSpPr>
          <p:cNvPr id="3" name="Content Placeholder 2"/>
          <p:cNvSpPr>
            <a:spLocks noGrp="1"/>
          </p:cNvSpPr>
          <p:nvPr>
            <p:ph idx="1"/>
          </p:nvPr>
        </p:nvSpPr>
        <p:spPr/>
        <p:txBody>
          <a:bodyPr/>
          <a:lstStyle/>
          <a:p>
            <a:pPr marL="0" indent="0">
              <a:buNone/>
            </a:pPr>
            <a:r>
              <a:rPr lang="en-US" dirty="0" smtClean="0">
                <a:solidFill>
                  <a:schemeClr val="accent6">
                    <a:lumMod val="40000"/>
                    <a:lumOff val="60000"/>
                  </a:schemeClr>
                </a:solidFill>
              </a:rPr>
              <a:t>AHOM: Building Rules to Represent Functions</a:t>
            </a:r>
          </a:p>
          <a:p>
            <a:pPr lvl="1"/>
            <a:r>
              <a:rPr lang="en-US" i="1" dirty="0" smtClean="0"/>
              <a:t>Organizes information in ways useful for uncovering patterns and the rules that define the patterns</a:t>
            </a:r>
          </a:p>
          <a:p>
            <a:pPr lvl="1"/>
            <a:endParaRPr lang="en-US" i="1" dirty="0" smtClean="0"/>
          </a:p>
          <a:p>
            <a:pPr lvl="1"/>
            <a:r>
              <a:rPr lang="en-US" i="1" dirty="0" smtClean="0"/>
              <a:t>Notices a rule at work and tries to predict how it works</a:t>
            </a:r>
            <a:endParaRPr lang="en-US" sz="1800" dirty="0"/>
          </a:p>
        </p:txBody>
      </p:sp>
    </p:spTree>
    <p:extLst>
      <p:ext uri="{BB962C8B-B14F-4D97-AF65-F5344CB8AC3E}">
        <p14:creationId xmlns:p14="http://schemas.microsoft.com/office/powerpoint/2010/main" val="162803492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accent3"/>
                </a:solidFill>
              </a:rPr>
              <a:t>Consecutive Sums</a:t>
            </a:r>
            <a:endParaRPr lang="en-US" i="1" dirty="0">
              <a:solidFill>
                <a:schemeClr val="accent3"/>
              </a:solidFill>
            </a:endParaRPr>
          </a:p>
        </p:txBody>
      </p:sp>
      <p:pic>
        <p:nvPicPr>
          <p:cNvPr id="4" name="Content Placeholder 3" descr="Screen Shot 2013-04-24 at 6.02.17 PM.png"/>
          <p:cNvPicPr>
            <a:picLocks noGrp="1" noChangeAspect="1"/>
          </p:cNvPicPr>
          <p:nvPr>
            <p:ph idx="1"/>
          </p:nvPr>
        </p:nvPicPr>
        <p:blipFill>
          <a:blip r:embed="rId2">
            <a:extLst>
              <a:ext uri="{28A0092B-C50C-407E-A947-70E740481C1C}">
                <a14:useLocalDpi xmlns:a14="http://schemas.microsoft.com/office/drawing/2010/main" val="0"/>
              </a:ext>
            </a:extLst>
          </a:blip>
          <a:srcRect l="-4444" r="-4444"/>
          <a:stretch>
            <a:fillRect/>
          </a:stretch>
        </p:blipFill>
        <p:spPr>
          <a:xfrm>
            <a:off x="619125" y="1600200"/>
            <a:ext cx="7878763" cy="4638675"/>
          </a:xfrm>
        </p:spPr>
      </p:pic>
    </p:spTree>
    <p:extLst>
      <p:ext uri="{BB962C8B-B14F-4D97-AF65-F5344CB8AC3E}">
        <p14:creationId xmlns:p14="http://schemas.microsoft.com/office/powerpoint/2010/main" val="524200340"/>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_Exhibit">
  <a:themeElements>
    <a:clrScheme name="Exhibit">
      <a:dk1>
        <a:sysClr val="windowText" lastClr="000000"/>
      </a:dk1>
      <a:lt1>
        <a:sysClr val="window" lastClr="FFFFFF"/>
      </a:lt1>
      <a:dk2>
        <a:srgbClr val="1C3264"/>
      </a:dk2>
      <a:lt2>
        <a:srgbClr val="CCCCCC"/>
      </a:lt2>
      <a:accent1>
        <a:srgbClr val="3399FF"/>
      </a:accent1>
      <a:accent2>
        <a:srgbClr val="69FFFF"/>
      </a:accent2>
      <a:accent3>
        <a:srgbClr val="CCFF33"/>
      </a:accent3>
      <a:accent4>
        <a:srgbClr val="3333FF"/>
      </a:accent4>
      <a:accent5>
        <a:srgbClr val="9933FF"/>
      </a:accent5>
      <a:accent6>
        <a:srgbClr val="FF33FF"/>
      </a:accent6>
      <a:hlink>
        <a:srgbClr val="6699FF"/>
      </a:hlink>
      <a:folHlink>
        <a:srgbClr val="9999CC"/>
      </a:folHlink>
    </a:clrScheme>
    <a:fontScheme name="Exhibit">
      <a:majorFont>
        <a:latin typeface="Corbel"/>
        <a:ea typeface=""/>
        <a:cs typeface=""/>
        <a:font script="Jpan" typeface="ＭＳ Ｐゴシック"/>
      </a:majorFont>
      <a:minorFont>
        <a:latin typeface="Corbel"/>
        <a:ea typeface=""/>
        <a:cs typeface=""/>
        <a:font script="Jpan" typeface="ＭＳ Ｐゴシック"/>
      </a:minorFont>
    </a:fontScheme>
    <a:fmtScheme name="Exhibit">
      <a:fillStyleLst>
        <a:solidFill>
          <a:schemeClr val="phClr"/>
        </a:solidFill>
        <a:gradFill rotWithShape="1">
          <a:gsLst>
            <a:gs pos="0">
              <a:schemeClr val="phClr">
                <a:tint val="100000"/>
                <a:shade val="50000"/>
                <a:satMod val="110000"/>
                <a:lumMod val="70000"/>
              </a:schemeClr>
            </a:gs>
            <a:gs pos="50000">
              <a:schemeClr val="phClr">
                <a:tint val="80000"/>
                <a:satMod val="135000"/>
              </a:schemeClr>
            </a:gs>
            <a:gs pos="100000">
              <a:schemeClr val="phClr">
                <a:tint val="30000"/>
                <a:satMod val="150000"/>
              </a:schemeClr>
            </a:gs>
          </a:gsLst>
          <a:lin ang="16200000" scaled="1"/>
        </a:gradFill>
        <a:gradFill rotWithShape="1">
          <a:gsLst>
            <a:gs pos="0">
              <a:schemeClr val="phClr">
                <a:shade val="50000"/>
                <a:satMod val="110000"/>
                <a:lumMod val="70000"/>
              </a:schemeClr>
            </a:gs>
            <a:gs pos="65000">
              <a:schemeClr val="phClr">
                <a:shade val="90000"/>
                <a:satMod val="200000"/>
                <a:lumMod val="110000"/>
              </a:schemeClr>
            </a:gs>
            <a:gs pos="100000">
              <a:schemeClr val="phClr">
                <a:tint val="90000"/>
                <a:shade val="100000"/>
                <a:satMod val="250000"/>
                <a:lumMod val="150000"/>
              </a:schemeClr>
            </a:gs>
          </a:gsLst>
          <a:lin ang="16200000" scaled="1"/>
        </a:gradFill>
      </a:fillStyleLst>
      <a:lnStyleLst>
        <a:ln w="31750" cap="flat" cmpd="sng" algn="ctr">
          <a:solidFill>
            <a:schemeClr val="phClr">
              <a:satMod val="105000"/>
            </a:schemeClr>
          </a:solidFill>
          <a:prstDash val="solid"/>
        </a:ln>
        <a:ln w="50800" cap="flat" cmpd="sng" algn="ctr">
          <a:solidFill>
            <a:schemeClr val="phClr">
              <a:alpha val="95000"/>
            </a:schemeClr>
          </a:solidFill>
          <a:prstDash val="solid"/>
        </a:ln>
        <a:ln w="50800" cap="flat" cmpd="sng" algn="ctr">
          <a:solidFill>
            <a:schemeClr val="phClr">
              <a:alpha val="90000"/>
            </a:schemeClr>
          </a:solidFill>
          <a:prstDash val="solid"/>
        </a:ln>
      </a:lnStyleLst>
      <a:effectStyleLst>
        <a:effectStyle>
          <a:effectLst/>
        </a:effectStyle>
        <a:effectStyle>
          <a:effectLst>
            <a:reflection blurRad="12700" stA="25000" endPos="15000" dist="50800" dir="5400000" sy="-100000" rotWithShape="0"/>
          </a:effectLst>
        </a:effectStyle>
        <a:effectStyle>
          <a:effectLst>
            <a:innerShdw blurRad="76200" dist="25400" dir="5400000">
              <a:srgbClr val="FFFFFF">
                <a:alpha val="50000"/>
              </a:srgbClr>
            </a:innerShdw>
            <a:outerShdw blurRad="254000" dist="254000" dir="5400000" sx="90000" sy="-30000" rotWithShape="0">
              <a:srgbClr val="000000">
                <a:alpha val="25000"/>
              </a:srgbClr>
            </a:outerShdw>
          </a:effectLst>
          <a:scene3d>
            <a:camera prst="orthographicFront">
              <a:rot lat="0" lon="0" rev="0"/>
            </a:camera>
            <a:lightRig rig="twoPt" dir="t">
              <a:rot lat="0" lon="0" rev="5400000"/>
            </a:lightRig>
          </a:scene3d>
          <a:sp3d>
            <a:bevelT w="0" h="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70000"/>
                <a:satMod val="120000"/>
                <a:lumMod val="30000"/>
              </a:schemeClr>
              <a:schemeClr val="phClr">
                <a:tint val="70000"/>
                <a:satMod val="500000"/>
                <a:lumMod val="5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Exhibit.thmx</Template>
  <TotalTime>19915</TotalTime>
  <Words>1004</Words>
  <Application>Microsoft Macintosh PowerPoint</Application>
  <PresentationFormat>On-screen Show (4:3)</PresentationFormat>
  <Paragraphs>111</Paragraphs>
  <Slides>12</Slides>
  <Notes>6</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1_Exhibit</vt:lpstr>
      <vt:lpstr>Vista Unified School District Meaningful Algebra</vt:lpstr>
      <vt:lpstr>Meaningful Algebra</vt:lpstr>
      <vt:lpstr>Meaningful Algebra</vt:lpstr>
      <vt:lpstr>Fostering Algebraic Thinking</vt:lpstr>
      <vt:lpstr>PowerPoint Presentation</vt:lpstr>
      <vt:lpstr>Consecutive Sums</vt:lpstr>
      <vt:lpstr>Consecutive Sums</vt:lpstr>
      <vt:lpstr>Consecutive Sums</vt:lpstr>
      <vt:lpstr>Consecutive Sums</vt:lpstr>
      <vt:lpstr>TIMSS (1995)</vt:lpstr>
      <vt:lpstr>Example</vt:lpstr>
      <vt:lpstr>Teaching Meaningful Algebra</vt:lpstr>
    </vt:vector>
  </TitlesOfParts>
  <Company>csusm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EDUC 350 Introduction to Teaching as a Profession</dc:title>
  <dc:creator>Brian Lawler</dc:creator>
  <cp:lastModifiedBy>Brian Lawler</cp:lastModifiedBy>
  <cp:revision>172</cp:revision>
  <cp:lastPrinted>2013-04-25T01:39:11Z</cp:lastPrinted>
  <dcterms:created xsi:type="dcterms:W3CDTF">2010-10-04T21:10:09Z</dcterms:created>
  <dcterms:modified xsi:type="dcterms:W3CDTF">2013-04-26T15:10:45Z</dcterms:modified>
</cp:coreProperties>
</file>