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56" r:id="rId2"/>
    <p:sldId id="268" r:id="rId3"/>
    <p:sldId id="262" r:id="rId4"/>
    <p:sldId id="273" r:id="rId5"/>
    <p:sldId id="274" r:id="rId6"/>
    <p:sldId id="275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gray" frameSlides="1"/>
  <p:clrMru>
    <a:srgbClr val="C33E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-448" y="13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B1164A-A5B8-DC4C-9AF8-BC984ECDC54C}" type="datetimeFigureOut">
              <a:rPr lang="en-US" smtClean="0"/>
              <a:t>5/4/15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A6F11-BD7B-5C41-9C31-1E784D4C4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944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88845-9936-0D4C-9460-675520ED312E}" type="datetimeFigureOut">
              <a:rPr lang="en-US" smtClean="0"/>
              <a:t>5/4/15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72227D-805D-4845-B246-31BF3EBEB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108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2227D-805D-4845-B246-31BF3EBEBE6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171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2227D-805D-4845-B246-31BF3EBEBE6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290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2227D-805D-4845-B246-31BF3EBEBE6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795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5/4/15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5/4/15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5/4/15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5/4/15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5/4/15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5/4/15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5/4/15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5/4/15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5/4/15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5/4/15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5/4/15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0C4986D-6BE9-4264-908F-02DB36FD8D6C}" type="datetime1">
              <a:rPr lang="en-US" smtClean="0"/>
              <a:t>5/4/15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6" y="3505200"/>
            <a:ext cx="6400800" cy="17526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University Assessment Council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59000" y="5257800"/>
            <a:ext cx="5093368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Presented by:</a:t>
            </a:r>
          </a:p>
          <a:p>
            <a:pPr algn="ctr"/>
            <a:r>
              <a:rPr lang="en-US" dirty="0" smtClean="0"/>
              <a:t>Linda </a:t>
            </a:r>
            <a:r>
              <a:rPr lang="en-US" dirty="0" smtClean="0"/>
              <a:t>Shaw, CHABSS </a:t>
            </a:r>
            <a:r>
              <a:rPr lang="en-US" dirty="0" smtClean="0"/>
              <a:t>faculty</a:t>
            </a:r>
          </a:p>
          <a:p>
            <a:pPr algn="ctr"/>
            <a:r>
              <a:rPr lang="en-US" dirty="0" smtClean="0"/>
              <a:t>Regina Eisenbach, Dean of Academic Programs</a:t>
            </a:r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sz="1400" dirty="0" smtClean="0"/>
              <a:t>May 6, 2015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264051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78157" cy="4876800"/>
          </a:xfrm>
        </p:spPr>
        <p:txBody>
          <a:bodyPr/>
          <a:lstStyle/>
          <a:p>
            <a:pPr>
              <a:spcBef>
                <a:spcPts val="0"/>
              </a:spcBef>
              <a:buFont typeface="Arial"/>
              <a:buChar char="•"/>
            </a:pPr>
            <a:r>
              <a:rPr lang="en-US" sz="2800" dirty="0" smtClean="0"/>
              <a:t>Assessment Structure and Process Update</a:t>
            </a:r>
          </a:p>
          <a:p>
            <a:pPr>
              <a:spcBef>
                <a:spcPts val="0"/>
              </a:spcBef>
              <a:buFont typeface="Arial"/>
              <a:buChar char="•"/>
            </a:pPr>
            <a:endParaRPr lang="en-US" sz="2800" dirty="0" smtClean="0"/>
          </a:p>
          <a:p>
            <a:pPr>
              <a:spcBef>
                <a:spcPts val="0"/>
              </a:spcBef>
              <a:buFont typeface="Arial"/>
              <a:buChar char="•"/>
            </a:pPr>
            <a:r>
              <a:rPr lang="en-US" sz="2800" dirty="0" smtClean="0"/>
              <a:t>Questions </a:t>
            </a:r>
            <a:r>
              <a:rPr lang="en-US" sz="2800" dirty="0" smtClean="0"/>
              <a:t>&amp; Answers</a:t>
            </a:r>
          </a:p>
          <a:p>
            <a:pPr>
              <a:buFont typeface="Courier New"/>
              <a:buChar char="o"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457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University Assessment Council - Members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025" y="2082799"/>
            <a:ext cx="8451902" cy="382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43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University Assessment Council – </a:t>
            </a:r>
            <a:br>
              <a:rPr lang="en-US" dirty="0" smtClean="0"/>
            </a:br>
            <a:r>
              <a:rPr lang="en-US" dirty="0" smtClean="0"/>
              <a:t>Progress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48934"/>
            <a:ext cx="8229600" cy="4876800"/>
          </a:xfrm>
        </p:spPr>
        <p:txBody>
          <a:bodyPr/>
          <a:lstStyle/>
          <a:p>
            <a:r>
              <a:rPr lang="en-US" dirty="0" smtClean="0"/>
              <a:t>Met every 2 weeks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Subcommittee work</a:t>
            </a:r>
            <a:endParaRPr lang="en-US" dirty="0" smtClean="0"/>
          </a:p>
          <a:p>
            <a:pPr lvl="1"/>
            <a:r>
              <a:rPr lang="en-US" dirty="0" smtClean="0"/>
              <a:t>Undergraduate Learning Outcomes – </a:t>
            </a:r>
            <a:r>
              <a:rPr lang="en-US" dirty="0" smtClean="0"/>
              <a:t>working with Graduate Studies Council for Fall presentation to Senate</a:t>
            </a:r>
            <a:endParaRPr lang="en-US" dirty="0" smtClean="0"/>
          </a:p>
          <a:p>
            <a:pPr lvl="1"/>
            <a:r>
              <a:rPr lang="en-US" dirty="0" smtClean="0"/>
              <a:t>Software – </a:t>
            </a:r>
            <a:r>
              <a:rPr lang="en-US" dirty="0" smtClean="0"/>
              <a:t>working on websites</a:t>
            </a:r>
            <a:endParaRPr lang="en-US" dirty="0" smtClean="0"/>
          </a:p>
          <a:p>
            <a:pPr lvl="1"/>
            <a:r>
              <a:rPr lang="en-US" dirty="0" smtClean="0"/>
              <a:t>Assessment Plans/Reports – </a:t>
            </a:r>
            <a:r>
              <a:rPr lang="en-US" dirty="0" smtClean="0"/>
              <a:t>97% of programs submitted plans</a:t>
            </a:r>
          </a:p>
          <a:p>
            <a:pPr lvl="1"/>
            <a:endParaRPr lang="en-US" dirty="0"/>
          </a:p>
          <a:p>
            <a:r>
              <a:rPr lang="en-US" dirty="0" smtClean="0"/>
              <a:t>Developed </a:t>
            </a:r>
            <a:r>
              <a:rPr lang="en-US" dirty="0" smtClean="0"/>
              <a:t>new Annual </a:t>
            </a:r>
            <a:r>
              <a:rPr lang="en-US" dirty="0" smtClean="0"/>
              <a:t>Plan and Report templates</a:t>
            </a:r>
          </a:p>
          <a:p>
            <a:pPr lvl="1"/>
            <a:r>
              <a:rPr lang="en-US" dirty="0" smtClean="0"/>
              <a:t>Annual Report due May 29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749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University Assessment Council – Next year’s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Continue Annual Plan and Report coordination and feedback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Work with Faculty Center on workshops/speakers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Diversity Mapping</a:t>
            </a:r>
          </a:p>
          <a:p>
            <a:pPr lvl="1"/>
            <a:r>
              <a:rPr lang="en-US" dirty="0" smtClean="0"/>
              <a:t>Work with GEC on plan to assess diversity learning outcome</a:t>
            </a:r>
          </a:p>
          <a:p>
            <a:pPr lvl="1"/>
            <a:r>
              <a:rPr lang="en-US" dirty="0" smtClean="0"/>
              <a:t>Senate call to review ULOs for inclusion of diversity – work with PAC to </a:t>
            </a:r>
            <a:r>
              <a:rPr lang="en-US" smtClean="0"/>
              <a:t>clarify roles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015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Countdown to WASC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March 16 – 18, 2016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7200" dirty="0" smtClean="0">
                <a:solidFill>
                  <a:srgbClr val="C33E32"/>
                </a:solidFill>
              </a:rPr>
              <a:t>217days!!!</a:t>
            </a:r>
            <a:endParaRPr lang="en-US" sz="7200" dirty="0">
              <a:solidFill>
                <a:srgbClr val="C33E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545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5520"/>
            <a:ext cx="8229600" cy="1600200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286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15425</TotalTime>
  <Words>159</Words>
  <Application>Microsoft Macintosh PowerPoint</Application>
  <PresentationFormat>On-screen Show (4:3)</PresentationFormat>
  <Paragraphs>40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Clarity</vt:lpstr>
      <vt:lpstr>PowerPoint Presentation</vt:lpstr>
      <vt:lpstr>Agenda</vt:lpstr>
      <vt:lpstr>University Assessment Council - Members</vt:lpstr>
      <vt:lpstr>University Assessment Council –  Progress </vt:lpstr>
      <vt:lpstr>University Assessment Council – Next year’s plans</vt:lpstr>
      <vt:lpstr>Countdown to WASC</vt:lpstr>
      <vt:lpstr>Questions?</vt:lpstr>
    </vt:vector>
  </TitlesOfParts>
  <Company>CSU San Marcos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Eisenbach</dc:creator>
  <cp:lastModifiedBy>Regina Eisenbach</cp:lastModifiedBy>
  <cp:revision>115</cp:revision>
  <cp:lastPrinted>2014-02-18T16:34:28Z</cp:lastPrinted>
  <dcterms:created xsi:type="dcterms:W3CDTF">2014-02-01T00:45:18Z</dcterms:created>
  <dcterms:modified xsi:type="dcterms:W3CDTF">2015-05-04T15:38:18Z</dcterms:modified>
</cp:coreProperties>
</file>