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9" r:id="rId1"/>
    <p:sldMasterId id="2147483680" r:id="rId2"/>
    <p:sldMasterId id="2147483681" r:id="rId3"/>
  </p:sldMasterIdLst>
  <p:notesMasterIdLst>
    <p:notesMasterId r:id="rId47"/>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132" y="17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susm.zoom.us/j/82359108716"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up9a3gesiNU"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up9a3gesiNU"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up9a3gesiNU"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csusm.edu/sustainability/goals/greenbuildings/index.html"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up9a3gesiNU"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csusm.edu/sustainability/goals/greenbuildings/index.html"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up9a3gesiNU"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csusm.edu/sustainability/goals/greenbuildings/index.html"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up9a3gesiNU"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csusm.edu/sustainability/goals/greenbuildings/index.html"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up9a3gesiNU"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csusm.edu/sustainability/goals/greenbuildings/index.html"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up9a3gesiNU"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csusm.edu/sustainability/goals/greenbuildings/index.htm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ollev.com/nicolasmoral749"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pollev.com/nicolasmoral749"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polleverywhere.com/multiple_choice_polls/PKEzqvU5eX1sxWHxBZLR9"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limate.nasa.gov/"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climatekids.nasa.gov/climate-change-meaning/" TargetMode="External"/><Relationship Id="rId4" Type="http://schemas.openxmlformats.org/officeDocument/2006/relationships/hyperlink" Target="https://climate.nasa.gov/climate_resource_center/earthminute"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G4H1N_yXBiA" TargetMode="External"/><Relationship Id="rId7" Type="http://schemas.openxmlformats.org/officeDocument/2006/relationships/hyperlink" Target="https://climate.nasa.gov/climate_resource_center/earthminute"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youtube.com/watch?v=VbiRNT_gWUQ" TargetMode="External"/><Relationship Id="rId5" Type="http://schemas.openxmlformats.org/officeDocument/2006/relationships/hyperlink" Target="https://www.youtube.com/watch?v=8auMIfF50Ng" TargetMode="External"/><Relationship Id="rId4" Type="http://schemas.openxmlformats.org/officeDocument/2006/relationships/hyperlink" Target="https://www.youtube.com/watch?v=Sv7OHfpIRfU"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a:t>
            </a:r>
            <a:r>
              <a:rPr lang="en-US" u="sng">
                <a:solidFill>
                  <a:schemeClr val="hlink"/>
                </a:solidFill>
                <a:hlinkClick r:id="rId3"/>
              </a:rPr>
              <a:t>https://csusm.zoom.us/j/82359108716</a:t>
            </a:r>
            <a:br>
              <a:rPr lang="en-US" u="sng"/>
            </a:br>
            <a:endParaRPr u="sng"/>
          </a:p>
        </p:txBody>
      </p:sp>
      <p:sp>
        <p:nvSpPr>
          <p:cNvPr id="228" name="Google Shape;22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10 min.</a:t>
            </a:r>
            <a:endParaRPr/>
          </a:p>
          <a:p>
            <a:pPr marL="0" lvl="0" indent="0" algn="l" rtl="0">
              <a:spcBef>
                <a:spcPts val="0"/>
              </a:spcBef>
              <a:spcAft>
                <a:spcPts val="0"/>
              </a:spcAft>
              <a:buNone/>
            </a:pPr>
            <a:r>
              <a:rPr lang="en-US"/>
              <a:t>-Small group discussion: Introductory general questions about the concept sustainability and sustainability action/awareness. For example, “Have you studied about SDGs at your school? What did you learn so far and what interested you the most?” 3-4 questions</a:t>
            </a:r>
            <a:endParaRPr/>
          </a:p>
          <a:p>
            <a:pPr marL="0" lvl="0" indent="0" algn="l" rtl="0">
              <a:spcBef>
                <a:spcPts val="0"/>
              </a:spcBef>
              <a:spcAft>
                <a:spcPts val="0"/>
              </a:spcAft>
              <a:buNone/>
            </a:pPr>
            <a:r>
              <a:rPr lang="en-US"/>
              <a:t>-Whole Class Sharing: Elicit answers generated during the small group discussion.</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10 Mins goals for #7 two slides</a:t>
            </a:r>
            <a:endParaRPr/>
          </a:p>
          <a:p>
            <a:pPr marL="0" lvl="0" indent="0" algn="l" rtl="0">
              <a:spcBef>
                <a:spcPts val="0"/>
              </a:spcBef>
              <a:spcAft>
                <a:spcPts val="0"/>
              </a:spcAft>
              <a:buNone/>
            </a:pPr>
            <a:r>
              <a:rPr lang="en-US" u="sng">
                <a:solidFill>
                  <a:schemeClr val="hlink"/>
                </a:solidFill>
                <a:hlinkClick r:id="rId3"/>
              </a:rPr>
              <a:t>https://www.youtube.com/watch?v=up9a3gesiNU</a:t>
            </a:r>
            <a:r>
              <a:rPr lang="en-US"/>
              <a:t> </a:t>
            </a:r>
            <a:endParaRPr/>
          </a:p>
        </p:txBody>
      </p:sp>
      <p:sp>
        <p:nvSpPr>
          <p:cNvPr id="358" name="Google Shape;35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https://www.youtube.com/watch?v=up9a3gesiNU</a:t>
            </a:r>
            <a:r>
              <a:rPr lang="en-US"/>
              <a:t> </a:t>
            </a:r>
            <a:endParaRPr/>
          </a:p>
        </p:txBody>
      </p:sp>
      <p:sp>
        <p:nvSpPr>
          <p:cNvPr id="374" name="Google Shape;37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19e1e0f64f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g119e1e0f64f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10 Mins goals for #7 two slides</a:t>
            </a:r>
            <a:endParaRPr/>
          </a:p>
          <a:p>
            <a:pPr marL="0" lvl="0" indent="0" algn="l" rtl="0">
              <a:spcBef>
                <a:spcPts val="0"/>
              </a:spcBef>
              <a:spcAft>
                <a:spcPts val="0"/>
              </a:spcAft>
              <a:buNone/>
            </a:pPr>
            <a:r>
              <a:rPr lang="en-US" u="sng">
                <a:solidFill>
                  <a:schemeClr val="hlink"/>
                </a:solidFill>
                <a:hlinkClick r:id="rId3"/>
              </a:rPr>
              <a:t>https://www.youtube.com/watch?v=up9a3gesiNU</a:t>
            </a:r>
            <a:r>
              <a:rPr lang="en-US"/>
              <a:t> </a:t>
            </a:r>
            <a:endParaRPr/>
          </a:p>
          <a:p>
            <a:pPr marL="0" lvl="0" indent="0" algn="l" rtl="0">
              <a:spcBef>
                <a:spcPts val="0"/>
              </a:spcBef>
              <a:spcAft>
                <a:spcPts val="0"/>
              </a:spcAft>
              <a:buNone/>
            </a:pPr>
            <a:r>
              <a:rPr lang="en-US" u="sng">
                <a:solidFill>
                  <a:schemeClr val="hlink"/>
                </a:solidFill>
                <a:hlinkClick r:id="rId4"/>
              </a:rPr>
              <a:t>https://www.csusm.edu/sustainability/goals/greenbuildings/index.html</a:t>
            </a:r>
            <a:r>
              <a:rPr lang="en-US"/>
              <a:t> </a:t>
            </a:r>
            <a:endParaRPr/>
          </a:p>
        </p:txBody>
      </p:sp>
      <p:sp>
        <p:nvSpPr>
          <p:cNvPr id="385" name="Google Shape;385;g119e1e0f64f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119e1e0f64f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g119e1e0f64f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10 Mins goals for #7 two slides</a:t>
            </a:r>
            <a:endParaRPr/>
          </a:p>
          <a:p>
            <a:pPr marL="0" lvl="0" indent="0" algn="l" rtl="0">
              <a:spcBef>
                <a:spcPts val="0"/>
              </a:spcBef>
              <a:spcAft>
                <a:spcPts val="0"/>
              </a:spcAft>
              <a:buNone/>
            </a:pPr>
            <a:r>
              <a:rPr lang="en-US" u="sng">
                <a:solidFill>
                  <a:schemeClr val="hlink"/>
                </a:solidFill>
                <a:hlinkClick r:id="rId3"/>
              </a:rPr>
              <a:t>https://www.youtube.com/watch?v=up9a3gesiNU</a:t>
            </a:r>
            <a:r>
              <a:rPr lang="en-US"/>
              <a:t> </a:t>
            </a:r>
            <a:endParaRPr/>
          </a:p>
          <a:p>
            <a:pPr marL="0" lvl="0" indent="0" algn="l" rtl="0">
              <a:spcBef>
                <a:spcPts val="0"/>
              </a:spcBef>
              <a:spcAft>
                <a:spcPts val="0"/>
              </a:spcAft>
              <a:buNone/>
            </a:pPr>
            <a:r>
              <a:rPr lang="en-US" u="sng">
                <a:solidFill>
                  <a:schemeClr val="hlink"/>
                </a:solidFill>
                <a:hlinkClick r:id="rId4"/>
              </a:rPr>
              <a:t>https://www.csusm.edu/sustainability/goals/greenbuildings/index.html</a:t>
            </a:r>
            <a:r>
              <a:rPr lang="en-US"/>
              <a:t> </a:t>
            </a:r>
            <a:endParaRPr/>
          </a:p>
        </p:txBody>
      </p:sp>
      <p:sp>
        <p:nvSpPr>
          <p:cNvPr id="401" name="Google Shape;401;g119e1e0f64f_0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119e1e0f64f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g119e1e0f64f_0_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10 Mins goals for #7 two slides</a:t>
            </a:r>
            <a:endParaRPr/>
          </a:p>
          <a:p>
            <a:pPr marL="0" lvl="0" indent="0" algn="l" rtl="0">
              <a:spcBef>
                <a:spcPts val="0"/>
              </a:spcBef>
              <a:spcAft>
                <a:spcPts val="0"/>
              </a:spcAft>
              <a:buNone/>
            </a:pPr>
            <a:r>
              <a:rPr lang="en-US" u="sng">
                <a:solidFill>
                  <a:schemeClr val="hlink"/>
                </a:solidFill>
                <a:hlinkClick r:id="rId3"/>
              </a:rPr>
              <a:t>https://www.youtube.com/watch?v=up9a3gesiNU</a:t>
            </a:r>
            <a:r>
              <a:rPr lang="en-US"/>
              <a:t> </a:t>
            </a:r>
            <a:endParaRPr/>
          </a:p>
          <a:p>
            <a:pPr marL="0" lvl="0" indent="0" algn="l" rtl="0">
              <a:spcBef>
                <a:spcPts val="0"/>
              </a:spcBef>
              <a:spcAft>
                <a:spcPts val="0"/>
              </a:spcAft>
              <a:buNone/>
            </a:pPr>
            <a:r>
              <a:rPr lang="en-US" u="sng">
                <a:solidFill>
                  <a:schemeClr val="hlink"/>
                </a:solidFill>
                <a:hlinkClick r:id="rId4"/>
              </a:rPr>
              <a:t>https://www.csusm.edu/sustainability/goals/greenbuildings/index.html</a:t>
            </a:r>
            <a:r>
              <a:rPr lang="en-US"/>
              <a:t> </a:t>
            </a:r>
            <a:endParaRPr/>
          </a:p>
        </p:txBody>
      </p:sp>
      <p:sp>
        <p:nvSpPr>
          <p:cNvPr id="413" name="Google Shape;413;g119e1e0f64f_0_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119e1e0f64f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g119e1e0f64f_0_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10 Mins goals for #7 two slides</a:t>
            </a:r>
            <a:endParaRPr/>
          </a:p>
          <a:p>
            <a:pPr marL="0" lvl="0" indent="0" algn="l" rtl="0">
              <a:spcBef>
                <a:spcPts val="0"/>
              </a:spcBef>
              <a:spcAft>
                <a:spcPts val="0"/>
              </a:spcAft>
              <a:buNone/>
            </a:pPr>
            <a:r>
              <a:rPr lang="en-US" u="sng">
                <a:solidFill>
                  <a:schemeClr val="hlink"/>
                </a:solidFill>
                <a:hlinkClick r:id="rId3"/>
              </a:rPr>
              <a:t>https://www.youtube.com/watch?v=up9a3gesiNU</a:t>
            </a:r>
            <a:r>
              <a:rPr lang="en-US"/>
              <a:t> </a:t>
            </a:r>
            <a:endParaRPr/>
          </a:p>
          <a:p>
            <a:pPr marL="0" lvl="0" indent="0" algn="l" rtl="0">
              <a:spcBef>
                <a:spcPts val="0"/>
              </a:spcBef>
              <a:spcAft>
                <a:spcPts val="0"/>
              </a:spcAft>
              <a:buNone/>
            </a:pPr>
            <a:r>
              <a:rPr lang="en-US" u="sng">
                <a:solidFill>
                  <a:schemeClr val="hlink"/>
                </a:solidFill>
                <a:hlinkClick r:id="rId4"/>
              </a:rPr>
              <a:t>https://www.csusm.edu/sustainability/goals/greenbuildings/index.html</a:t>
            </a:r>
            <a:r>
              <a:rPr lang="en-US"/>
              <a:t> </a:t>
            </a:r>
            <a:endParaRPr/>
          </a:p>
        </p:txBody>
      </p:sp>
      <p:sp>
        <p:nvSpPr>
          <p:cNvPr id="425" name="Google Shape;425;g119e1e0f64f_0_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119e1e0f64f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g119e1e0f64f_0_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10 Mins goals for #7 two slides</a:t>
            </a:r>
            <a:endParaRPr/>
          </a:p>
          <a:p>
            <a:pPr marL="0" lvl="0" indent="0" algn="l" rtl="0">
              <a:spcBef>
                <a:spcPts val="0"/>
              </a:spcBef>
              <a:spcAft>
                <a:spcPts val="0"/>
              </a:spcAft>
              <a:buNone/>
            </a:pPr>
            <a:r>
              <a:rPr lang="en-US" u="sng">
                <a:solidFill>
                  <a:schemeClr val="hlink"/>
                </a:solidFill>
                <a:hlinkClick r:id="rId3"/>
              </a:rPr>
              <a:t>https://www.youtube.com/watch?v=up9a3gesiNU</a:t>
            </a:r>
            <a:r>
              <a:rPr lang="en-US"/>
              <a:t> </a:t>
            </a:r>
            <a:endParaRPr/>
          </a:p>
          <a:p>
            <a:pPr marL="0" lvl="0" indent="0" algn="l" rtl="0">
              <a:spcBef>
                <a:spcPts val="0"/>
              </a:spcBef>
              <a:spcAft>
                <a:spcPts val="0"/>
              </a:spcAft>
              <a:buNone/>
            </a:pPr>
            <a:r>
              <a:rPr lang="en-US" u="sng">
                <a:solidFill>
                  <a:schemeClr val="hlink"/>
                </a:solidFill>
                <a:hlinkClick r:id="rId4"/>
              </a:rPr>
              <a:t>https://www.csusm.edu/sustainability/goals/greenbuildings/index.html</a:t>
            </a:r>
            <a:r>
              <a:rPr lang="en-US"/>
              <a:t> </a:t>
            </a:r>
            <a:endParaRPr/>
          </a:p>
        </p:txBody>
      </p:sp>
      <p:sp>
        <p:nvSpPr>
          <p:cNvPr id="435" name="Google Shape;435;g119e1e0f64f_0_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119e1e0f64f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g119e1e0f64f_0_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10 Mins goals for #7 two slides</a:t>
            </a:r>
            <a:endParaRPr/>
          </a:p>
          <a:p>
            <a:pPr marL="0" lvl="0" indent="0" algn="l" rtl="0">
              <a:spcBef>
                <a:spcPts val="0"/>
              </a:spcBef>
              <a:spcAft>
                <a:spcPts val="0"/>
              </a:spcAft>
              <a:buNone/>
            </a:pPr>
            <a:r>
              <a:rPr lang="en-US" u="sng">
                <a:solidFill>
                  <a:schemeClr val="hlink"/>
                </a:solidFill>
                <a:hlinkClick r:id="rId3"/>
              </a:rPr>
              <a:t>https://www.youtube.com/watch?v=up9a3gesiNU</a:t>
            </a:r>
            <a:r>
              <a:rPr lang="en-US"/>
              <a:t> </a:t>
            </a:r>
            <a:endParaRPr/>
          </a:p>
          <a:p>
            <a:pPr marL="0" lvl="0" indent="0" algn="l" rtl="0">
              <a:spcBef>
                <a:spcPts val="0"/>
              </a:spcBef>
              <a:spcAft>
                <a:spcPts val="0"/>
              </a:spcAft>
              <a:buNone/>
            </a:pPr>
            <a:r>
              <a:rPr lang="en-US" u="sng">
                <a:solidFill>
                  <a:schemeClr val="hlink"/>
                </a:solidFill>
                <a:hlinkClick r:id="rId4"/>
              </a:rPr>
              <a:t>https://www.csusm.edu/sustainability/goals/greenbuildings/index.html</a:t>
            </a:r>
            <a:r>
              <a:rPr lang="en-US"/>
              <a:t> </a:t>
            </a:r>
            <a:endParaRPr/>
          </a:p>
        </p:txBody>
      </p:sp>
      <p:sp>
        <p:nvSpPr>
          <p:cNvPr id="445" name="Google Shape;445;g119e1e0f64f_0_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5 min.</a:t>
            </a:r>
            <a:endParaRPr/>
          </a:p>
          <a:p>
            <a:pPr marL="0" lvl="0" indent="0" algn="l" rtl="0">
              <a:spcBef>
                <a:spcPts val="0"/>
              </a:spcBef>
              <a:spcAft>
                <a:spcPts val="0"/>
              </a:spcAft>
              <a:buNone/>
            </a:pPr>
            <a:r>
              <a:rPr lang="en-US"/>
              <a:t>-Welcome and Topic Introduction</a:t>
            </a:r>
            <a:endParaRPr/>
          </a:p>
          <a:p>
            <a:pPr marL="0" lvl="0" indent="0" algn="l" rtl="0">
              <a:spcBef>
                <a:spcPts val="0"/>
              </a:spcBef>
              <a:spcAft>
                <a:spcPts val="0"/>
              </a:spcAft>
              <a:buNone/>
            </a:pPr>
            <a:r>
              <a:rPr lang="en-US"/>
              <a:t>-Introduce students (Melissa, Daniella)/staff (Juliana) who work on sustainability on campus</a:t>
            </a:r>
            <a:endParaRPr/>
          </a:p>
          <a:p>
            <a:pPr marL="0" lvl="0" indent="0" algn="l" rtl="0">
              <a:spcBef>
                <a:spcPts val="0"/>
              </a:spcBef>
              <a:spcAft>
                <a:spcPts val="0"/>
              </a:spcAft>
              <a:buNone/>
            </a:pPr>
            <a:endParaRPr/>
          </a:p>
        </p:txBody>
      </p:sp>
      <p:sp>
        <p:nvSpPr>
          <p:cNvPr id="240" name="Google Shape;24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10 min</a:t>
            </a:r>
            <a:endParaRPr/>
          </a:p>
          <a:p>
            <a:pPr marL="0" lvl="0" indent="0" algn="l" rtl="0">
              <a:spcBef>
                <a:spcPts val="0"/>
              </a:spcBef>
              <a:spcAft>
                <a:spcPts val="0"/>
              </a:spcAft>
              <a:buNone/>
            </a:pPr>
            <a:r>
              <a:rPr lang="en-US"/>
              <a:t>-“Clean Energy/ Energy” Vocabulary Overview (6-8 words including “</a:t>
            </a:r>
            <a:r>
              <a:rPr lang="en-US" b="1"/>
              <a:t>MICROGRID</a:t>
            </a:r>
            <a:r>
              <a:rPr lang="en-US"/>
              <a:t>”). </a:t>
            </a:r>
            <a:endParaRPr/>
          </a:p>
          <a:p>
            <a:pPr marL="0" lvl="0" indent="0" algn="l" rtl="0">
              <a:spcBef>
                <a:spcPts val="0"/>
              </a:spcBef>
              <a:spcAft>
                <a:spcPts val="0"/>
              </a:spcAft>
              <a:buNone/>
            </a:pPr>
            <a:r>
              <a:rPr lang="en-US"/>
              <a:t>-Small Group Practice: Divide into groups to practice pronunciation and clarify meaning of vocabulary words.</a:t>
            </a:r>
            <a:endParaRPr/>
          </a:p>
          <a:p>
            <a:pPr marL="0" lvl="0" indent="0" algn="l" rtl="0">
              <a:spcBef>
                <a:spcPts val="0"/>
              </a:spcBef>
              <a:spcAft>
                <a:spcPts val="0"/>
              </a:spcAft>
              <a:buNone/>
            </a:pPr>
            <a:r>
              <a:rPr lang="en-US"/>
              <a:t>-Check comprehension with word cloud (LINK: </a:t>
            </a:r>
            <a:r>
              <a:rPr lang="en-US" u="sng">
                <a:solidFill>
                  <a:schemeClr val="hlink"/>
                </a:solidFill>
                <a:hlinkClick r:id="rId3"/>
              </a:rPr>
              <a:t>https://PollEv.com/nicolasmoral749</a:t>
            </a:r>
            <a:r>
              <a:rPr lang="en-US"/>
              <a:t>)</a:t>
            </a:r>
            <a:endParaRPr/>
          </a:p>
          <a:p>
            <a:pPr marL="0" lvl="0" indent="0" algn="l" rtl="0">
              <a:spcBef>
                <a:spcPts val="0"/>
              </a:spcBef>
              <a:spcAft>
                <a:spcPts val="0"/>
              </a:spcAft>
              <a:buNone/>
            </a:pPr>
            <a:endParaRPr/>
          </a:p>
          <a:p>
            <a:pPr marL="0" lvl="0" indent="0" algn="l" rtl="0">
              <a:spcBef>
                <a:spcPts val="0"/>
              </a:spcBef>
              <a:spcAft>
                <a:spcPts val="0"/>
              </a:spcAft>
              <a:buNone/>
            </a:pPr>
            <a:r>
              <a:rPr lang="en-US"/>
              <a:t>Definitions </a:t>
            </a:r>
            <a:r>
              <a:rPr lang="en-US" b="1"/>
              <a:t>(send out to all SL Volunteers, Facilitators, &amp; Ambassadors)</a:t>
            </a:r>
            <a:endParaRPr/>
          </a:p>
          <a:p>
            <a:pPr marL="171450" lvl="0" indent="-171450" algn="l" rtl="0">
              <a:spcBef>
                <a:spcPts val="0"/>
              </a:spcBef>
              <a:spcAft>
                <a:spcPts val="0"/>
              </a:spcAft>
              <a:buClr>
                <a:schemeClr val="dk1"/>
              </a:buClr>
              <a:buSzPts val="1200"/>
              <a:buFont typeface="Arial"/>
              <a:buChar char="•"/>
            </a:pPr>
            <a:r>
              <a:rPr lang="en-US"/>
              <a:t>Microgrid – Small group of connected energy sources (usually local) that can work alone, or as part of a bigger energy system</a:t>
            </a:r>
            <a:endParaRPr/>
          </a:p>
          <a:p>
            <a:pPr marL="171450" lvl="0" indent="-171450" algn="l" rtl="0">
              <a:spcBef>
                <a:spcPts val="0"/>
              </a:spcBef>
              <a:spcAft>
                <a:spcPts val="0"/>
              </a:spcAft>
              <a:buClr>
                <a:schemeClr val="dk1"/>
              </a:buClr>
              <a:buSzPts val="1200"/>
              <a:buFont typeface="Arial"/>
              <a:buChar char="•"/>
            </a:pPr>
            <a:r>
              <a:rPr lang="en-US"/>
              <a:t>Climate – General or long term weather conditions</a:t>
            </a:r>
            <a:endParaRPr/>
          </a:p>
          <a:p>
            <a:pPr marL="171450" lvl="0" indent="-171450" algn="l" rtl="0">
              <a:spcBef>
                <a:spcPts val="0"/>
              </a:spcBef>
              <a:spcAft>
                <a:spcPts val="0"/>
              </a:spcAft>
              <a:buClr>
                <a:schemeClr val="dk1"/>
              </a:buClr>
              <a:buSzPts val="1200"/>
              <a:buFont typeface="Arial"/>
              <a:buChar char="•"/>
            </a:pPr>
            <a:r>
              <a:rPr lang="en-US"/>
              <a:t>Clean Energy – Energy that doesn’t cause pollution</a:t>
            </a:r>
            <a:endParaRPr/>
          </a:p>
          <a:p>
            <a:pPr marL="171450" lvl="0" indent="-171450" algn="l" rtl="0">
              <a:spcBef>
                <a:spcPts val="0"/>
              </a:spcBef>
              <a:spcAft>
                <a:spcPts val="0"/>
              </a:spcAft>
              <a:buClr>
                <a:schemeClr val="dk1"/>
              </a:buClr>
              <a:buSzPts val="1200"/>
              <a:buFont typeface="Arial"/>
              <a:buChar char="•"/>
            </a:pPr>
            <a:r>
              <a:rPr lang="en-US"/>
              <a:t>'Renewable' Energy – Energy that will not run out</a:t>
            </a:r>
            <a:endParaRPr/>
          </a:p>
          <a:p>
            <a:pPr marL="171450" lvl="0" indent="-171450" algn="l" rtl="0">
              <a:spcBef>
                <a:spcPts val="0"/>
              </a:spcBef>
              <a:spcAft>
                <a:spcPts val="0"/>
              </a:spcAft>
              <a:buClr>
                <a:schemeClr val="dk1"/>
              </a:buClr>
              <a:buSzPts val="1200"/>
              <a:buFont typeface="Arial"/>
              <a:buChar char="•"/>
            </a:pPr>
            <a:r>
              <a:rPr lang="en-US"/>
              <a:t>Long-Term – Over a long period of time (decades or longer)</a:t>
            </a:r>
            <a:endParaRPr/>
          </a:p>
          <a:p>
            <a:pPr marL="171450" lvl="0" indent="-171450" algn="l" rtl="0">
              <a:spcBef>
                <a:spcPts val="0"/>
              </a:spcBef>
              <a:spcAft>
                <a:spcPts val="0"/>
              </a:spcAft>
              <a:buClr>
                <a:schemeClr val="dk1"/>
              </a:buClr>
              <a:buSzPts val="1200"/>
              <a:buFont typeface="Arial"/>
              <a:buChar char="•"/>
            </a:pPr>
            <a:r>
              <a:rPr lang="en-US"/>
              <a:t>Sustainable – Can continue</a:t>
            </a:r>
            <a:endParaRPr/>
          </a:p>
          <a:p>
            <a:pPr marL="171450" lvl="0" indent="-171450" algn="l" rtl="0">
              <a:spcBef>
                <a:spcPts val="0"/>
              </a:spcBef>
              <a:spcAft>
                <a:spcPts val="0"/>
              </a:spcAft>
              <a:buClr>
                <a:schemeClr val="dk1"/>
              </a:buClr>
              <a:buSzPts val="1200"/>
              <a:buFont typeface="Arial"/>
              <a:buChar char="•"/>
            </a:pPr>
            <a:r>
              <a:rPr lang="en-US"/>
              <a:t>Affordable – Not expensive</a:t>
            </a:r>
            <a:endParaRPr/>
          </a:p>
          <a:p>
            <a:pPr marL="171450" lvl="0" indent="-171450" algn="l" rtl="0">
              <a:spcBef>
                <a:spcPts val="0"/>
              </a:spcBef>
              <a:spcAft>
                <a:spcPts val="0"/>
              </a:spcAft>
              <a:buClr>
                <a:schemeClr val="dk1"/>
              </a:buClr>
              <a:buSzPts val="1200"/>
              <a:buFont typeface="Arial"/>
              <a:buChar char="•"/>
            </a:pPr>
            <a:r>
              <a:rPr lang="en-US"/>
              <a:t>Greenhouse Gas – Gasses that trap heat in the atmosphere</a:t>
            </a:r>
            <a:endParaRPr/>
          </a:p>
          <a:p>
            <a:pPr marL="171450" lvl="0" indent="-171450" algn="l" rtl="0">
              <a:spcBef>
                <a:spcPts val="0"/>
              </a:spcBef>
              <a:spcAft>
                <a:spcPts val="0"/>
              </a:spcAft>
              <a:buClr>
                <a:schemeClr val="dk1"/>
              </a:buClr>
              <a:buSzPts val="1200"/>
              <a:buFont typeface="Arial"/>
              <a:buChar char="•"/>
            </a:pPr>
            <a:r>
              <a:rPr lang="en-US"/>
              <a:t>Infrastructure – Systems of a business region or nation (e.g., sewer system, water system, highway system, elecric system, communication system)</a:t>
            </a:r>
            <a:endParaRPr/>
          </a:p>
          <a:p>
            <a:pPr marL="171450" lvl="0" indent="-95250" algn="l" rtl="0">
              <a:spcBef>
                <a:spcPts val="0"/>
              </a:spcBef>
              <a:spcAft>
                <a:spcPts val="0"/>
              </a:spcAft>
              <a:buClr>
                <a:schemeClr val="dk1"/>
              </a:buClr>
              <a:buSzPts val="1200"/>
              <a:buFont typeface="Arial"/>
              <a:buNone/>
            </a:pPr>
            <a:endParaRPr/>
          </a:p>
        </p:txBody>
      </p:sp>
      <p:sp>
        <p:nvSpPr>
          <p:cNvPr id="455" name="Google Shape;45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10 mins. ESA and Presidential Leadership Committe</a:t>
            </a:r>
            <a:endParaRPr/>
          </a:p>
          <a:p>
            <a:pPr marL="0" lvl="0" indent="0" algn="l" rtl="0">
              <a:spcBef>
                <a:spcPts val="0"/>
              </a:spcBef>
              <a:spcAft>
                <a:spcPts val="0"/>
              </a:spcAft>
              <a:buNone/>
            </a:pPr>
            <a:endParaRPr/>
          </a:p>
          <a:p>
            <a:pPr marL="0" lvl="0" indent="0" algn="l" rtl="0">
              <a:spcBef>
                <a:spcPts val="0"/>
              </a:spcBef>
              <a:spcAft>
                <a:spcPts val="0"/>
              </a:spcAft>
              <a:buNone/>
            </a:pPr>
            <a:r>
              <a:rPr lang="en-US"/>
              <a:t>The Environmental Stewards Association aims to inspire students to be more connected with the Earth. Establish a connection with the community by volunteering, performing community outreach, and providing networking opportunities within the environmental field. We strive to challenge students academically, ethically, and ideologically to broaden their scope of environmental issues.</a:t>
            </a:r>
            <a:endParaRPr/>
          </a:p>
        </p:txBody>
      </p:sp>
      <p:sp>
        <p:nvSpPr>
          <p:cNvPr id="464" name="Google Shape;46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6" name="Google Shape;47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20 mins. Energy Sources</a:t>
            </a:r>
            <a:endParaRPr/>
          </a:p>
        </p:txBody>
      </p:sp>
      <p:sp>
        <p:nvSpPr>
          <p:cNvPr id="505" name="Google Shape;50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1193914d88c_0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1193914d88c_0_1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solidFill>
                  <a:schemeClr val="dk1"/>
                </a:solidFill>
              </a:rPr>
              <a:t>LINK: </a:t>
            </a:r>
            <a:r>
              <a:rPr lang="en-US" u="sng">
                <a:solidFill>
                  <a:srgbClr val="0097A7"/>
                </a:solidFill>
                <a:hlinkClick r:id="rId3">
                  <a:extLst>
                    <a:ext uri="{A12FA001-AC4F-418D-AE19-62706E023703}">
                      <ahyp:hlinkClr xmlns:ahyp="http://schemas.microsoft.com/office/drawing/2018/hyperlinkcolor" val="tx"/>
                    </a:ext>
                  </a:extLst>
                </a:hlinkClick>
              </a:rPr>
              <a:t>https://PollEv.com/nicolasmoral749</a:t>
            </a:r>
            <a:endParaRPr>
              <a:solidFill>
                <a:schemeClr val="dk1"/>
              </a:solidFill>
            </a:endParaRPr>
          </a:p>
          <a:p>
            <a:pPr marL="0" lvl="0" indent="0" algn="l" rtl="0">
              <a:spcBef>
                <a:spcPts val="0"/>
              </a:spcBef>
              <a:spcAft>
                <a:spcPts val="0"/>
              </a:spcAft>
              <a:buClr>
                <a:schemeClr val="dk1"/>
              </a:buClr>
              <a:buFont typeface="Arial"/>
              <a:buNone/>
            </a:pPr>
            <a:r>
              <a:rPr lang="en-US" u="sng">
                <a:solidFill>
                  <a:schemeClr val="hlink"/>
                </a:solidFill>
                <a:hlinkClick r:id="rId4"/>
              </a:rPr>
              <a:t>https://www.polleverywhere.com/multiple_choice_polls/PKEzqvU5eX1sxWHxBZLR9</a:t>
            </a:r>
            <a:r>
              <a:rPr lang="en-US"/>
              <a:t>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SzPts val="1200"/>
              <a:buFont typeface="Arial"/>
              <a:buNone/>
            </a:pPr>
            <a:r>
              <a:rPr lang="en-US">
                <a:solidFill>
                  <a:schemeClr val="dk1"/>
                </a:solidFill>
              </a:rPr>
              <a:t>What is clean energy?</a:t>
            </a:r>
            <a:endParaRPr>
              <a:solidFill>
                <a:schemeClr val="dk1"/>
              </a:solidFill>
            </a:endParaRPr>
          </a:p>
          <a:p>
            <a:pPr marL="0" lvl="0" indent="0" algn="l" rtl="0">
              <a:spcBef>
                <a:spcPts val="0"/>
              </a:spcBef>
              <a:spcAft>
                <a:spcPts val="0"/>
              </a:spcAft>
              <a:buClr>
                <a:schemeClr val="dk1"/>
              </a:buClr>
              <a:buSzPts val="1200"/>
              <a:buFont typeface="Arial"/>
              <a:buNone/>
            </a:pPr>
            <a:r>
              <a:rPr lang="en-US">
                <a:solidFill>
                  <a:schemeClr val="dk1"/>
                </a:solidFill>
              </a:rPr>
              <a:t>	Energy that cleans your house</a:t>
            </a:r>
            <a:endParaRPr>
              <a:solidFill>
                <a:schemeClr val="dk1"/>
              </a:solidFill>
            </a:endParaRPr>
          </a:p>
          <a:p>
            <a:pPr marL="0" lvl="0" indent="0" algn="l" rtl="0">
              <a:spcBef>
                <a:spcPts val="0"/>
              </a:spcBef>
              <a:spcAft>
                <a:spcPts val="0"/>
              </a:spcAft>
              <a:buClr>
                <a:schemeClr val="dk1"/>
              </a:buClr>
              <a:buSzPts val="1200"/>
              <a:buFont typeface="Arial"/>
              <a:buNone/>
            </a:pPr>
            <a:r>
              <a:rPr lang="en-US">
                <a:solidFill>
                  <a:schemeClr val="dk1"/>
                </a:solidFill>
              </a:rPr>
              <a:t>	Energy that we can’t see</a:t>
            </a:r>
            <a:endParaRPr>
              <a:solidFill>
                <a:schemeClr val="dk1"/>
              </a:solidFill>
            </a:endParaRPr>
          </a:p>
          <a:p>
            <a:pPr marL="0" lvl="0" indent="0" algn="l" rtl="0">
              <a:spcBef>
                <a:spcPts val="0"/>
              </a:spcBef>
              <a:spcAft>
                <a:spcPts val="0"/>
              </a:spcAft>
              <a:buClr>
                <a:schemeClr val="dk1"/>
              </a:buClr>
              <a:buSzPts val="1200"/>
              <a:buFont typeface="Arial"/>
              <a:buNone/>
            </a:pPr>
            <a:r>
              <a:rPr lang="en-US">
                <a:solidFill>
                  <a:schemeClr val="dk1"/>
                </a:solidFill>
              </a:rPr>
              <a:t>	</a:t>
            </a:r>
            <a:r>
              <a:rPr lang="en-US">
                <a:solidFill>
                  <a:schemeClr val="dk1"/>
                </a:solidFill>
                <a:highlight>
                  <a:srgbClr val="FFFF00"/>
                </a:highlight>
              </a:rPr>
              <a:t>Energy that doesn’t pollute the environment</a:t>
            </a:r>
            <a:endParaRPr>
              <a:solidFill>
                <a:schemeClr val="dk1"/>
              </a:solidFill>
              <a:highlight>
                <a:srgbClr val="FFFF00"/>
              </a:highlight>
            </a:endParaRPr>
          </a:p>
          <a:p>
            <a:pPr marL="0" lvl="0" indent="0" algn="l" rtl="0">
              <a:spcBef>
                <a:spcPts val="0"/>
              </a:spcBef>
              <a:spcAft>
                <a:spcPts val="0"/>
              </a:spcAft>
              <a:buClr>
                <a:schemeClr val="dk1"/>
              </a:buClr>
              <a:buSzPts val="1200"/>
              <a:buFont typeface="Arial"/>
              <a:buNone/>
            </a:pPr>
            <a:r>
              <a:rPr lang="en-US">
                <a:solidFill>
                  <a:schemeClr val="dk1"/>
                </a:solidFill>
              </a:rPr>
              <a:t>	Energy that comes from ancient plants and animals</a:t>
            </a:r>
            <a:endParaRPr>
              <a:solidFill>
                <a:schemeClr val="dk1"/>
              </a:solidFill>
            </a:endParaRPr>
          </a:p>
          <a:p>
            <a:pPr marL="0" lvl="0" indent="0" algn="l" rtl="0">
              <a:spcBef>
                <a:spcPts val="0"/>
              </a:spcBef>
              <a:spcAft>
                <a:spcPts val="0"/>
              </a:spcAft>
              <a:buClr>
                <a:schemeClr val="dk1"/>
              </a:buClr>
              <a:buFont typeface="Arial"/>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1193914d88c_0_1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g1193914d88c_0_1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18" name="Google Shape;518;g1193914d88c_0_1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193914d88c_0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g1193914d88c_0_1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5" name="Google Shape;535;g1193914d88c_0_1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193914d88c_0_1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g1193914d88c_0_1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2" name="Google Shape;552;g1193914d88c_0_1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7" name="Google Shape;56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2" name="Google Shape;57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193914d88c_0_2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1193914d88c_0_2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LNG = Liquid Natural Gas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 name="Google Shape;58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7" name="Google Shape;58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2" name="Google Shape;59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7" name="Google Shape;59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1193914d88c_0_2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2" name="Google Shape;602;g1193914d88c_0_2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9" name="Google Shape;60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5 min. Student initiative examples </a:t>
            </a:r>
            <a:endParaRPr/>
          </a:p>
        </p:txBody>
      </p:sp>
      <p:sp>
        <p:nvSpPr>
          <p:cNvPr id="615" name="Google Shape;61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1" name="Google Shape;63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5 min. Slides 4-7</a:t>
            </a:r>
            <a:endParaRPr/>
          </a:p>
          <a:p>
            <a:pPr marL="0" lvl="0" indent="0" algn="l" rtl="0">
              <a:spcBef>
                <a:spcPts val="0"/>
              </a:spcBef>
              <a:spcAft>
                <a:spcPts val="0"/>
              </a:spcAft>
              <a:buNone/>
            </a:pPr>
            <a:r>
              <a:rPr lang="en-US"/>
              <a:t>-What is Climate Change? PowerPoint slides w/without video Ex) NASA: </a:t>
            </a:r>
            <a:r>
              <a:rPr lang="en-US" u="sng">
                <a:solidFill>
                  <a:schemeClr val="hlink"/>
                </a:solidFill>
                <a:hlinkClick r:id="rId3"/>
              </a:rPr>
              <a:t>https://climate.nasa.gov/</a:t>
            </a:r>
            <a:endParaRPr/>
          </a:p>
          <a:p>
            <a:pPr marL="0" lvl="0" indent="0" algn="l" rtl="0">
              <a:spcBef>
                <a:spcPts val="0"/>
              </a:spcBef>
              <a:spcAft>
                <a:spcPts val="0"/>
              </a:spcAft>
              <a:buNone/>
            </a:pPr>
            <a:r>
              <a:rPr lang="en-US" u="sng">
                <a:solidFill>
                  <a:schemeClr val="hlink"/>
                </a:solidFill>
                <a:hlinkClick r:id="rId4"/>
              </a:rPr>
              <a:t>https://climate.nasa.gov/climate_resource_center/earthminute</a:t>
            </a:r>
            <a:r>
              <a:rPr lang="en-US"/>
              <a:t> </a:t>
            </a:r>
            <a:endParaRPr/>
          </a:p>
          <a:p>
            <a:pPr marL="0" lvl="0" indent="0" algn="l" rtl="0">
              <a:spcBef>
                <a:spcPts val="0"/>
              </a:spcBef>
              <a:spcAft>
                <a:spcPts val="0"/>
              </a:spcAft>
              <a:buNone/>
            </a:pPr>
            <a:r>
              <a:rPr lang="en-US" u="sng">
                <a:solidFill>
                  <a:schemeClr val="hlink"/>
                </a:solidFill>
                <a:hlinkClick r:id="rId5"/>
              </a:rPr>
              <a:t>https://climatekids.nasa.gov/climate-change-meaning/</a:t>
            </a:r>
            <a:r>
              <a:rPr lang="en-US"/>
              <a:t> </a:t>
            </a:r>
            <a:endParaRPr/>
          </a:p>
          <a:p>
            <a:pPr marL="0" lvl="0" indent="0" algn="l" rtl="0">
              <a:spcBef>
                <a:spcPts val="0"/>
              </a:spcBef>
              <a:spcAft>
                <a:spcPts val="0"/>
              </a:spcAft>
              <a:buNone/>
            </a:pPr>
            <a:r>
              <a:rPr lang="en-US"/>
              <a:t>"Global </a:t>
            </a:r>
            <a:r>
              <a:rPr lang="en-US" b="1"/>
              <a:t>climate change</a:t>
            </a:r>
            <a:r>
              <a:rPr lang="en-US"/>
              <a:t> refers to the average long-term </a:t>
            </a:r>
            <a:r>
              <a:rPr lang="en-US" b="1"/>
              <a:t>changes</a:t>
            </a:r>
            <a:r>
              <a:rPr lang="en-US"/>
              <a:t> over the entire Earth. These include warming temperatures and </a:t>
            </a:r>
            <a:r>
              <a:rPr lang="en-US" b="1"/>
              <a:t>changes</a:t>
            </a:r>
            <a:r>
              <a:rPr lang="en-US"/>
              <a:t> in precipitation, as well as the effects of Earth's warming, such as: Rising sea levels."</a:t>
            </a:r>
            <a:endParaRPr/>
          </a:p>
          <a:p>
            <a:pPr marL="0" lvl="0" indent="0" algn="l" rtl="0">
              <a:spcBef>
                <a:spcPts val="0"/>
              </a:spcBef>
              <a:spcAft>
                <a:spcPts val="0"/>
              </a:spcAft>
              <a:buNone/>
            </a:pPr>
            <a:endParaRPr/>
          </a:p>
        </p:txBody>
      </p:sp>
      <p:sp>
        <p:nvSpPr>
          <p:cNvPr id="269" name="Google Shape;2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0" name="Google Shape;64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6" name="Google Shape;64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p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5 min.</a:t>
            </a:r>
            <a:endParaRPr/>
          </a:p>
          <a:p>
            <a:pPr marL="0" lvl="0" indent="0" algn="l" rtl="0">
              <a:spcBef>
                <a:spcPts val="0"/>
              </a:spcBef>
              <a:spcAft>
                <a:spcPts val="0"/>
              </a:spcAft>
              <a:buNone/>
            </a:pPr>
            <a:r>
              <a:rPr lang="en-US"/>
              <a:t>-Summary of Climate Change, UN SDGs, SDG #7, and Energy Sources</a:t>
            </a:r>
            <a:endParaRPr/>
          </a:p>
          <a:p>
            <a:pPr marL="0" lvl="0" indent="0" algn="l" rtl="0">
              <a:spcBef>
                <a:spcPts val="0"/>
              </a:spcBef>
              <a:spcAft>
                <a:spcPts val="0"/>
              </a:spcAft>
              <a:buNone/>
            </a:pPr>
            <a:endParaRPr/>
          </a:p>
        </p:txBody>
      </p:sp>
      <p:sp>
        <p:nvSpPr>
          <p:cNvPr id="652" name="Google Shape;652;p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p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-Explain homework: a 1-minute pitch for an individual effort- one-time or recurring-to support SDG#7 that can be implemented within the next three months.</a:t>
            </a:r>
            <a:endParaRPr/>
          </a:p>
        </p:txBody>
      </p:sp>
      <p:sp>
        <p:nvSpPr>
          <p:cNvPr id="666" name="Google Shape;666;p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Option 1: Causes and Effects of Climate Change </a:t>
            </a:r>
            <a:r>
              <a:rPr lang="en-US" u="sng">
                <a:solidFill>
                  <a:schemeClr val="hlink"/>
                </a:solidFill>
                <a:hlinkClick r:id="rId3"/>
              </a:rPr>
              <a:t>https://www.youtube.com/watch?v=G4H1N_yXBiA</a:t>
            </a:r>
            <a:r>
              <a:rPr lang="en-US"/>
              <a:t> </a:t>
            </a:r>
            <a:endParaRPr/>
          </a:p>
          <a:p>
            <a:pPr marL="0" lvl="0" indent="0" algn="l" rtl="0">
              <a:spcBef>
                <a:spcPts val="0"/>
              </a:spcBef>
              <a:spcAft>
                <a:spcPts val="0"/>
              </a:spcAft>
              <a:buNone/>
            </a:pPr>
            <a:r>
              <a:rPr lang="en-US"/>
              <a:t>Option 2: Climate Change (according to a kid) </a:t>
            </a:r>
            <a:r>
              <a:rPr lang="en-US" u="sng">
                <a:solidFill>
                  <a:schemeClr val="hlink"/>
                </a:solidFill>
                <a:hlinkClick r:id="rId4"/>
              </a:rPr>
              <a:t>https://www.youtube.com/watch?v=Sv7OHfpIRfU</a:t>
            </a:r>
            <a:r>
              <a:rPr lang="en-US"/>
              <a:t> </a:t>
            </a:r>
            <a:endParaRPr/>
          </a:p>
          <a:p>
            <a:pPr marL="0" lvl="0" indent="0" algn="l" rtl="0">
              <a:spcBef>
                <a:spcPts val="0"/>
              </a:spcBef>
              <a:spcAft>
                <a:spcPts val="0"/>
              </a:spcAft>
              <a:buNone/>
            </a:pPr>
            <a:r>
              <a:rPr lang="en-US"/>
              <a:t>Option 3: Arctic Sea Ice Melting  </a:t>
            </a:r>
            <a:r>
              <a:rPr lang="en-US" u="sng">
                <a:solidFill>
                  <a:schemeClr val="hlink"/>
                </a:solidFill>
                <a:hlinkClick r:id="rId5"/>
              </a:rPr>
              <a:t>https://www.youtube.com/watch?v=8auMIfF50Ng</a:t>
            </a:r>
            <a:r>
              <a:rPr lang="en-US"/>
              <a:t> </a:t>
            </a:r>
            <a:endParaRPr/>
          </a:p>
          <a:p>
            <a:pPr marL="0" lvl="0" indent="0" algn="l" rtl="0">
              <a:spcBef>
                <a:spcPts val="0"/>
              </a:spcBef>
              <a:spcAft>
                <a:spcPts val="0"/>
              </a:spcAft>
              <a:buNone/>
            </a:pPr>
            <a:r>
              <a:rPr lang="en-US"/>
              <a:t>Option 4: How Earth would look if all the ice melted: </a:t>
            </a:r>
            <a:r>
              <a:rPr lang="en-US" u="sng">
                <a:solidFill>
                  <a:schemeClr val="hlink"/>
                </a:solidFill>
                <a:hlinkClick r:id="rId6"/>
              </a:rPr>
              <a:t>https://www.youtube.com/watch?v=VbiRNT_gWUQ</a:t>
            </a:r>
            <a:r>
              <a:rPr lang="en-US"/>
              <a:t> </a:t>
            </a:r>
            <a:endParaRPr/>
          </a:p>
          <a:p>
            <a:pPr marL="0" lvl="0" indent="0" algn="l" rtl="0">
              <a:spcBef>
                <a:spcPts val="0"/>
              </a:spcBef>
              <a:spcAft>
                <a:spcPts val="0"/>
              </a:spcAft>
              <a:buNone/>
            </a:pPr>
            <a:r>
              <a:rPr lang="en-US"/>
              <a:t>More videos: </a:t>
            </a:r>
            <a:r>
              <a:rPr lang="en-US" u="sng">
                <a:solidFill>
                  <a:schemeClr val="hlink"/>
                </a:solidFill>
                <a:hlinkClick r:id="rId7"/>
              </a:rPr>
              <a:t>https://climate.nasa.gov/climate_resource_center/earthminute</a:t>
            </a:r>
            <a:r>
              <a:rPr lang="en-US"/>
              <a:t> </a:t>
            </a:r>
            <a:endParaRPr/>
          </a:p>
        </p:txBody>
      </p:sp>
      <p:sp>
        <p:nvSpPr>
          <p:cNvPr id="286" name="Google Shape;28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10 min.</a:t>
            </a:r>
            <a:endParaRPr/>
          </a:p>
          <a:p>
            <a:pPr marL="0" lvl="0" indent="0" algn="l" rtl="0">
              <a:spcBef>
                <a:spcPts val="0"/>
              </a:spcBef>
              <a:spcAft>
                <a:spcPts val="0"/>
              </a:spcAft>
              <a:buNone/>
            </a:pPr>
            <a:r>
              <a:rPr lang="en-US"/>
              <a:t>-Small group discussion: 3-4 questions related to Climate Change</a:t>
            </a:r>
            <a:endParaRPr/>
          </a:p>
          <a:p>
            <a:pPr marL="0" lvl="0" indent="0" algn="l" rtl="0">
              <a:spcBef>
                <a:spcPts val="0"/>
              </a:spcBef>
              <a:spcAft>
                <a:spcPts val="0"/>
              </a:spcAft>
              <a:buNone/>
            </a:pPr>
            <a:r>
              <a:rPr lang="en-US"/>
              <a:t>-Whole class discussion: elicit answers generated in small groups.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5 mins. 2 SDG slides</a:t>
            </a:r>
            <a:endParaRPr/>
          </a:p>
        </p:txBody>
      </p:sp>
      <p:sp>
        <p:nvSpPr>
          <p:cNvPr id="316" name="Google Shape;31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8"/>
        <p:cNvGrpSpPr/>
        <p:nvPr/>
      </p:nvGrpSpPr>
      <p:grpSpPr>
        <a:xfrm>
          <a:off x="0" y="0"/>
          <a:ext cx="0" cy="0"/>
          <a:chOff x="0" y="0"/>
          <a:chExt cx="0" cy="0"/>
        </a:xfrm>
      </p:grpSpPr>
      <p:sp>
        <p:nvSpPr>
          <p:cNvPr id="19" name="Google Shape;19;p2"/>
          <p:cNvSpPr/>
          <p:nvPr/>
        </p:nvSpPr>
        <p:spPr>
          <a:xfrm>
            <a:off x="920834" y="1346946"/>
            <a:ext cx="10222992" cy="80683"/>
          </a:xfrm>
          <a:prstGeom prst="rect">
            <a:avLst/>
          </a:prstGeom>
          <a:blipFill rotWithShape="1">
            <a:blip r:embed="rId2">
              <a:alphaModFix amt="85000"/>
            </a:blip>
            <a:tile tx="0" ty="-76200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920834" y="4299696"/>
            <a:ext cx="10222992" cy="80683"/>
          </a:xfrm>
          <a:prstGeom prst="rect">
            <a:avLst/>
          </a:prstGeom>
          <a:blipFill rotWithShape="1">
            <a:blip r:embed="rId2">
              <a:alphaModFix amt="85000"/>
            </a:blip>
            <a:tile tx="0" ty="-7175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20834" y="1484779"/>
            <a:ext cx="10222992" cy="2743200"/>
          </a:xfrm>
          <a:prstGeom prst="rect">
            <a:avLst/>
          </a:prstGeom>
          <a:blipFill rotWithShape="1">
            <a:blip r:embed="rId2">
              <a:alphaModFix amt="85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22;p2"/>
          <p:cNvGrpSpPr/>
          <p:nvPr/>
        </p:nvGrpSpPr>
        <p:grpSpPr>
          <a:xfrm>
            <a:off x="9649215" y="4068923"/>
            <a:ext cx="1080904" cy="1080902"/>
            <a:chOff x="9685338" y="4460675"/>
            <a:chExt cx="1080904" cy="1080902"/>
          </a:xfrm>
        </p:grpSpPr>
        <p:sp>
          <p:nvSpPr>
            <p:cNvPr id="23" name="Google Shape;23;p2"/>
            <p:cNvSpPr/>
            <p:nvPr/>
          </p:nvSpPr>
          <p:spPr>
            <a:xfrm>
              <a:off x="9685338" y="4460675"/>
              <a:ext cx="1080904" cy="1080902"/>
            </a:xfrm>
            <a:prstGeom prst="ellipse">
              <a:avLst/>
            </a:prstGeom>
            <a:blipFill rotWithShape="1">
              <a:blip r:embed="rId3">
                <a:alphaModFix/>
              </a:blip>
              <a:tile tx="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9793429" y="4568765"/>
              <a:ext cx="864723" cy="864722"/>
            </a:xfrm>
            <a:prstGeom prst="ellipse">
              <a:avLst/>
            </a:prstGeom>
            <a:no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2"/>
          <p:cNvSpPr txBox="1">
            <a:spLocks noGrp="1"/>
          </p:cNvSpPr>
          <p:nvPr>
            <p:ph type="ctrTitle"/>
          </p:nvPr>
        </p:nvSpPr>
        <p:spPr>
          <a:xfrm>
            <a:off x="1051560" y="1432223"/>
            <a:ext cx="9966960" cy="3035808"/>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SzPts val="9600"/>
              <a:buFont typeface="Rockwell"/>
              <a:buNone/>
              <a:defRPr sz="96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
          <p:cNvSpPr txBox="1">
            <a:spLocks noGrp="1"/>
          </p:cNvSpPr>
          <p:nvPr>
            <p:ph type="subTitle" idx="1"/>
          </p:nvPr>
        </p:nvSpPr>
        <p:spPr>
          <a:xfrm>
            <a:off x="1069848" y="4389120"/>
            <a:ext cx="7891272" cy="1069848"/>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1870"/>
              <a:buNone/>
              <a:defRPr sz="2200">
                <a:solidFill>
                  <a:schemeClr val="dk1"/>
                </a:solidFill>
              </a:defRPr>
            </a:lvl1pPr>
            <a:lvl2pPr lvl="1" algn="ctr">
              <a:lnSpc>
                <a:spcPct val="90000"/>
              </a:lnSpc>
              <a:spcBef>
                <a:spcPts val="400"/>
              </a:spcBef>
              <a:spcAft>
                <a:spcPts val="0"/>
              </a:spcAft>
              <a:buSzPts val="1870"/>
              <a:buNone/>
              <a:defRPr sz="2200"/>
            </a:lvl2pPr>
            <a:lvl3pPr lvl="2" algn="ctr">
              <a:lnSpc>
                <a:spcPct val="90000"/>
              </a:lnSpc>
              <a:spcBef>
                <a:spcPts val="400"/>
              </a:spcBef>
              <a:spcAft>
                <a:spcPts val="0"/>
              </a:spcAft>
              <a:buSzPts val="1870"/>
              <a:buNone/>
              <a:defRPr sz="2200"/>
            </a:lvl3pPr>
            <a:lvl4pPr lvl="3" algn="ctr">
              <a:lnSpc>
                <a:spcPct val="90000"/>
              </a:lnSpc>
              <a:spcBef>
                <a:spcPts val="400"/>
              </a:spcBef>
              <a:spcAft>
                <a:spcPts val="0"/>
              </a:spcAft>
              <a:buSzPts val="1700"/>
              <a:buNone/>
              <a:defRPr sz="2000"/>
            </a:lvl4pPr>
            <a:lvl5pPr lvl="4" algn="ctr">
              <a:lnSpc>
                <a:spcPct val="90000"/>
              </a:lnSpc>
              <a:spcBef>
                <a:spcPts val="400"/>
              </a:spcBef>
              <a:spcAft>
                <a:spcPts val="0"/>
              </a:spcAft>
              <a:buSzPts val="1700"/>
              <a:buNone/>
              <a:defRPr sz="2000"/>
            </a:lvl5pPr>
            <a:lvl6pPr lvl="5" algn="ctr">
              <a:lnSpc>
                <a:spcPct val="90000"/>
              </a:lnSpc>
              <a:spcBef>
                <a:spcPts val="400"/>
              </a:spcBef>
              <a:spcAft>
                <a:spcPts val="0"/>
              </a:spcAft>
              <a:buSzPts val="1700"/>
              <a:buNone/>
              <a:defRPr sz="2000"/>
            </a:lvl6pPr>
            <a:lvl7pPr lvl="6" algn="ctr">
              <a:lnSpc>
                <a:spcPct val="90000"/>
              </a:lnSpc>
              <a:spcBef>
                <a:spcPts val="400"/>
              </a:spcBef>
              <a:spcAft>
                <a:spcPts val="0"/>
              </a:spcAft>
              <a:buSzPts val="1700"/>
              <a:buNone/>
              <a:defRPr sz="2000"/>
            </a:lvl7pPr>
            <a:lvl8pPr lvl="7" algn="ctr">
              <a:lnSpc>
                <a:spcPct val="90000"/>
              </a:lnSpc>
              <a:spcBef>
                <a:spcPts val="400"/>
              </a:spcBef>
              <a:spcAft>
                <a:spcPts val="0"/>
              </a:spcAft>
              <a:buSzPts val="1700"/>
              <a:buNone/>
              <a:defRPr sz="2000"/>
            </a:lvl8pPr>
            <a:lvl9pPr lvl="8" algn="ctr">
              <a:lnSpc>
                <a:spcPct val="90000"/>
              </a:lnSpc>
              <a:spcBef>
                <a:spcPts val="400"/>
              </a:spcBef>
              <a:spcAft>
                <a:spcPts val="200"/>
              </a:spcAft>
              <a:buSzPts val="1700"/>
              <a:buNone/>
              <a:defRPr sz="2000"/>
            </a:lvl9pPr>
          </a:lstStyle>
          <a:p>
            <a:endParaRPr/>
          </a:p>
        </p:txBody>
      </p:sp>
      <p:sp>
        <p:nvSpPr>
          <p:cNvPr id="27" name="Google Shape;27;p2"/>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
          <p:cNvSpPr txBox="1">
            <a:spLocks noGrp="1"/>
          </p:cNvSpPr>
          <p:nvPr>
            <p:ph type="sldNum" idx="12"/>
          </p:nvPr>
        </p:nvSpPr>
        <p:spPr>
          <a:xfrm>
            <a:off x="9592733" y="4289334"/>
            <a:ext cx="1193868" cy="64008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2800" b="1" i="0" u="none" strike="noStrike" cap="none">
                <a:solidFill>
                  <a:srgbClr val="FFFFFF"/>
                </a:solidFill>
                <a:latin typeface="Rockwell"/>
                <a:ea typeface="Rockwell"/>
                <a:cs typeface="Rockwell"/>
                <a:sym typeface="Rockwell"/>
              </a:defRPr>
            </a:lvl1pPr>
            <a:lvl2pPr marL="0" lvl="1" indent="0" algn="ctr">
              <a:spcBef>
                <a:spcPts val="0"/>
              </a:spcBef>
              <a:buNone/>
              <a:defRPr sz="2800" b="1" i="0" u="none" strike="noStrike" cap="none">
                <a:solidFill>
                  <a:srgbClr val="FFFFFF"/>
                </a:solidFill>
                <a:latin typeface="Rockwell"/>
                <a:ea typeface="Rockwell"/>
                <a:cs typeface="Rockwell"/>
                <a:sym typeface="Rockwell"/>
              </a:defRPr>
            </a:lvl2pPr>
            <a:lvl3pPr marL="0" lvl="2" indent="0" algn="ctr">
              <a:spcBef>
                <a:spcPts val="0"/>
              </a:spcBef>
              <a:buNone/>
              <a:defRPr sz="2800" b="1" i="0" u="none" strike="noStrike" cap="none">
                <a:solidFill>
                  <a:srgbClr val="FFFFFF"/>
                </a:solidFill>
                <a:latin typeface="Rockwell"/>
                <a:ea typeface="Rockwell"/>
                <a:cs typeface="Rockwell"/>
                <a:sym typeface="Rockwell"/>
              </a:defRPr>
            </a:lvl3pPr>
            <a:lvl4pPr marL="0" lvl="3" indent="0" algn="ctr">
              <a:spcBef>
                <a:spcPts val="0"/>
              </a:spcBef>
              <a:buNone/>
              <a:defRPr sz="2800" b="1" i="0" u="none" strike="noStrike" cap="none">
                <a:solidFill>
                  <a:srgbClr val="FFFFFF"/>
                </a:solidFill>
                <a:latin typeface="Rockwell"/>
                <a:ea typeface="Rockwell"/>
                <a:cs typeface="Rockwell"/>
                <a:sym typeface="Rockwell"/>
              </a:defRPr>
            </a:lvl4pPr>
            <a:lvl5pPr marL="0" lvl="4" indent="0" algn="ctr">
              <a:spcBef>
                <a:spcPts val="0"/>
              </a:spcBef>
              <a:buNone/>
              <a:defRPr sz="2800" b="1" i="0" u="none" strike="noStrike" cap="none">
                <a:solidFill>
                  <a:srgbClr val="FFFFFF"/>
                </a:solidFill>
                <a:latin typeface="Rockwell"/>
                <a:ea typeface="Rockwell"/>
                <a:cs typeface="Rockwell"/>
                <a:sym typeface="Rockwell"/>
              </a:defRPr>
            </a:lvl5pPr>
            <a:lvl6pPr marL="0" lvl="5" indent="0" algn="ctr">
              <a:spcBef>
                <a:spcPts val="0"/>
              </a:spcBef>
              <a:buNone/>
              <a:defRPr sz="2800" b="1" i="0" u="none" strike="noStrike" cap="none">
                <a:solidFill>
                  <a:srgbClr val="FFFFFF"/>
                </a:solidFill>
                <a:latin typeface="Rockwell"/>
                <a:ea typeface="Rockwell"/>
                <a:cs typeface="Rockwell"/>
                <a:sym typeface="Rockwell"/>
              </a:defRPr>
            </a:lvl6pPr>
            <a:lvl7pPr marL="0" lvl="6" indent="0" algn="ctr">
              <a:spcBef>
                <a:spcPts val="0"/>
              </a:spcBef>
              <a:buNone/>
              <a:defRPr sz="2800" b="1" i="0" u="none" strike="noStrike" cap="none">
                <a:solidFill>
                  <a:srgbClr val="FFFFFF"/>
                </a:solidFill>
                <a:latin typeface="Rockwell"/>
                <a:ea typeface="Rockwell"/>
                <a:cs typeface="Rockwell"/>
                <a:sym typeface="Rockwell"/>
              </a:defRPr>
            </a:lvl7pPr>
            <a:lvl8pPr marL="0" lvl="7" indent="0" algn="ctr">
              <a:spcBef>
                <a:spcPts val="0"/>
              </a:spcBef>
              <a:buNone/>
              <a:defRPr sz="2800" b="1" i="0" u="none" strike="noStrike" cap="none">
                <a:solidFill>
                  <a:srgbClr val="FFFFFF"/>
                </a:solidFill>
                <a:latin typeface="Rockwell"/>
                <a:ea typeface="Rockwell"/>
                <a:cs typeface="Rockwell"/>
                <a:sym typeface="Rockwell"/>
              </a:defRPr>
            </a:lvl8pPr>
            <a:lvl9pPr marL="0" lvl="8" indent="0" algn="ctr">
              <a:spcBef>
                <a:spcPts val="0"/>
              </a:spcBef>
              <a:buNone/>
              <a:defRPr sz="2800" b="1" i="0" u="none" strike="noStrike" cap="none">
                <a:solidFill>
                  <a:srgbClr val="FFFFFF"/>
                </a:solidFill>
                <a:latin typeface="Rockwell"/>
                <a:ea typeface="Rockwell"/>
                <a:cs typeface="Rockwell"/>
                <a:sym typeface="Rockwe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2"/>
        <p:cNvGrpSpPr/>
        <p:nvPr/>
      </p:nvGrpSpPr>
      <p:grpSpPr>
        <a:xfrm>
          <a:off x="0" y="0"/>
          <a:ext cx="0" cy="0"/>
          <a:chOff x="0" y="0"/>
          <a:chExt cx="0" cy="0"/>
        </a:xfrm>
      </p:grpSpPr>
      <p:sp>
        <p:nvSpPr>
          <p:cNvPr id="93" name="Google Shape;93;p11"/>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1"/>
          <p:cNvSpPr txBox="1">
            <a:spLocks noGrp="1"/>
          </p:cNvSpPr>
          <p:nvPr>
            <p:ph type="body" idx="1"/>
          </p:nvPr>
        </p:nvSpPr>
        <p:spPr>
          <a:xfrm rot="5400000">
            <a:off x="4073652" y="-882396"/>
            <a:ext cx="4050792" cy="10058400"/>
          </a:xfrm>
          <a:prstGeom prst="rect">
            <a:avLst/>
          </a:prstGeom>
          <a:noFill/>
          <a:ln>
            <a:noFill/>
          </a:ln>
        </p:spPr>
        <p:txBody>
          <a:bodyPr spcFirstLastPara="1" wrap="square" lIns="91425" tIns="45700" rIns="91425" bIns="45700" anchor="t" anchorCtr="0">
            <a:normAutofit/>
          </a:bodyPr>
          <a:lstStyle>
            <a:lvl1pPr marL="457200" lvl="0" indent="-325755" algn="l">
              <a:lnSpc>
                <a:spcPct val="90000"/>
              </a:lnSpc>
              <a:spcBef>
                <a:spcPts val="1200"/>
              </a:spcBef>
              <a:spcAft>
                <a:spcPts val="0"/>
              </a:spcAft>
              <a:buSzPts val="1530"/>
              <a:buChar char="▪"/>
              <a:defRPr/>
            </a:lvl1pPr>
            <a:lvl2pPr marL="914400" lvl="1" indent="-325755" algn="l">
              <a:lnSpc>
                <a:spcPct val="90000"/>
              </a:lnSpc>
              <a:spcBef>
                <a:spcPts val="400"/>
              </a:spcBef>
              <a:spcAft>
                <a:spcPts val="0"/>
              </a:spcAft>
              <a:buSzPts val="1530"/>
              <a:buChar char="▪"/>
              <a:defRPr/>
            </a:lvl2pPr>
            <a:lvl3pPr marL="1371600" lvl="2" indent="-325755" algn="l">
              <a:lnSpc>
                <a:spcPct val="90000"/>
              </a:lnSpc>
              <a:spcBef>
                <a:spcPts val="400"/>
              </a:spcBef>
              <a:spcAft>
                <a:spcPts val="0"/>
              </a:spcAft>
              <a:buSzPts val="1530"/>
              <a:buChar char="▪"/>
              <a:defRPr/>
            </a:lvl3pPr>
            <a:lvl4pPr marL="1828800" lvl="3" indent="-325755" algn="l">
              <a:lnSpc>
                <a:spcPct val="90000"/>
              </a:lnSpc>
              <a:spcBef>
                <a:spcPts val="400"/>
              </a:spcBef>
              <a:spcAft>
                <a:spcPts val="0"/>
              </a:spcAft>
              <a:buSzPts val="1530"/>
              <a:buChar char="▪"/>
              <a:defRPr/>
            </a:lvl4pPr>
            <a:lvl5pPr marL="2286000" lvl="4" indent="-325754" algn="l">
              <a:lnSpc>
                <a:spcPct val="90000"/>
              </a:lnSpc>
              <a:spcBef>
                <a:spcPts val="400"/>
              </a:spcBef>
              <a:spcAft>
                <a:spcPts val="0"/>
              </a:spcAft>
              <a:buSzPts val="1530"/>
              <a:buChar char="▪"/>
              <a:defRPr/>
            </a:lvl5pPr>
            <a:lvl6pPr marL="2743200" lvl="5" indent="-325754" algn="l">
              <a:lnSpc>
                <a:spcPct val="90000"/>
              </a:lnSpc>
              <a:spcBef>
                <a:spcPts val="400"/>
              </a:spcBef>
              <a:spcAft>
                <a:spcPts val="0"/>
              </a:spcAft>
              <a:buSzPts val="1530"/>
              <a:buChar char="▪"/>
              <a:defRPr/>
            </a:lvl6pPr>
            <a:lvl7pPr marL="3200400" lvl="6" indent="-325754" algn="l">
              <a:lnSpc>
                <a:spcPct val="90000"/>
              </a:lnSpc>
              <a:spcBef>
                <a:spcPts val="400"/>
              </a:spcBef>
              <a:spcAft>
                <a:spcPts val="0"/>
              </a:spcAft>
              <a:buSzPts val="1530"/>
              <a:buChar char="▪"/>
              <a:defRPr/>
            </a:lvl7pPr>
            <a:lvl8pPr marL="3657600" lvl="7" indent="-325754" algn="l">
              <a:lnSpc>
                <a:spcPct val="90000"/>
              </a:lnSpc>
              <a:spcBef>
                <a:spcPts val="400"/>
              </a:spcBef>
              <a:spcAft>
                <a:spcPts val="0"/>
              </a:spcAft>
              <a:buSzPts val="1530"/>
              <a:buChar char="▪"/>
              <a:defRPr/>
            </a:lvl8pPr>
            <a:lvl9pPr marL="4114800" lvl="8" indent="-325754" algn="l">
              <a:lnSpc>
                <a:spcPct val="90000"/>
              </a:lnSpc>
              <a:spcBef>
                <a:spcPts val="400"/>
              </a:spcBef>
              <a:spcAft>
                <a:spcPts val="200"/>
              </a:spcAft>
              <a:buSzPts val="1530"/>
              <a:buChar char="▪"/>
              <a:defRPr/>
            </a:lvl9pPr>
          </a:lstStyle>
          <a:p>
            <a:endParaRPr/>
          </a:p>
        </p:txBody>
      </p:sp>
      <p:sp>
        <p:nvSpPr>
          <p:cNvPr id="95" name="Google Shape;95;p11"/>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1"/>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1"/>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8"/>
        <p:cNvGrpSpPr/>
        <p:nvPr/>
      </p:nvGrpSpPr>
      <p:grpSpPr>
        <a:xfrm>
          <a:off x="0" y="0"/>
          <a:ext cx="0" cy="0"/>
          <a:chOff x="0" y="0"/>
          <a:chExt cx="0" cy="0"/>
        </a:xfrm>
      </p:grpSpPr>
      <p:sp>
        <p:nvSpPr>
          <p:cNvPr id="99" name="Google Shape;99;p12"/>
          <p:cNvSpPr txBox="1">
            <a:spLocks noGrp="1"/>
          </p:cNvSpPr>
          <p:nvPr>
            <p:ph type="title"/>
          </p:nvPr>
        </p:nvSpPr>
        <p:spPr>
          <a:xfrm rot="5400000">
            <a:off x="7181850" y="2076450"/>
            <a:ext cx="5638800" cy="2552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12"/>
          <p:cNvSpPr txBox="1">
            <a:spLocks noGrp="1"/>
          </p:cNvSpPr>
          <p:nvPr>
            <p:ph type="body" idx="1"/>
          </p:nvPr>
        </p:nvSpPr>
        <p:spPr>
          <a:xfrm rot="5400000">
            <a:off x="2000250" y="-400050"/>
            <a:ext cx="5638800" cy="7505700"/>
          </a:xfrm>
          <a:prstGeom prst="rect">
            <a:avLst/>
          </a:prstGeom>
          <a:noFill/>
          <a:ln>
            <a:noFill/>
          </a:ln>
        </p:spPr>
        <p:txBody>
          <a:bodyPr spcFirstLastPara="1" wrap="square" lIns="91425" tIns="45700" rIns="91425" bIns="45700" anchor="t" anchorCtr="0">
            <a:normAutofit/>
          </a:bodyPr>
          <a:lstStyle>
            <a:lvl1pPr marL="457200" lvl="0" indent="-325755" algn="l">
              <a:lnSpc>
                <a:spcPct val="90000"/>
              </a:lnSpc>
              <a:spcBef>
                <a:spcPts val="1200"/>
              </a:spcBef>
              <a:spcAft>
                <a:spcPts val="0"/>
              </a:spcAft>
              <a:buSzPts val="1530"/>
              <a:buChar char="▪"/>
              <a:defRPr/>
            </a:lvl1pPr>
            <a:lvl2pPr marL="914400" lvl="1" indent="-325755" algn="l">
              <a:lnSpc>
                <a:spcPct val="90000"/>
              </a:lnSpc>
              <a:spcBef>
                <a:spcPts val="400"/>
              </a:spcBef>
              <a:spcAft>
                <a:spcPts val="0"/>
              </a:spcAft>
              <a:buSzPts val="1530"/>
              <a:buChar char="▪"/>
              <a:defRPr/>
            </a:lvl2pPr>
            <a:lvl3pPr marL="1371600" lvl="2" indent="-325755" algn="l">
              <a:lnSpc>
                <a:spcPct val="90000"/>
              </a:lnSpc>
              <a:spcBef>
                <a:spcPts val="400"/>
              </a:spcBef>
              <a:spcAft>
                <a:spcPts val="0"/>
              </a:spcAft>
              <a:buSzPts val="1530"/>
              <a:buChar char="▪"/>
              <a:defRPr/>
            </a:lvl3pPr>
            <a:lvl4pPr marL="1828800" lvl="3" indent="-325755" algn="l">
              <a:lnSpc>
                <a:spcPct val="90000"/>
              </a:lnSpc>
              <a:spcBef>
                <a:spcPts val="400"/>
              </a:spcBef>
              <a:spcAft>
                <a:spcPts val="0"/>
              </a:spcAft>
              <a:buSzPts val="1530"/>
              <a:buChar char="▪"/>
              <a:defRPr/>
            </a:lvl4pPr>
            <a:lvl5pPr marL="2286000" lvl="4" indent="-325754" algn="l">
              <a:lnSpc>
                <a:spcPct val="90000"/>
              </a:lnSpc>
              <a:spcBef>
                <a:spcPts val="400"/>
              </a:spcBef>
              <a:spcAft>
                <a:spcPts val="0"/>
              </a:spcAft>
              <a:buSzPts val="1530"/>
              <a:buChar char="▪"/>
              <a:defRPr/>
            </a:lvl5pPr>
            <a:lvl6pPr marL="2743200" lvl="5" indent="-325754" algn="l">
              <a:lnSpc>
                <a:spcPct val="90000"/>
              </a:lnSpc>
              <a:spcBef>
                <a:spcPts val="400"/>
              </a:spcBef>
              <a:spcAft>
                <a:spcPts val="0"/>
              </a:spcAft>
              <a:buSzPts val="1530"/>
              <a:buChar char="▪"/>
              <a:defRPr/>
            </a:lvl6pPr>
            <a:lvl7pPr marL="3200400" lvl="6" indent="-325754" algn="l">
              <a:lnSpc>
                <a:spcPct val="90000"/>
              </a:lnSpc>
              <a:spcBef>
                <a:spcPts val="400"/>
              </a:spcBef>
              <a:spcAft>
                <a:spcPts val="0"/>
              </a:spcAft>
              <a:buSzPts val="1530"/>
              <a:buChar char="▪"/>
              <a:defRPr/>
            </a:lvl7pPr>
            <a:lvl8pPr marL="3657600" lvl="7" indent="-325754" algn="l">
              <a:lnSpc>
                <a:spcPct val="90000"/>
              </a:lnSpc>
              <a:spcBef>
                <a:spcPts val="400"/>
              </a:spcBef>
              <a:spcAft>
                <a:spcPts val="0"/>
              </a:spcAft>
              <a:buSzPts val="1530"/>
              <a:buChar char="▪"/>
              <a:defRPr/>
            </a:lvl8pPr>
            <a:lvl9pPr marL="4114800" lvl="8" indent="-325754" algn="l">
              <a:lnSpc>
                <a:spcPct val="90000"/>
              </a:lnSpc>
              <a:spcBef>
                <a:spcPts val="400"/>
              </a:spcBef>
              <a:spcAft>
                <a:spcPts val="200"/>
              </a:spcAft>
              <a:buSzPts val="1530"/>
              <a:buChar char="▪"/>
              <a:defRPr/>
            </a:lvl9pPr>
          </a:lstStyle>
          <a:p>
            <a:endParaRPr/>
          </a:p>
        </p:txBody>
      </p:sp>
      <p:sp>
        <p:nvSpPr>
          <p:cNvPr id="101" name="Google Shape;101;p12"/>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2"/>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2"/>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3"/>
        <p:cNvGrpSpPr/>
        <p:nvPr/>
      </p:nvGrpSpPr>
      <p:grpSpPr>
        <a:xfrm>
          <a:off x="0" y="0"/>
          <a:ext cx="0" cy="0"/>
          <a:chOff x="0" y="0"/>
          <a:chExt cx="0" cy="0"/>
        </a:xfrm>
      </p:grpSpPr>
      <p:sp>
        <p:nvSpPr>
          <p:cNvPr id="114" name="Google Shape;114;p14"/>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14"/>
          <p:cNvSpPr txBox="1">
            <a:spLocks noGrp="1"/>
          </p:cNvSpPr>
          <p:nvPr>
            <p:ph type="body" idx="1"/>
          </p:nvPr>
        </p:nvSpPr>
        <p:spPr>
          <a:xfrm>
            <a:off x="1069848" y="2194560"/>
            <a:ext cx="4754880" cy="3977640"/>
          </a:xfrm>
          <a:prstGeom prst="rect">
            <a:avLst/>
          </a:prstGeom>
          <a:noFill/>
          <a:ln>
            <a:noFill/>
          </a:ln>
        </p:spPr>
        <p:txBody>
          <a:bodyPr spcFirstLastPara="1" wrap="square" lIns="91425" tIns="45700" rIns="91425" bIns="45700" anchor="t" anchorCtr="0">
            <a:normAutofit/>
          </a:bodyPr>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116" name="Google Shape;116;p14"/>
          <p:cNvSpPr txBox="1">
            <a:spLocks noGrp="1"/>
          </p:cNvSpPr>
          <p:nvPr>
            <p:ph type="body" idx="2"/>
          </p:nvPr>
        </p:nvSpPr>
        <p:spPr>
          <a:xfrm>
            <a:off x="6364224" y="2194560"/>
            <a:ext cx="4754880" cy="3977640"/>
          </a:xfrm>
          <a:prstGeom prst="rect">
            <a:avLst/>
          </a:prstGeom>
          <a:noFill/>
          <a:ln>
            <a:noFill/>
          </a:ln>
        </p:spPr>
        <p:txBody>
          <a:bodyPr spcFirstLastPara="1" wrap="square" lIns="91425" tIns="45700" rIns="91425" bIns="45700" anchor="t" anchorCtr="0">
            <a:normAutofit/>
          </a:bodyPr>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117" name="Google Shape;117;p14"/>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4"/>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14"/>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20"/>
        <p:cNvGrpSpPr/>
        <p:nvPr/>
      </p:nvGrpSpPr>
      <p:grpSpPr>
        <a:xfrm>
          <a:off x="0" y="0"/>
          <a:ext cx="0" cy="0"/>
          <a:chOff x="0" y="0"/>
          <a:chExt cx="0" cy="0"/>
        </a:xfrm>
      </p:grpSpPr>
      <p:sp>
        <p:nvSpPr>
          <p:cNvPr id="121" name="Google Shape;121;p15"/>
          <p:cNvSpPr/>
          <p:nvPr/>
        </p:nvSpPr>
        <p:spPr>
          <a:xfrm>
            <a:off x="8303740" y="0"/>
            <a:ext cx="3888259" cy="6857999"/>
          </a:xfrm>
          <a:prstGeom prst="rect">
            <a:avLst/>
          </a:prstGeom>
          <a:blipFill rotWithShape="1">
            <a:blip r:embed="rId2">
              <a:alphaModFix amt="60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5"/>
          <p:cNvSpPr txBox="1">
            <a:spLocks noGrp="1"/>
          </p:cNvSpPr>
          <p:nvPr>
            <p:ph type="title"/>
          </p:nvPr>
        </p:nvSpPr>
        <p:spPr>
          <a:xfrm>
            <a:off x="8549640" y="685800"/>
            <a:ext cx="3200400" cy="17373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3200"/>
              <a:buFont typeface="Rockwell"/>
              <a:buNone/>
              <a:defRPr sz="3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15"/>
          <p:cNvSpPr>
            <a:spLocks noGrp="1"/>
          </p:cNvSpPr>
          <p:nvPr>
            <p:ph type="pic" idx="2"/>
          </p:nvPr>
        </p:nvSpPr>
        <p:spPr>
          <a:xfrm>
            <a:off x="0" y="0"/>
            <a:ext cx="8303740" cy="6858000"/>
          </a:xfrm>
          <a:prstGeom prst="rect">
            <a:avLst/>
          </a:prstGeom>
          <a:solidFill>
            <a:srgbClr val="F4F7F9"/>
          </a:solid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rgbClr val="266F8B"/>
              </a:buClr>
              <a:buSzPts val="2720"/>
              <a:buFont typeface="Noto Sans Symbols"/>
              <a:buNone/>
              <a:defRPr sz="3200" b="0" i="0" u="none" strike="noStrike" cap="none">
                <a:solidFill>
                  <a:schemeClr val="lt1"/>
                </a:solidFill>
                <a:latin typeface="Rockwell"/>
                <a:ea typeface="Rockwell"/>
                <a:cs typeface="Rockwell"/>
                <a:sym typeface="Rockwell"/>
              </a:defRPr>
            </a:lvl1pPr>
            <a:lvl2pPr marR="0" lvl="1" algn="l" rtl="0">
              <a:lnSpc>
                <a:spcPct val="90000"/>
              </a:lnSpc>
              <a:spcBef>
                <a:spcPts val="400"/>
              </a:spcBef>
              <a:spcAft>
                <a:spcPts val="0"/>
              </a:spcAft>
              <a:buClr>
                <a:srgbClr val="266F8B"/>
              </a:buClr>
              <a:buSzPts val="2380"/>
              <a:buFont typeface="Noto Sans Symbols"/>
              <a:buNone/>
              <a:defRPr sz="2800" b="0" i="0" u="none" strike="noStrike" cap="none">
                <a:solidFill>
                  <a:schemeClr val="lt1"/>
                </a:solidFill>
                <a:latin typeface="Rockwell"/>
                <a:ea typeface="Rockwell"/>
                <a:cs typeface="Rockwell"/>
                <a:sym typeface="Rockwell"/>
              </a:defRPr>
            </a:lvl2pPr>
            <a:lvl3pPr marR="0" lvl="2" algn="l" rtl="0">
              <a:lnSpc>
                <a:spcPct val="90000"/>
              </a:lnSpc>
              <a:spcBef>
                <a:spcPts val="400"/>
              </a:spcBef>
              <a:spcAft>
                <a:spcPts val="0"/>
              </a:spcAft>
              <a:buClr>
                <a:srgbClr val="266F8B"/>
              </a:buClr>
              <a:buSzPts val="2040"/>
              <a:buFont typeface="Noto Sans Symbols"/>
              <a:buNone/>
              <a:defRPr sz="2400" b="0" i="0" u="none" strike="noStrike" cap="none">
                <a:solidFill>
                  <a:schemeClr val="lt1"/>
                </a:solidFill>
                <a:latin typeface="Rockwell"/>
                <a:ea typeface="Rockwell"/>
                <a:cs typeface="Rockwell"/>
                <a:sym typeface="Rockwell"/>
              </a:defRPr>
            </a:lvl3pPr>
            <a:lvl4pPr marR="0" lvl="3" algn="l" rtl="0">
              <a:lnSpc>
                <a:spcPct val="90000"/>
              </a:lnSpc>
              <a:spcBef>
                <a:spcPts val="400"/>
              </a:spcBef>
              <a:spcAft>
                <a:spcPts val="0"/>
              </a:spcAft>
              <a:buClr>
                <a:srgbClr val="266F8B"/>
              </a:buClr>
              <a:buSzPts val="1700"/>
              <a:buFont typeface="Noto Sans Symbols"/>
              <a:buNone/>
              <a:defRPr sz="2000" b="0" i="0" u="none" strike="noStrike" cap="none">
                <a:solidFill>
                  <a:schemeClr val="lt1"/>
                </a:solidFill>
                <a:latin typeface="Rockwell"/>
                <a:ea typeface="Rockwell"/>
                <a:cs typeface="Rockwell"/>
                <a:sym typeface="Rockwell"/>
              </a:defRPr>
            </a:lvl4pPr>
            <a:lvl5pPr marR="0" lvl="4" algn="l" rtl="0">
              <a:lnSpc>
                <a:spcPct val="90000"/>
              </a:lnSpc>
              <a:spcBef>
                <a:spcPts val="400"/>
              </a:spcBef>
              <a:spcAft>
                <a:spcPts val="0"/>
              </a:spcAft>
              <a:buClr>
                <a:srgbClr val="266F8B"/>
              </a:buClr>
              <a:buSzPts val="1700"/>
              <a:buFont typeface="Noto Sans Symbols"/>
              <a:buNone/>
              <a:defRPr sz="2000" b="0" i="0" u="none" strike="noStrike" cap="none">
                <a:solidFill>
                  <a:schemeClr val="lt1"/>
                </a:solidFill>
                <a:latin typeface="Rockwell"/>
                <a:ea typeface="Rockwell"/>
                <a:cs typeface="Rockwell"/>
                <a:sym typeface="Rockwell"/>
              </a:defRPr>
            </a:lvl5pPr>
            <a:lvl6pPr marR="0" lvl="5" algn="l" rtl="0">
              <a:lnSpc>
                <a:spcPct val="90000"/>
              </a:lnSpc>
              <a:spcBef>
                <a:spcPts val="400"/>
              </a:spcBef>
              <a:spcAft>
                <a:spcPts val="0"/>
              </a:spcAft>
              <a:buClr>
                <a:srgbClr val="266F8B"/>
              </a:buClr>
              <a:buSzPts val="1700"/>
              <a:buFont typeface="Noto Sans Symbols"/>
              <a:buNone/>
              <a:defRPr sz="2000" b="0" i="0" u="none" strike="noStrike" cap="none">
                <a:solidFill>
                  <a:schemeClr val="lt1"/>
                </a:solidFill>
                <a:latin typeface="Rockwell"/>
                <a:ea typeface="Rockwell"/>
                <a:cs typeface="Rockwell"/>
                <a:sym typeface="Rockwell"/>
              </a:defRPr>
            </a:lvl6pPr>
            <a:lvl7pPr marR="0" lvl="6" algn="l" rtl="0">
              <a:lnSpc>
                <a:spcPct val="90000"/>
              </a:lnSpc>
              <a:spcBef>
                <a:spcPts val="400"/>
              </a:spcBef>
              <a:spcAft>
                <a:spcPts val="0"/>
              </a:spcAft>
              <a:buClr>
                <a:srgbClr val="266F8B"/>
              </a:buClr>
              <a:buSzPts val="1700"/>
              <a:buFont typeface="Noto Sans Symbols"/>
              <a:buNone/>
              <a:defRPr sz="2000" b="0" i="0" u="none" strike="noStrike" cap="none">
                <a:solidFill>
                  <a:schemeClr val="lt1"/>
                </a:solidFill>
                <a:latin typeface="Rockwell"/>
                <a:ea typeface="Rockwell"/>
                <a:cs typeface="Rockwell"/>
                <a:sym typeface="Rockwell"/>
              </a:defRPr>
            </a:lvl7pPr>
            <a:lvl8pPr marR="0" lvl="7" algn="l" rtl="0">
              <a:lnSpc>
                <a:spcPct val="90000"/>
              </a:lnSpc>
              <a:spcBef>
                <a:spcPts val="400"/>
              </a:spcBef>
              <a:spcAft>
                <a:spcPts val="0"/>
              </a:spcAft>
              <a:buClr>
                <a:srgbClr val="266F8B"/>
              </a:buClr>
              <a:buSzPts val="1700"/>
              <a:buFont typeface="Noto Sans Symbols"/>
              <a:buNone/>
              <a:defRPr sz="2000" b="0" i="0" u="none" strike="noStrike" cap="none">
                <a:solidFill>
                  <a:schemeClr val="lt1"/>
                </a:solidFill>
                <a:latin typeface="Rockwell"/>
                <a:ea typeface="Rockwell"/>
                <a:cs typeface="Rockwell"/>
                <a:sym typeface="Rockwell"/>
              </a:defRPr>
            </a:lvl8pPr>
            <a:lvl9pPr marR="0" lvl="8" algn="l" rtl="0">
              <a:lnSpc>
                <a:spcPct val="90000"/>
              </a:lnSpc>
              <a:spcBef>
                <a:spcPts val="400"/>
              </a:spcBef>
              <a:spcAft>
                <a:spcPts val="200"/>
              </a:spcAft>
              <a:buClr>
                <a:srgbClr val="266F8B"/>
              </a:buClr>
              <a:buSzPts val="1700"/>
              <a:buFont typeface="Noto Sans Symbols"/>
              <a:buNone/>
              <a:defRPr sz="2000" b="0" i="0" u="none" strike="noStrike" cap="none">
                <a:solidFill>
                  <a:schemeClr val="lt1"/>
                </a:solidFill>
                <a:latin typeface="Rockwell"/>
                <a:ea typeface="Rockwell"/>
                <a:cs typeface="Rockwell"/>
                <a:sym typeface="Rockwell"/>
              </a:defRPr>
            </a:lvl9pPr>
          </a:lstStyle>
          <a:p>
            <a:endParaRPr/>
          </a:p>
        </p:txBody>
      </p:sp>
      <p:sp>
        <p:nvSpPr>
          <p:cNvPr id="124" name="Google Shape;124;p15"/>
          <p:cNvSpPr txBox="1">
            <a:spLocks noGrp="1"/>
          </p:cNvSpPr>
          <p:nvPr>
            <p:ph type="body" idx="1"/>
          </p:nvPr>
        </p:nvSpPr>
        <p:spPr>
          <a:xfrm>
            <a:off x="8549640" y="2423160"/>
            <a:ext cx="3200400" cy="329184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190"/>
              <a:buNone/>
              <a:defRPr sz="1400">
                <a:solidFill>
                  <a:srgbClr val="266F8B"/>
                </a:solidFill>
              </a:defRPr>
            </a:lvl1pPr>
            <a:lvl2pPr marL="914400" lvl="1" indent="-228600" algn="l">
              <a:lnSpc>
                <a:spcPct val="90000"/>
              </a:lnSpc>
              <a:spcBef>
                <a:spcPts val="400"/>
              </a:spcBef>
              <a:spcAft>
                <a:spcPts val="0"/>
              </a:spcAft>
              <a:buSzPts val="1020"/>
              <a:buNone/>
              <a:defRPr sz="1200"/>
            </a:lvl2pPr>
            <a:lvl3pPr marL="1371600" lvl="2" indent="-228600" algn="l">
              <a:lnSpc>
                <a:spcPct val="90000"/>
              </a:lnSpc>
              <a:spcBef>
                <a:spcPts val="400"/>
              </a:spcBef>
              <a:spcAft>
                <a:spcPts val="0"/>
              </a:spcAft>
              <a:buSzPts val="850"/>
              <a:buNone/>
              <a:defRPr sz="1000"/>
            </a:lvl3pPr>
            <a:lvl4pPr marL="1828800" lvl="3" indent="-228600" algn="l">
              <a:lnSpc>
                <a:spcPct val="90000"/>
              </a:lnSpc>
              <a:spcBef>
                <a:spcPts val="400"/>
              </a:spcBef>
              <a:spcAft>
                <a:spcPts val="0"/>
              </a:spcAft>
              <a:buSzPts val="765"/>
              <a:buNone/>
              <a:defRPr sz="900"/>
            </a:lvl4pPr>
            <a:lvl5pPr marL="2286000" lvl="4" indent="-228600" algn="l">
              <a:lnSpc>
                <a:spcPct val="90000"/>
              </a:lnSpc>
              <a:spcBef>
                <a:spcPts val="400"/>
              </a:spcBef>
              <a:spcAft>
                <a:spcPts val="0"/>
              </a:spcAft>
              <a:buSzPts val="765"/>
              <a:buNone/>
              <a:defRPr sz="900"/>
            </a:lvl5pPr>
            <a:lvl6pPr marL="2743200" lvl="5" indent="-228600" algn="l">
              <a:lnSpc>
                <a:spcPct val="90000"/>
              </a:lnSpc>
              <a:spcBef>
                <a:spcPts val="400"/>
              </a:spcBef>
              <a:spcAft>
                <a:spcPts val="0"/>
              </a:spcAft>
              <a:buSzPts val="765"/>
              <a:buNone/>
              <a:defRPr sz="900"/>
            </a:lvl6pPr>
            <a:lvl7pPr marL="3200400" lvl="6" indent="-228600" algn="l">
              <a:lnSpc>
                <a:spcPct val="90000"/>
              </a:lnSpc>
              <a:spcBef>
                <a:spcPts val="400"/>
              </a:spcBef>
              <a:spcAft>
                <a:spcPts val="0"/>
              </a:spcAft>
              <a:buSzPts val="765"/>
              <a:buNone/>
              <a:defRPr sz="900"/>
            </a:lvl7pPr>
            <a:lvl8pPr marL="3657600" lvl="7" indent="-228600" algn="l">
              <a:lnSpc>
                <a:spcPct val="90000"/>
              </a:lnSpc>
              <a:spcBef>
                <a:spcPts val="400"/>
              </a:spcBef>
              <a:spcAft>
                <a:spcPts val="0"/>
              </a:spcAft>
              <a:buSzPts val="765"/>
              <a:buNone/>
              <a:defRPr sz="900"/>
            </a:lvl8pPr>
            <a:lvl9pPr marL="4114800" lvl="8" indent="-228600" algn="l">
              <a:lnSpc>
                <a:spcPct val="90000"/>
              </a:lnSpc>
              <a:spcBef>
                <a:spcPts val="400"/>
              </a:spcBef>
              <a:spcAft>
                <a:spcPts val="200"/>
              </a:spcAft>
              <a:buSzPts val="765"/>
              <a:buNone/>
              <a:defRPr sz="900"/>
            </a:lvl9pPr>
          </a:lstStyle>
          <a:p>
            <a:endParaRPr/>
          </a:p>
        </p:txBody>
      </p:sp>
      <p:sp>
        <p:nvSpPr>
          <p:cNvPr id="125" name="Google Shape;125;p15"/>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26" name="Google Shape;126;p15"/>
          <p:cNvGrpSpPr/>
          <p:nvPr/>
        </p:nvGrpSpPr>
        <p:grpSpPr>
          <a:xfrm>
            <a:off x="11401725" y="6229681"/>
            <a:ext cx="457200" cy="457200"/>
            <a:chOff x="11361456" y="6195813"/>
            <a:chExt cx="548640" cy="548640"/>
          </a:xfrm>
        </p:grpSpPr>
        <p:sp>
          <p:nvSpPr>
            <p:cNvPr id="127" name="Google Shape;127;p15"/>
            <p:cNvSpPr/>
            <p:nvPr/>
          </p:nvSpPr>
          <p:spPr>
            <a:xfrm>
              <a:off x="11361456" y="6195813"/>
              <a:ext cx="548640" cy="548640"/>
            </a:xfrm>
            <a:prstGeom prst="ellipse">
              <a:avLst/>
            </a:prstGeom>
            <a:blipFill rotWithShape="1">
              <a:blip r:embed="rId3">
                <a:alphaModFix/>
              </a:blip>
              <a:tile tx="5080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5"/>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129;p15"/>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0"/>
        <p:cNvGrpSpPr/>
        <p:nvPr/>
      </p:nvGrpSpPr>
      <p:grpSpPr>
        <a:xfrm>
          <a:off x="0" y="0"/>
          <a:ext cx="0" cy="0"/>
          <a:chOff x="0" y="0"/>
          <a:chExt cx="0" cy="0"/>
        </a:xfrm>
      </p:grpSpPr>
      <p:sp>
        <p:nvSpPr>
          <p:cNvPr id="131" name="Google Shape;131;p16"/>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16"/>
          <p:cNvSpPr txBox="1">
            <a:spLocks noGrp="1"/>
          </p:cNvSpPr>
          <p:nvPr>
            <p:ph type="body" idx="1"/>
          </p:nvPr>
        </p:nvSpPr>
        <p:spPr>
          <a:xfrm>
            <a:off x="1069848" y="2121408"/>
            <a:ext cx="10058400" cy="4050792"/>
          </a:xfrm>
          <a:prstGeom prst="rect">
            <a:avLst/>
          </a:prstGeom>
          <a:noFill/>
          <a:ln>
            <a:noFill/>
          </a:ln>
        </p:spPr>
        <p:txBody>
          <a:bodyPr spcFirstLastPara="1" wrap="square" lIns="91425" tIns="45700" rIns="91425" bIns="45700" anchor="t" anchorCtr="0">
            <a:normAutofit/>
          </a:bodyPr>
          <a:lstStyle>
            <a:lvl1pPr marL="457200" lvl="0" indent="-325755" algn="l">
              <a:lnSpc>
                <a:spcPct val="90000"/>
              </a:lnSpc>
              <a:spcBef>
                <a:spcPts val="1200"/>
              </a:spcBef>
              <a:spcAft>
                <a:spcPts val="0"/>
              </a:spcAft>
              <a:buSzPts val="1530"/>
              <a:buChar char="▪"/>
              <a:defRPr/>
            </a:lvl1pPr>
            <a:lvl2pPr marL="914400" lvl="1" indent="-325755" algn="l">
              <a:lnSpc>
                <a:spcPct val="90000"/>
              </a:lnSpc>
              <a:spcBef>
                <a:spcPts val="400"/>
              </a:spcBef>
              <a:spcAft>
                <a:spcPts val="0"/>
              </a:spcAft>
              <a:buSzPts val="1530"/>
              <a:buChar char="▪"/>
              <a:defRPr/>
            </a:lvl2pPr>
            <a:lvl3pPr marL="1371600" lvl="2" indent="-325755" algn="l">
              <a:lnSpc>
                <a:spcPct val="90000"/>
              </a:lnSpc>
              <a:spcBef>
                <a:spcPts val="400"/>
              </a:spcBef>
              <a:spcAft>
                <a:spcPts val="0"/>
              </a:spcAft>
              <a:buSzPts val="1530"/>
              <a:buChar char="▪"/>
              <a:defRPr/>
            </a:lvl3pPr>
            <a:lvl4pPr marL="1828800" lvl="3" indent="-325755" algn="l">
              <a:lnSpc>
                <a:spcPct val="90000"/>
              </a:lnSpc>
              <a:spcBef>
                <a:spcPts val="400"/>
              </a:spcBef>
              <a:spcAft>
                <a:spcPts val="0"/>
              </a:spcAft>
              <a:buSzPts val="1530"/>
              <a:buChar char="▪"/>
              <a:defRPr/>
            </a:lvl4pPr>
            <a:lvl5pPr marL="2286000" lvl="4" indent="-325754" algn="l">
              <a:lnSpc>
                <a:spcPct val="90000"/>
              </a:lnSpc>
              <a:spcBef>
                <a:spcPts val="400"/>
              </a:spcBef>
              <a:spcAft>
                <a:spcPts val="0"/>
              </a:spcAft>
              <a:buSzPts val="1530"/>
              <a:buChar char="▪"/>
              <a:defRPr/>
            </a:lvl5pPr>
            <a:lvl6pPr marL="2743200" lvl="5" indent="-325754" algn="l">
              <a:lnSpc>
                <a:spcPct val="90000"/>
              </a:lnSpc>
              <a:spcBef>
                <a:spcPts val="400"/>
              </a:spcBef>
              <a:spcAft>
                <a:spcPts val="0"/>
              </a:spcAft>
              <a:buSzPts val="1530"/>
              <a:buChar char="▪"/>
              <a:defRPr/>
            </a:lvl6pPr>
            <a:lvl7pPr marL="3200400" lvl="6" indent="-325754" algn="l">
              <a:lnSpc>
                <a:spcPct val="90000"/>
              </a:lnSpc>
              <a:spcBef>
                <a:spcPts val="400"/>
              </a:spcBef>
              <a:spcAft>
                <a:spcPts val="0"/>
              </a:spcAft>
              <a:buSzPts val="1530"/>
              <a:buChar char="▪"/>
              <a:defRPr/>
            </a:lvl7pPr>
            <a:lvl8pPr marL="3657600" lvl="7" indent="-325754" algn="l">
              <a:lnSpc>
                <a:spcPct val="90000"/>
              </a:lnSpc>
              <a:spcBef>
                <a:spcPts val="400"/>
              </a:spcBef>
              <a:spcAft>
                <a:spcPts val="0"/>
              </a:spcAft>
              <a:buSzPts val="1530"/>
              <a:buChar char="▪"/>
              <a:defRPr/>
            </a:lvl8pPr>
            <a:lvl9pPr marL="4114800" lvl="8" indent="-325754" algn="l">
              <a:lnSpc>
                <a:spcPct val="90000"/>
              </a:lnSpc>
              <a:spcBef>
                <a:spcPts val="400"/>
              </a:spcBef>
              <a:spcAft>
                <a:spcPts val="200"/>
              </a:spcAft>
              <a:buSzPts val="1530"/>
              <a:buChar char="▪"/>
              <a:defRPr/>
            </a:lvl9pPr>
          </a:lstStyle>
          <a:p>
            <a:endParaRPr/>
          </a:p>
        </p:txBody>
      </p:sp>
      <p:sp>
        <p:nvSpPr>
          <p:cNvPr id="133" name="Google Shape;133;p16"/>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16"/>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6"/>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6"/>
        <p:cNvGrpSpPr/>
        <p:nvPr/>
      </p:nvGrpSpPr>
      <p:grpSpPr>
        <a:xfrm>
          <a:off x="0" y="0"/>
          <a:ext cx="0" cy="0"/>
          <a:chOff x="0" y="0"/>
          <a:chExt cx="0" cy="0"/>
        </a:xfrm>
      </p:grpSpPr>
      <p:sp>
        <p:nvSpPr>
          <p:cNvPr id="137" name="Google Shape;137;p17"/>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7"/>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17"/>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4"/>
        <p:cNvGrpSpPr/>
        <p:nvPr/>
      </p:nvGrpSpPr>
      <p:grpSpPr>
        <a:xfrm>
          <a:off x="0" y="0"/>
          <a:ext cx="0" cy="0"/>
          <a:chOff x="0" y="0"/>
          <a:chExt cx="0" cy="0"/>
        </a:xfrm>
      </p:grpSpPr>
      <p:sp>
        <p:nvSpPr>
          <p:cNvPr id="145" name="Google Shape;145;p19"/>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146" name="Google Shape;146;p19"/>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47" name="Google Shape;147;p1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8"/>
        <p:cNvGrpSpPr/>
        <p:nvPr/>
      </p:nvGrpSpPr>
      <p:grpSpPr>
        <a:xfrm>
          <a:off x="0" y="0"/>
          <a:ext cx="0" cy="0"/>
          <a:chOff x="0" y="0"/>
          <a:chExt cx="0" cy="0"/>
        </a:xfrm>
      </p:grpSpPr>
      <p:sp>
        <p:nvSpPr>
          <p:cNvPr id="149" name="Google Shape;149;p20"/>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50" name="Google Shape;150;p2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1"/>
        <p:cNvGrpSpPr/>
        <p:nvPr/>
      </p:nvGrpSpPr>
      <p:grpSpPr>
        <a:xfrm>
          <a:off x="0" y="0"/>
          <a:ext cx="0" cy="0"/>
          <a:chOff x="0" y="0"/>
          <a:chExt cx="0" cy="0"/>
        </a:xfrm>
      </p:grpSpPr>
      <p:sp>
        <p:nvSpPr>
          <p:cNvPr id="152" name="Google Shape;152;p21"/>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53" name="Google Shape;153;p21"/>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rtl="0">
              <a:spcBef>
                <a:spcPts val="0"/>
              </a:spcBef>
              <a:spcAft>
                <a:spcPts val="0"/>
              </a:spcAft>
              <a:buSzPts val="2400"/>
              <a:buChar char="●"/>
              <a:defRPr/>
            </a:lvl1pPr>
            <a:lvl2pPr marL="914400" lvl="1" indent="-349250" rtl="0">
              <a:spcBef>
                <a:spcPts val="0"/>
              </a:spcBef>
              <a:spcAft>
                <a:spcPts val="0"/>
              </a:spcAft>
              <a:buSzPts val="19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49250" rtl="0">
              <a:spcBef>
                <a:spcPts val="0"/>
              </a:spcBef>
              <a:spcAft>
                <a:spcPts val="0"/>
              </a:spcAft>
              <a:buSzPts val="1900"/>
              <a:buChar char="●"/>
              <a:defRPr/>
            </a:lvl7pPr>
            <a:lvl8pPr marL="3657600" lvl="7" indent="-349250" rtl="0">
              <a:spcBef>
                <a:spcPts val="0"/>
              </a:spcBef>
              <a:spcAft>
                <a:spcPts val="0"/>
              </a:spcAft>
              <a:buSzPts val="1900"/>
              <a:buChar char="○"/>
              <a:defRPr/>
            </a:lvl8pPr>
            <a:lvl9pPr marL="4114800" lvl="8" indent="-349250" rtl="0">
              <a:spcBef>
                <a:spcPts val="0"/>
              </a:spcBef>
              <a:spcAft>
                <a:spcPts val="0"/>
              </a:spcAft>
              <a:buSzPts val="1900"/>
              <a:buChar char="■"/>
              <a:defRPr/>
            </a:lvl9pPr>
          </a:lstStyle>
          <a:p>
            <a:endParaRPr/>
          </a:p>
        </p:txBody>
      </p:sp>
      <p:sp>
        <p:nvSpPr>
          <p:cNvPr id="154" name="Google Shape;154;p2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5"/>
        <p:cNvGrpSpPr/>
        <p:nvPr/>
      </p:nvGrpSpPr>
      <p:grpSpPr>
        <a:xfrm>
          <a:off x="0" y="0"/>
          <a:ext cx="0" cy="0"/>
          <a:chOff x="0" y="0"/>
          <a:chExt cx="0" cy="0"/>
        </a:xfrm>
      </p:grpSpPr>
      <p:sp>
        <p:nvSpPr>
          <p:cNvPr id="156" name="Google Shape;156;p22"/>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57" name="Google Shape;157;p22"/>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58" name="Google Shape;158;p22"/>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59" name="Google Shape;159;p2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3"/>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
          <p:cNvSpPr txBox="1">
            <a:spLocks noGrp="1"/>
          </p:cNvSpPr>
          <p:nvPr>
            <p:ph type="body" idx="1"/>
          </p:nvPr>
        </p:nvSpPr>
        <p:spPr>
          <a:xfrm>
            <a:off x="1069848" y="2121408"/>
            <a:ext cx="10058400" cy="4050792"/>
          </a:xfrm>
          <a:prstGeom prst="rect">
            <a:avLst/>
          </a:prstGeom>
          <a:noFill/>
          <a:ln>
            <a:noFill/>
          </a:ln>
        </p:spPr>
        <p:txBody>
          <a:bodyPr spcFirstLastPara="1" wrap="square" lIns="91425" tIns="45700" rIns="91425" bIns="45700" anchor="t" anchorCtr="0">
            <a:normAutofit/>
          </a:bodyPr>
          <a:lstStyle>
            <a:lvl1pPr marL="457200" lvl="0" indent="-325755" algn="l">
              <a:lnSpc>
                <a:spcPct val="90000"/>
              </a:lnSpc>
              <a:spcBef>
                <a:spcPts val="1200"/>
              </a:spcBef>
              <a:spcAft>
                <a:spcPts val="0"/>
              </a:spcAft>
              <a:buSzPts val="1530"/>
              <a:buChar char="▪"/>
              <a:defRPr/>
            </a:lvl1pPr>
            <a:lvl2pPr marL="914400" lvl="1" indent="-325755" algn="l">
              <a:lnSpc>
                <a:spcPct val="90000"/>
              </a:lnSpc>
              <a:spcBef>
                <a:spcPts val="400"/>
              </a:spcBef>
              <a:spcAft>
                <a:spcPts val="0"/>
              </a:spcAft>
              <a:buSzPts val="1530"/>
              <a:buChar char="▪"/>
              <a:defRPr/>
            </a:lvl2pPr>
            <a:lvl3pPr marL="1371600" lvl="2" indent="-325755" algn="l">
              <a:lnSpc>
                <a:spcPct val="90000"/>
              </a:lnSpc>
              <a:spcBef>
                <a:spcPts val="400"/>
              </a:spcBef>
              <a:spcAft>
                <a:spcPts val="0"/>
              </a:spcAft>
              <a:buSzPts val="1530"/>
              <a:buChar char="▪"/>
              <a:defRPr/>
            </a:lvl3pPr>
            <a:lvl4pPr marL="1828800" lvl="3" indent="-325755" algn="l">
              <a:lnSpc>
                <a:spcPct val="90000"/>
              </a:lnSpc>
              <a:spcBef>
                <a:spcPts val="400"/>
              </a:spcBef>
              <a:spcAft>
                <a:spcPts val="0"/>
              </a:spcAft>
              <a:buSzPts val="1530"/>
              <a:buChar char="▪"/>
              <a:defRPr/>
            </a:lvl4pPr>
            <a:lvl5pPr marL="2286000" lvl="4" indent="-325754" algn="l">
              <a:lnSpc>
                <a:spcPct val="90000"/>
              </a:lnSpc>
              <a:spcBef>
                <a:spcPts val="400"/>
              </a:spcBef>
              <a:spcAft>
                <a:spcPts val="0"/>
              </a:spcAft>
              <a:buSzPts val="1530"/>
              <a:buChar char="▪"/>
              <a:defRPr/>
            </a:lvl5pPr>
            <a:lvl6pPr marL="2743200" lvl="5" indent="-325754" algn="l">
              <a:lnSpc>
                <a:spcPct val="90000"/>
              </a:lnSpc>
              <a:spcBef>
                <a:spcPts val="400"/>
              </a:spcBef>
              <a:spcAft>
                <a:spcPts val="0"/>
              </a:spcAft>
              <a:buSzPts val="1530"/>
              <a:buChar char="▪"/>
              <a:defRPr/>
            </a:lvl6pPr>
            <a:lvl7pPr marL="3200400" lvl="6" indent="-325754" algn="l">
              <a:lnSpc>
                <a:spcPct val="90000"/>
              </a:lnSpc>
              <a:spcBef>
                <a:spcPts val="400"/>
              </a:spcBef>
              <a:spcAft>
                <a:spcPts val="0"/>
              </a:spcAft>
              <a:buSzPts val="1530"/>
              <a:buChar char="▪"/>
              <a:defRPr/>
            </a:lvl7pPr>
            <a:lvl8pPr marL="3657600" lvl="7" indent="-325754" algn="l">
              <a:lnSpc>
                <a:spcPct val="90000"/>
              </a:lnSpc>
              <a:spcBef>
                <a:spcPts val="400"/>
              </a:spcBef>
              <a:spcAft>
                <a:spcPts val="0"/>
              </a:spcAft>
              <a:buSzPts val="1530"/>
              <a:buChar char="▪"/>
              <a:defRPr/>
            </a:lvl8pPr>
            <a:lvl9pPr marL="4114800" lvl="8" indent="-325754" algn="l">
              <a:lnSpc>
                <a:spcPct val="90000"/>
              </a:lnSpc>
              <a:spcBef>
                <a:spcPts val="400"/>
              </a:spcBef>
              <a:spcAft>
                <a:spcPts val="200"/>
              </a:spcAft>
              <a:buSzPts val="1530"/>
              <a:buChar char="▪"/>
              <a:defRPr/>
            </a:lvl9pPr>
          </a:lstStyle>
          <a:p>
            <a:endParaRPr/>
          </a:p>
        </p:txBody>
      </p:sp>
      <p:sp>
        <p:nvSpPr>
          <p:cNvPr id="33" name="Google Shape;33;p3"/>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0"/>
        <p:cNvGrpSpPr/>
        <p:nvPr/>
      </p:nvGrpSpPr>
      <p:grpSpPr>
        <a:xfrm>
          <a:off x="0" y="0"/>
          <a:ext cx="0" cy="0"/>
          <a:chOff x="0" y="0"/>
          <a:chExt cx="0" cy="0"/>
        </a:xfrm>
      </p:grpSpPr>
      <p:sp>
        <p:nvSpPr>
          <p:cNvPr id="161" name="Google Shape;161;p2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62" name="Google Shape;162;p2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3"/>
        <p:cNvGrpSpPr/>
        <p:nvPr/>
      </p:nvGrpSpPr>
      <p:grpSpPr>
        <a:xfrm>
          <a:off x="0" y="0"/>
          <a:ext cx="0" cy="0"/>
          <a:chOff x="0" y="0"/>
          <a:chExt cx="0" cy="0"/>
        </a:xfrm>
      </p:grpSpPr>
      <p:sp>
        <p:nvSpPr>
          <p:cNvPr id="164" name="Google Shape;164;p24"/>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165" name="Google Shape;165;p24"/>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66" name="Google Shape;166;p2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7"/>
        <p:cNvGrpSpPr/>
        <p:nvPr/>
      </p:nvGrpSpPr>
      <p:grpSpPr>
        <a:xfrm>
          <a:off x="0" y="0"/>
          <a:ext cx="0" cy="0"/>
          <a:chOff x="0" y="0"/>
          <a:chExt cx="0" cy="0"/>
        </a:xfrm>
      </p:grpSpPr>
      <p:sp>
        <p:nvSpPr>
          <p:cNvPr id="168" name="Google Shape;168;p25"/>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169" name="Google Shape;169;p2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0"/>
        <p:cNvGrpSpPr/>
        <p:nvPr/>
      </p:nvGrpSpPr>
      <p:grpSpPr>
        <a:xfrm>
          <a:off x="0" y="0"/>
          <a:ext cx="0" cy="0"/>
          <a:chOff x="0" y="0"/>
          <a:chExt cx="0" cy="0"/>
        </a:xfrm>
      </p:grpSpPr>
      <p:sp>
        <p:nvSpPr>
          <p:cNvPr id="171" name="Google Shape;171;p26"/>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2" name="Google Shape;172;p26"/>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5600"/>
              <a:buNone/>
              <a:defRPr sz="5600"/>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173" name="Google Shape;173;p26"/>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4" name="Google Shape;174;p26"/>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381000" rtl="0">
              <a:spcBef>
                <a:spcPts val="0"/>
              </a:spcBef>
              <a:spcAft>
                <a:spcPts val="0"/>
              </a:spcAft>
              <a:buSzPts val="2400"/>
              <a:buChar char="●"/>
              <a:defRPr/>
            </a:lvl1pPr>
            <a:lvl2pPr marL="914400" lvl="1" indent="-349250" rtl="0">
              <a:spcBef>
                <a:spcPts val="0"/>
              </a:spcBef>
              <a:spcAft>
                <a:spcPts val="0"/>
              </a:spcAft>
              <a:buSzPts val="19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49250" rtl="0">
              <a:spcBef>
                <a:spcPts val="0"/>
              </a:spcBef>
              <a:spcAft>
                <a:spcPts val="0"/>
              </a:spcAft>
              <a:buSzPts val="1900"/>
              <a:buChar char="●"/>
              <a:defRPr/>
            </a:lvl7pPr>
            <a:lvl8pPr marL="3657600" lvl="7" indent="-349250" rtl="0">
              <a:spcBef>
                <a:spcPts val="0"/>
              </a:spcBef>
              <a:spcAft>
                <a:spcPts val="0"/>
              </a:spcAft>
              <a:buSzPts val="1900"/>
              <a:buChar char="○"/>
              <a:defRPr/>
            </a:lvl8pPr>
            <a:lvl9pPr marL="4114800" lvl="8" indent="-349250" rtl="0">
              <a:spcBef>
                <a:spcPts val="0"/>
              </a:spcBef>
              <a:spcAft>
                <a:spcPts val="0"/>
              </a:spcAft>
              <a:buSzPts val="1900"/>
              <a:buChar char="■"/>
              <a:defRPr/>
            </a:lvl9pPr>
          </a:lstStyle>
          <a:p>
            <a:endParaRPr/>
          </a:p>
        </p:txBody>
      </p:sp>
      <p:sp>
        <p:nvSpPr>
          <p:cNvPr id="175" name="Google Shape;175;p2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76"/>
        <p:cNvGrpSpPr/>
        <p:nvPr/>
      </p:nvGrpSpPr>
      <p:grpSpPr>
        <a:xfrm>
          <a:off x="0" y="0"/>
          <a:ext cx="0" cy="0"/>
          <a:chOff x="0" y="0"/>
          <a:chExt cx="0" cy="0"/>
        </a:xfrm>
      </p:grpSpPr>
      <p:sp>
        <p:nvSpPr>
          <p:cNvPr id="177" name="Google Shape;177;p27"/>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rtl="0">
              <a:lnSpc>
                <a:spcPct val="100000"/>
              </a:lnSpc>
              <a:spcBef>
                <a:spcPts val="0"/>
              </a:spcBef>
              <a:spcAft>
                <a:spcPts val="0"/>
              </a:spcAft>
              <a:buSzPts val="2400"/>
              <a:buNone/>
              <a:defRPr/>
            </a:lvl1pPr>
          </a:lstStyle>
          <a:p>
            <a:endParaRPr/>
          </a:p>
        </p:txBody>
      </p:sp>
      <p:sp>
        <p:nvSpPr>
          <p:cNvPr id="178" name="Google Shape;178;p2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9"/>
        <p:cNvGrpSpPr/>
        <p:nvPr/>
      </p:nvGrpSpPr>
      <p:grpSpPr>
        <a:xfrm>
          <a:off x="0" y="0"/>
          <a:ext cx="0" cy="0"/>
          <a:chOff x="0" y="0"/>
          <a:chExt cx="0" cy="0"/>
        </a:xfrm>
      </p:grpSpPr>
      <p:sp>
        <p:nvSpPr>
          <p:cNvPr id="180" name="Google Shape;180;p28"/>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16000"/>
              <a:buNone/>
              <a:defRPr sz="16000"/>
            </a:lvl1pPr>
            <a:lvl2pPr lvl="1" algn="ctr" rtl="0">
              <a:spcBef>
                <a:spcPts val="0"/>
              </a:spcBef>
              <a:spcAft>
                <a:spcPts val="0"/>
              </a:spcAft>
              <a:buSzPts val="16000"/>
              <a:buNone/>
              <a:defRPr sz="16000"/>
            </a:lvl2pPr>
            <a:lvl3pPr lvl="2" algn="ctr" rtl="0">
              <a:spcBef>
                <a:spcPts val="0"/>
              </a:spcBef>
              <a:spcAft>
                <a:spcPts val="0"/>
              </a:spcAft>
              <a:buSzPts val="16000"/>
              <a:buNone/>
              <a:defRPr sz="16000"/>
            </a:lvl3pPr>
            <a:lvl4pPr lvl="3" algn="ctr" rtl="0">
              <a:spcBef>
                <a:spcPts val="0"/>
              </a:spcBef>
              <a:spcAft>
                <a:spcPts val="0"/>
              </a:spcAft>
              <a:buSzPts val="16000"/>
              <a:buNone/>
              <a:defRPr sz="16000"/>
            </a:lvl4pPr>
            <a:lvl5pPr lvl="4" algn="ctr" rtl="0">
              <a:spcBef>
                <a:spcPts val="0"/>
              </a:spcBef>
              <a:spcAft>
                <a:spcPts val="0"/>
              </a:spcAft>
              <a:buSzPts val="16000"/>
              <a:buNone/>
              <a:defRPr sz="16000"/>
            </a:lvl5pPr>
            <a:lvl6pPr lvl="5" algn="ctr" rtl="0">
              <a:spcBef>
                <a:spcPts val="0"/>
              </a:spcBef>
              <a:spcAft>
                <a:spcPts val="0"/>
              </a:spcAft>
              <a:buSzPts val="16000"/>
              <a:buNone/>
              <a:defRPr sz="16000"/>
            </a:lvl6pPr>
            <a:lvl7pPr lvl="6" algn="ctr" rtl="0">
              <a:spcBef>
                <a:spcPts val="0"/>
              </a:spcBef>
              <a:spcAft>
                <a:spcPts val="0"/>
              </a:spcAft>
              <a:buSzPts val="16000"/>
              <a:buNone/>
              <a:defRPr sz="16000"/>
            </a:lvl7pPr>
            <a:lvl8pPr lvl="7" algn="ctr" rtl="0">
              <a:spcBef>
                <a:spcPts val="0"/>
              </a:spcBef>
              <a:spcAft>
                <a:spcPts val="0"/>
              </a:spcAft>
              <a:buSzPts val="16000"/>
              <a:buNone/>
              <a:defRPr sz="16000"/>
            </a:lvl8pPr>
            <a:lvl9pPr lvl="8" algn="ctr" rtl="0">
              <a:spcBef>
                <a:spcPts val="0"/>
              </a:spcBef>
              <a:spcAft>
                <a:spcPts val="0"/>
              </a:spcAft>
              <a:buSzPts val="16000"/>
              <a:buNone/>
              <a:defRPr sz="16000"/>
            </a:lvl9pPr>
          </a:lstStyle>
          <a:p>
            <a:r>
              <a:t>xx%</a:t>
            </a:r>
          </a:p>
        </p:txBody>
      </p:sp>
      <p:sp>
        <p:nvSpPr>
          <p:cNvPr id="181" name="Google Shape;181;p28"/>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rtl="0">
              <a:spcBef>
                <a:spcPts val="0"/>
              </a:spcBef>
              <a:spcAft>
                <a:spcPts val="0"/>
              </a:spcAft>
              <a:buSzPts val="2400"/>
              <a:buChar char="●"/>
              <a:defRPr/>
            </a:lvl1pPr>
            <a:lvl2pPr marL="914400" lvl="1" indent="-349250" algn="ctr" rtl="0">
              <a:spcBef>
                <a:spcPts val="0"/>
              </a:spcBef>
              <a:spcAft>
                <a:spcPts val="0"/>
              </a:spcAft>
              <a:buSzPts val="1900"/>
              <a:buChar char="○"/>
              <a:defRPr/>
            </a:lvl2pPr>
            <a:lvl3pPr marL="1371600" lvl="2" indent="-349250" algn="ctr" rtl="0">
              <a:spcBef>
                <a:spcPts val="0"/>
              </a:spcBef>
              <a:spcAft>
                <a:spcPts val="0"/>
              </a:spcAft>
              <a:buSzPts val="1900"/>
              <a:buChar char="■"/>
              <a:defRPr/>
            </a:lvl3pPr>
            <a:lvl4pPr marL="1828800" lvl="3" indent="-349250" algn="ctr" rtl="0">
              <a:spcBef>
                <a:spcPts val="0"/>
              </a:spcBef>
              <a:spcAft>
                <a:spcPts val="0"/>
              </a:spcAft>
              <a:buSzPts val="1900"/>
              <a:buChar char="●"/>
              <a:defRPr/>
            </a:lvl4pPr>
            <a:lvl5pPr marL="2286000" lvl="4" indent="-349250" algn="ctr" rtl="0">
              <a:spcBef>
                <a:spcPts val="0"/>
              </a:spcBef>
              <a:spcAft>
                <a:spcPts val="0"/>
              </a:spcAft>
              <a:buSzPts val="1900"/>
              <a:buChar char="○"/>
              <a:defRPr/>
            </a:lvl5pPr>
            <a:lvl6pPr marL="2743200" lvl="5" indent="-349250" algn="ctr" rtl="0">
              <a:spcBef>
                <a:spcPts val="0"/>
              </a:spcBef>
              <a:spcAft>
                <a:spcPts val="0"/>
              </a:spcAft>
              <a:buSzPts val="1900"/>
              <a:buChar char="■"/>
              <a:defRPr/>
            </a:lvl6pPr>
            <a:lvl7pPr marL="3200400" lvl="6" indent="-349250" algn="ctr" rtl="0">
              <a:spcBef>
                <a:spcPts val="0"/>
              </a:spcBef>
              <a:spcAft>
                <a:spcPts val="0"/>
              </a:spcAft>
              <a:buSzPts val="1900"/>
              <a:buChar char="●"/>
              <a:defRPr/>
            </a:lvl7pPr>
            <a:lvl8pPr marL="3657600" lvl="7" indent="-349250" algn="ctr" rtl="0">
              <a:spcBef>
                <a:spcPts val="0"/>
              </a:spcBef>
              <a:spcAft>
                <a:spcPts val="0"/>
              </a:spcAft>
              <a:buSzPts val="1900"/>
              <a:buChar char="○"/>
              <a:defRPr/>
            </a:lvl8pPr>
            <a:lvl9pPr marL="4114800" lvl="8" indent="-349250" algn="ctr" rtl="0">
              <a:spcBef>
                <a:spcPts val="0"/>
              </a:spcBef>
              <a:spcAft>
                <a:spcPts val="0"/>
              </a:spcAft>
              <a:buSzPts val="1900"/>
              <a:buChar char="■"/>
              <a:defRPr/>
            </a:lvl9pPr>
          </a:lstStyle>
          <a:p>
            <a:endParaRPr/>
          </a:p>
        </p:txBody>
      </p:sp>
      <p:sp>
        <p:nvSpPr>
          <p:cNvPr id="182" name="Google Shape;182;p2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3"/>
        <p:cNvGrpSpPr/>
        <p:nvPr/>
      </p:nvGrpSpPr>
      <p:grpSpPr>
        <a:xfrm>
          <a:off x="0" y="0"/>
          <a:ext cx="0" cy="0"/>
          <a:chOff x="0" y="0"/>
          <a:chExt cx="0" cy="0"/>
        </a:xfrm>
      </p:grpSpPr>
      <p:sp>
        <p:nvSpPr>
          <p:cNvPr id="184" name="Google Shape;184;p2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5"/>
        <p:cNvGrpSpPr/>
        <p:nvPr/>
      </p:nvGrpSpPr>
      <p:grpSpPr>
        <a:xfrm>
          <a:off x="0" y="0"/>
          <a:ext cx="0" cy="0"/>
          <a:chOff x="0" y="0"/>
          <a:chExt cx="0" cy="0"/>
        </a:xfrm>
      </p:grpSpPr>
      <p:sp>
        <p:nvSpPr>
          <p:cNvPr id="186" name="Google Shape;186;p30"/>
          <p:cNvSpPr txBox="1">
            <a:spLocks noGrp="1"/>
          </p:cNvSpPr>
          <p:nvPr>
            <p:ph type="title"/>
          </p:nvPr>
        </p:nvSpPr>
        <p:spPr>
          <a:xfrm>
            <a:off x="1069848" y="484632"/>
            <a:ext cx="10058400" cy="1609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SzPts val="19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87" name="Google Shape;187;p30"/>
          <p:cNvSpPr txBox="1">
            <a:spLocks noGrp="1"/>
          </p:cNvSpPr>
          <p:nvPr>
            <p:ph type="body" idx="1"/>
          </p:nvPr>
        </p:nvSpPr>
        <p:spPr>
          <a:xfrm>
            <a:off x="1069848" y="2121408"/>
            <a:ext cx="10058400" cy="4050900"/>
          </a:xfrm>
          <a:prstGeom prst="rect">
            <a:avLst/>
          </a:prstGeom>
          <a:noFill/>
          <a:ln>
            <a:noFill/>
          </a:ln>
        </p:spPr>
        <p:txBody>
          <a:bodyPr spcFirstLastPara="1" wrap="square" lIns="91425" tIns="45700" rIns="91425" bIns="45700" anchor="t" anchorCtr="0">
            <a:normAutofit/>
          </a:bodyPr>
          <a:lstStyle>
            <a:lvl1pPr marL="457200" lvl="0" indent="-323850" algn="l" rtl="0">
              <a:lnSpc>
                <a:spcPct val="90000"/>
              </a:lnSpc>
              <a:spcBef>
                <a:spcPts val="1200"/>
              </a:spcBef>
              <a:spcAft>
                <a:spcPts val="0"/>
              </a:spcAft>
              <a:buSzPts val="1500"/>
              <a:buChar char="●"/>
              <a:defRPr/>
            </a:lvl1pPr>
            <a:lvl2pPr marL="914400" lvl="1" indent="-323850" algn="l" rtl="0">
              <a:lnSpc>
                <a:spcPct val="90000"/>
              </a:lnSpc>
              <a:spcBef>
                <a:spcPts val="1600"/>
              </a:spcBef>
              <a:spcAft>
                <a:spcPts val="0"/>
              </a:spcAft>
              <a:buSzPts val="1500"/>
              <a:buChar char="○"/>
              <a:defRPr/>
            </a:lvl2pPr>
            <a:lvl3pPr marL="1371600" lvl="2" indent="-323850" algn="l" rtl="0">
              <a:lnSpc>
                <a:spcPct val="90000"/>
              </a:lnSpc>
              <a:spcBef>
                <a:spcPts val="400"/>
              </a:spcBef>
              <a:spcAft>
                <a:spcPts val="0"/>
              </a:spcAft>
              <a:buSzPts val="1500"/>
              <a:buChar char="■"/>
              <a:defRPr/>
            </a:lvl3pPr>
            <a:lvl4pPr marL="1828800" lvl="3" indent="-323850" algn="l" rtl="0">
              <a:lnSpc>
                <a:spcPct val="90000"/>
              </a:lnSpc>
              <a:spcBef>
                <a:spcPts val="400"/>
              </a:spcBef>
              <a:spcAft>
                <a:spcPts val="0"/>
              </a:spcAft>
              <a:buSzPts val="1500"/>
              <a:buChar char="●"/>
              <a:defRPr/>
            </a:lvl4pPr>
            <a:lvl5pPr marL="2286000" lvl="4" indent="-323850" algn="l" rtl="0">
              <a:lnSpc>
                <a:spcPct val="90000"/>
              </a:lnSpc>
              <a:spcBef>
                <a:spcPts val="400"/>
              </a:spcBef>
              <a:spcAft>
                <a:spcPts val="0"/>
              </a:spcAft>
              <a:buSzPts val="1500"/>
              <a:buChar char="○"/>
              <a:defRPr/>
            </a:lvl5pPr>
            <a:lvl6pPr marL="2743200" lvl="5" indent="-323850" algn="l" rtl="0">
              <a:lnSpc>
                <a:spcPct val="90000"/>
              </a:lnSpc>
              <a:spcBef>
                <a:spcPts val="400"/>
              </a:spcBef>
              <a:spcAft>
                <a:spcPts val="0"/>
              </a:spcAft>
              <a:buSzPts val="1500"/>
              <a:buChar char="■"/>
              <a:defRPr/>
            </a:lvl6pPr>
            <a:lvl7pPr marL="3200400" lvl="6" indent="-323850" algn="l" rtl="0">
              <a:lnSpc>
                <a:spcPct val="90000"/>
              </a:lnSpc>
              <a:spcBef>
                <a:spcPts val="400"/>
              </a:spcBef>
              <a:spcAft>
                <a:spcPts val="0"/>
              </a:spcAft>
              <a:buSzPts val="1500"/>
              <a:buChar char="●"/>
              <a:defRPr/>
            </a:lvl7pPr>
            <a:lvl8pPr marL="3657600" lvl="7" indent="-323850" algn="l" rtl="0">
              <a:lnSpc>
                <a:spcPct val="90000"/>
              </a:lnSpc>
              <a:spcBef>
                <a:spcPts val="400"/>
              </a:spcBef>
              <a:spcAft>
                <a:spcPts val="0"/>
              </a:spcAft>
              <a:buSzPts val="1500"/>
              <a:buChar char="○"/>
              <a:defRPr/>
            </a:lvl8pPr>
            <a:lvl9pPr marL="4114800" lvl="8" indent="-323850" algn="l" rtl="0">
              <a:lnSpc>
                <a:spcPct val="90000"/>
              </a:lnSpc>
              <a:spcBef>
                <a:spcPts val="400"/>
              </a:spcBef>
              <a:spcAft>
                <a:spcPts val="300"/>
              </a:spcAft>
              <a:buSzPts val="1500"/>
              <a:buChar char="■"/>
              <a:defRPr/>
            </a:lvl9pPr>
          </a:lstStyle>
          <a:p>
            <a:endParaRPr/>
          </a:p>
        </p:txBody>
      </p:sp>
      <p:sp>
        <p:nvSpPr>
          <p:cNvPr id="188" name="Google Shape;188;p30"/>
          <p:cNvSpPr txBox="1">
            <a:spLocks noGrp="1"/>
          </p:cNvSpPr>
          <p:nvPr>
            <p:ph type="dt" idx="10"/>
          </p:nvPr>
        </p:nvSpPr>
        <p:spPr>
          <a:xfrm>
            <a:off x="7964424" y="6272784"/>
            <a:ext cx="32736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500"/>
              <a:buNone/>
              <a:defRPr sz="1500"/>
            </a:lvl1pPr>
            <a:lvl2pPr lvl="1" algn="l" rtl="0">
              <a:spcBef>
                <a:spcPts val="0"/>
              </a:spcBef>
              <a:spcAft>
                <a:spcPts val="0"/>
              </a:spcAft>
              <a:buSzPts val="1500"/>
              <a:buNone/>
              <a:defRPr sz="1500"/>
            </a:lvl2pPr>
            <a:lvl3pPr lvl="2" algn="l" rtl="0">
              <a:spcBef>
                <a:spcPts val="0"/>
              </a:spcBef>
              <a:spcAft>
                <a:spcPts val="0"/>
              </a:spcAft>
              <a:buSzPts val="1500"/>
              <a:buNone/>
              <a:defRPr sz="1500"/>
            </a:lvl3pPr>
            <a:lvl4pPr lvl="3" algn="l" rtl="0">
              <a:spcBef>
                <a:spcPts val="0"/>
              </a:spcBef>
              <a:spcAft>
                <a:spcPts val="0"/>
              </a:spcAft>
              <a:buSzPts val="1500"/>
              <a:buNone/>
              <a:defRPr sz="1500"/>
            </a:lvl4pPr>
            <a:lvl5pPr lvl="4" algn="l" rtl="0">
              <a:spcBef>
                <a:spcPts val="0"/>
              </a:spcBef>
              <a:spcAft>
                <a:spcPts val="0"/>
              </a:spcAft>
              <a:buSzPts val="1500"/>
              <a:buNone/>
              <a:defRPr sz="1500"/>
            </a:lvl5pPr>
            <a:lvl6pPr lvl="5" algn="l" rtl="0">
              <a:spcBef>
                <a:spcPts val="0"/>
              </a:spcBef>
              <a:spcAft>
                <a:spcPts val="0"/>
              </a:spcAft>
              <a:buSzPts val="1500"/>
              <a:buNone/>
              <a:defRPr sz="1500"/>
            </a:lvl6pPr>
            <a:lvl7pPr lvl="6" algn="l" rtl="0">
              <a:spcBef>
                <a:spcPts val="0"/>
              </a:spcBef>
              <a:spcAft>
                <a:spcPts val="0"/>
              </a:spcAft>
              <a:buSzPts val="1500"/>
              <a:buNone/>
              <a:defRPr sz="1500"/>
            </a:lvl7pPr>
            <a:lvl8pPr lvl="7" algn="l" rtl="0">
              <a:spcBef>
                <a:spcPts val="0"/>
              </a:spcBef>
              <a:spcAft>
                <a:spcPts val="0"/>
              </a:spcAft>
              <a:buSzPts val="1500"/>
              <a:buNone/>
              <a:defRPr sz="1500"/>
            </a:lvl8pPr>
            <a:lvl9pPr lvl="8" algn="l" rtl="0">
              <a:spcBef>
                <a:spcPts val="0"/>
              </a:spcBef>
              <a:spcAft>
                <a:spcPts val="0"/>
              </a:spcAft>
              <a:buSzPts val="1500"/>
              <a:buNone/>
              <a:defRPr sz="1500"/>
            </a:lvl9pPr>
          </a:lstStyle>
          <a:p>
            <a:endParaRPr/>
          </a:p>
        </p:txBody>
      </p:sp>
      <p:sp>
        <p:nvSpPr>
          <p:cNvPr id="189" name="Google Shape;189;p30"/>
          <p:cNvSpPr txBox="1">
            <a:spLocks noGrp="1"/>
          </p:cNvSpPr>
          <p:nvPr>
            <p:ph type="ftr" idx="11"/>
          </p:nvPr>
        </p:nvSpPr>
        <p:spPr>
          <a:xfrm>
            <a:off x="1088136" y="6272784"/>
            <a:ext cx="6327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sz="1500"/>
            </a:lvl1pPr>
            <a:lvl2pPr lvl="1" algn="l" rtl="0">
              <a:spcBef>
                <a:spcPts val="0"/>
              </a:spcBef>
              <a:spcAft>
                <a:spcPts val="0"/>
              </a:spcAft>
              <a:buSzPts val="1500"/>
              <a:buNone/>
              <a:defRPr sz="1500"/>
            </a:lvl2pPr>
            <a:lvl3pPr lvl="2" algn="l" rtl="0">
              <a:spcBef>
                <a:spcPts val="0"/>
              </a:spcBef>
              <a:spcAft>
                <a:spcPts val="0"/>
              </a:spcAft>
              <a:buSzPts val="1500"/>
              <a:buNone/>
              <a:defRPr sz="1500"/>
            </a:lvl3pPr>
            <a:lvl4pPr lvl="3" algn="l" rtl="0">
              <a:spcBef>
                <a:spcPts val="0"/>
              </a:spcBef>
              <a:spcAft>
                <a:spcPts val="0"/>
              </a:spcAft>
              <a:buSzPts val="1500"/>
              <a:buNone/>
              <a:defRPr sz="1500"/>
            </a:lvl4pPr>
            <a:lvl5pPr lvl="4" algn="l" rtl="0">
              <a:spcBef>
                <a:spcPts val="0"/>
              </a:spcBef>
              <a:spcAft>
                <a:spcPts val="0"/>
              </a:spcAft>
              <a:buSzPts val="1500"/>
              <a:buNone/>
              <a:defRPr sz="1500"/>
            </a:lvl5pPr>
            <a:lvl6pPr lvl="5" algn="l" rtl="0">
              <a:spcBef>
                <a:spcPts val="0"/>
              </a:spcBef>
              <a:spcAft>
                <a:spcPts val="0"/>
              </a:spcAft>
              <a:buSzPts val="1500"/>
              <a:buNone/>
              <a:defRPr sz="1500"/>
            </a:lvl6pPr>
            <a:lvl7pPr lvl="6" algn="l" rtl="0">
              <a:spcBef>
                <a:spcPts val="0"/>
              </a:spcBef>
              <a:spcAft>
                <a:spcPts val="0"/>
              </a:spcAft>
              <a:buSzPts val="1500"/>
              <a:buNone/>
              <a:defRPr sz="1500"/>
            </a:lvl7pPr>
            <a:lvl8pPr lvl="7" algn="l" rtl="0">
              <a:spcBef>
                <a:spcPts val="0"/>
              </a:spcBef>
              <a:spcAft>
                <a:spcPts val="0"/>
              </a:spcAft>
              <a:buSzPts val="1500"/>
              <a:buNone/>
              <a:defRPr sz="1500"/>
            </a:lvl8pPr>
            <a:lvl9pPr lvl="8" algn="l" rtl="0">
              <a:spcBef>
                <a:spcPts val="0"/>
              </a:spcBef>
              <a:spcAft>
                <a:spcPts val="0"/>
              </a:spcAft>
              <a:buSzPts val="1500"/>
              <a:buNone/>
              <a:defRPr sz="1500"/>
            </a:lvl9pPr>
          </a:lstStyle>
          <a:p>
            <a:endParaRPr/>
          </a:p>
        </p:txBody>
      </p:sp>
      <p:sp>
        <p:nvSpPr>
          <p:cNvPr id="190" name="Google Shape;190;p30"/>
          <p:cNvSpPr txBox="1">
            <a:spLocks noGrp="1"/>
          </p:cNvSpPr>
          <p:nvPr>
            <p:ph type="sldNum" idx="12"/>
          </p:nvPr>
        </p:nvSpPr>
        <p:spPr>
          <a:xfrm>
            <a:off x="11311128" y="6272784"/>
            <a:ext cx="640500" cy="365100"/>
          </a:xfrm>
          <a:prstGeom prst="rect">
            <a:avLst/>
          </a:prstGeom>
          <a:noFill/>
          <a:ln>
            <a:noFill/>
          </a:ln>
        </p:spPr>
        <p:txBody>
          <a:bodyPr spcFirstLastPara="1" wrap="square" lIns="91425" tIns="45700" rIns="91425" bIns="45700" anchor="ctr" anchorCtr="0">
            <a:norm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1"/>
        <p:cNvGrpSpPr/>
        <p:nvPr/>
      </p:nvGrpSpPr>
      <p:grpSpPr>
        <a:xfrm>
          <a:off x="0" y="0"/>
          <a:ext cx="0" cy="0"/>
          <a:chOff x="0" y="0"/>
          <a:chExt cx="0" cy="0"/>
        </a:xfrm>
      </p:grpSpPr>
      <p:sp>
        <p:nvSpPr>
          <p:cNvPr id="192" name="Google Shape;192;p31"/>
          <p:cNvSpPr txBox="1">
            <a:spLocks noGrp="1"/>
          </p:cNvSpPr>
          <p:nvPr>
            <p:ph type="title"/>
          </p:nvPr>
        </p:nvSpPr>
        <p:spPr>
          <a:xfrm>
            <a:off x="1069848" y="484632"/>
            <a:ext cx="10058400" cy="1609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SzPts val="19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93" name="Google Shape;193;p31"/>
          <p:cNvSpPr txBox="1">
            <a:spLocks noGrp="1"/>
          </p:cNvSpPr>
          <p:nvPr>
            <p:ph type="body" idx="1"/>
          </p:nvPr>
        </p:nvSpPr>
        <p:spPr>
          <a:xfrm>
            <a:off x="1069848" y="2194560"/>
            <a:ext cx="4755300" cy="3977700"/>
          </a:xfrm>
          <a:prstGeom prst="rect">
            <a:avLst/>
          </a:prstGeom>
          <a:noFill/>
          <a:ln>
            <a:noFill/>
          </a:ln>
        </p:spPr>
        <p:txBody>
          <a:bodyPr spcFirstLastPara="1" wrap="square" lIns="91425" tIns="45700" rIns="91425" bIns="45700" anchor="t" anchorCtr="0">
            <a:normAutofit/>
          </a:bodyPr>
          <a:lstStyle>
            <a:lvl1pPr marL="457200" lvl="0" indent="-336550" algn="l" rtl="0">
              <a:lnSpc>
                <a:spcPct val="90000"/>
              </a:lnSpc>
              <a:spcBef>
                <a:spcPts val="1200"/>
              </a:spcBef>
              <a:spcAft>
                <a:spcPts val="0"/>
              </a:spcAft>
              <a:buSzPts val="1700"/>
              <a:buChar char="●"/>
              <a:defRPr sz="2000"/>
            </a:lvl1pPr>
            <a:lvl2pPr marL="914400" lvl="1" indent="-323850" algn="l" rtl="0">
              <a:lnSpc>
                <a:spcPct val="90000"/>
              </a:lnSpc>
              <a:spcBef>
                <a:spcPts val="1600"/>
              </a:spcBef>
              <a:spcAft>
                <a:spcPts val="0"/>
              </a:spcAft>
              <a:buSzPts val="1500"/>
              <a:buChar char="○"/>
              <a:defRPr sz="1900"/>
            </a:lvl2pPr>
            <a:lvl3pPr marL="1371600" lvl="2" indent="-311150" algn="l" rtl="0">
              <a:lnSpc>
                <a:spcPct val="90000"/>
              </a:lnSpc>
              <a:spcBef>
                <a:spcPts val="400"/>
              </a:spcBef>
              <a:spcAft>
                <a:spcPts val="0"/>
              </a:spcAft>
              <a:buSzPts val="1300"/>
              <a:buChar char="■"/>
              <a:defRPr sz="1600"/>
            </a:lvl3pPr>
            <a:lvl4pPr marL="1828800" lvl="3" indent="-311150" algn="l" rtl="0">
              <a:lnSpc>
                <a:spcPct val="90000"/>
              </a:lnSpc>
              <a:spcBef>
                <a:spcPts val="400"/>
              </a:spcBef>
              <a:spcAft>
                <a:spcPts val="0"/>
              </a:spcAft>
              <a:buSzPts val="1300"/>
              <a:buChar char="●"/>
              <a:defRPr sz="1600"/>
            </a:lvl4pPr>
            <a:lvl5pPr marL="2286000" lvl="4" indent="-311150" algn="l" rtl="0">
              <a:lnSpc>
                <a:spcPct val="90000"/>
              </a:lnSpc>
              <a:spcBef>
                <a:spcPts val="400"/>
              </a:spcBef>
              <a:spcAft>
                <a:spcPts val="0"/>
              </a:spcAft>
              <a:buSzPts val="1300"/>
              <a:buChar char="○"/>
              <a:defRPr sz="1600"/>
            </a:lvl5pPr>
            <a:lvl6pPr marL="2743200" lvl="5" indent="-311150" algn="l" rtl="0">
              <a:lnSpc>
                <a:spcPct val="90000"/>
              </a:lnSpc>
              <a:spcBef>
                <a:spcPts val="400"/>
              </a:spcBef>
              <a:spcAft>
                <a:spcPts val="0"/>
              </a:spcAft>
              <a:buSzPts val="1300"/>
              <a:buChar char="■"/>
              <a:defRPr sz="1600"/>
            </a:lvl6pPr>
            <a:lvl7pPr marL="3200400" lvl="6" indent="-311150" algn="l" rtl="0">
              <a:lnSpc>
                <a:spcPct val="90000"/>
              </a:lnSpc>
              <a:spcBef>
                <a:spcPts val="400"/>
              </a:spcBef>
              <a:spcAft>
                <a:spcPts val="0"/>
              </a:spcAft>
              <a:buSzPts val="1300"/>
              <a:buChar char="●"/>
              <a:defRPr sz="1600"/>
            </a:lvl7pPr>
            <a:lvl8pPr marL="3657600" lvl="7" indent="-311150" algn="l" rtl="0">
              <a:lnSpc>
                <a:spcPct val="90000"/>
              </a:lnSpc>
              <a:spcBef>
                <a:spcPts val="400"/>
              </a:spcBef>
              <a:spcAft>
                <a:spcPts val="0"/>
              </a:spcAft>
              <a:buSzPts val="1300"/>
              <a:buChar char="○"/>
              <a:defRPr sz="1600"/>
            </a:lvl8pPr>
            <a:lvl9pPr marL="4114800" lvl="8" indent="-311150" algn="l" rtl="0">
              <a:lnSpc>
                <a:spcPct val="90000"/>
              </a:lnSpc>
              <a:spcBef>
                <a:spcPts val="400"/>
              </a:spcBef>
              <a:spcAft>
                <a:spcPts val="300"/>
              </a:spcAft>
              <a:buSzPts val="1300"/>
              <a:buChar char="■"/>
              <a:defRPr sz="1600"/>
            </a:lvl9pPr>
          </a:lstStyle>
          <a:p>
            <a:endParaRPr/>
          </a:p>
        </p:txBody>
      </p:sp>
      <p:sp>
        <p:nvSpPr>
          <p:cNvPr id="194" name="Google Shape;194;p31"/>
          <p:cNvSpPr txBox="1">
            <a:spLocks noGrp="1"/>
          </p:cNvSpPr>
          <p:nvPr>
            <p:ph type="body" idx="2"/>
          </p:nvPr>
        </p:nvSpPr>
        <p:spPr>
          <a:xfrm>
            <a:off x="6364224" y="2194560"/>
            <a:ext cx="4755300" cy="3977700"/>
          </a:xfrm>
          <a:prstGeom prst="rect">
            <a:avLst/>
          </a:prstGeom>
          <a:noFill/>
          <a:ln>
            <a:noFill/>
          </a:ln>
        </p:spPr>
        <p:txBody>
          <a:bodyPr spcFirstLastPara="1" wrap="square" lIns="91425" tIns="45700" rIns="91425" bIns="45700" anchor="t" anchorCtr="0">
            <a:normAutofit/>
          </a:bodyPr>
          <a:lstStyle>
            <a:lvl1pPr marL="457200" lvl="0" indent="-336550" algn="l" rtl="0">
              <a:lnSpc>
                <a:spcPct val="90000"/>
              </a:lnSpc>
              <a:spcBef>
                <a:spcPts val="1200"/>
              </a:spcBef>
              <a:spcAft>
                <a:spcPts val="0"/>
              </a:spcAft>
              <a:buSzPts val="1700"/>
              <a:buChar char="●"/>
              <a:defRPr sz="2000"/>
            </a:lvl1pPr>
            <a:lvl2pPr marL="914400" lvl="1" indent="-323850" algn="l" rtl="0">
              <a:lnSpc>
                <a:spcPct val="90000"/>
              </a:lnSpc>
              <a:spcBef>
                <a:spcPts val="1600"/>
              </a:spcBef>
              <a:spcAft>
                <a:spcPts val="0"/>
              </a:spcAft>
              <a:buSzPts val="1500"/>
              <a:buChar char="○"/>
              <a:defRPr sz="1900"/>
            </a:lvl2pPr>
            <a:lvl3pPr marL="1371600" lvl="2" indent="-311150" algn="l" rtl="0">
              <a:lnSpc>
                <a:spcPct val="90000"/>
              </a:lnSpc>
              <a:spcBef>
                <a:spcPts val="400"/>
              </a:spcBef>
              <a:spcAft>
                <a:spcPts val="0"/>
              </a:spcAft>
              <a:buSzPts val="1300"/>
              <a:buChar char="■"/>
              <a:defRPr sz="1600"/>
            </a:lvl3pPr>
            <a:lvl4pPr marL="1828800" lvl="3" indent="-311150" algn="l" rtl="0">
              <a:lnSpc>
                <a:spcPct val="90000"/>
              </a:lnSpc>
              <a:spcBef>
                <a:spcPts val="400"/>
              </a:spcBef>
              <a:spcAft>
                <a:spcPts val="0"/>
              </a:spcAft>
              <a:buSzPts val="1300"/>
              <a:buChar char="●"/>
              <a:defRPr sz="1600"/>
            </a:lvl4pPr>
            <a:lvl5pPr marL="2286000" lvl="4" indent="-311150" algn="l" rtl="0">
              <a:lnSpc>
                <a:spcPct val="90000"/>
              </a:lnSpc>
              <a:spcBef>
                <a:spcPts val="400"/>
              </a:spcBef>
              <a:spcAft>
                <a:spcPts val="0"/>
              </a:spcAft>
              <a:buSzPts val="1300"/>
              <a:buChar char="○"/>
              <a:defRPr sz="1600"/>
            </a:lvl5pPr>
            <a:lvl6pPr marL="2743200" lvl="5" indent="-311150" algn="l" rtl="0">
              <a:lnSpc>
                <a:spcPct val="90000"/>
              </a:lnSpc>
              <a:spcBef>
                <a:spcPts val="400"/>
              </a:spcBef>
              <a:spcAft>
                <a:spcPts val="0"/>
              </a:spcAft>
              <a:buSzPts val="1300"/>
              <a:buChar char="■"/>
              <a:defRPr sz="1600"/>
            </a:lvl6pPr>
            <a:lvl7pPr marL="3200400" lvl="6" indent="-311150" algn="l" rtl="0">
              <a:lnSpc>
                <a:spcPct val="90000"/>
              </a:lnSpc>
              <a:spcBef>
                <a:spcPts val="400"/>
              </a:spcBef>
              <a:spcAft>
                <a:spcPts val="0"/>
              </a:spcAft>
              <a:buSzPts val="1300"/>
              <a:buChar char="●"/>
              <a:defRPr sz="1600"/>
            </a:lvl7pPr>
            <a:lvl8pPr marL="3657600" lvl="7" indent="-311150" algn="l" rtl="0">
              <a:lnSpc>
                <a:spcPct val="90000"/>
              </a:lnSpc>
              <a:spcBef>
                <a:spcPts val="400"/>
              </a:spcBef>
              <a:spcAft>
                <a:spcPts val="0"/>
              </a:spcAft>
              <a:buSzPts val="1300"/>
              <a:buChar char="○"/>
              <a:defRPr sz="1600"/>
            </a:lvl8pPr>
            <a:lvl9pPr marL="4114800" lvl="8" indent="-311150" algn="l" rtl="0">
              <a:lnSpc>
                <a:spcPct val="90000"/>
              </a:lnSpc>
              <a:spcBef>
                <a:spcPts val="400"/>
              </a:spcBef>
              <a:spcAft>
                <a:spcPts val="300"/>
              </a:spcAft>
              <a:buSzPts val="1300"/>
              <a:buChar char="■"/>
              <a:defRPr sz="1600"/>
            </a:lvl9pPr>
          </a:lstStyle>
          <a:p>
            <a:endParaRPr/>
          </a:p>
        </p:txBody>
      </p:sp>
      <p:sp>
        <p:nvSpPr>
          <p:cNvPr id="195" name="Google Shape;195;p31"/>
          <p:cNvSpPr txBox="1">
            <a:spLocks noGrp="1"/>
          </p:cNvSpPr>
          <p:nvPr>
            <p:ph type="dt" idx="10"/>
          </p:nvPr>
        </p:nvSpPr>
        <p:spPr>
          <a:xfrm>
            <a:off x="7964424" y="6272784"/>
            <a:ext cx="32736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500"/>
              <a:buNone/>
              <a:defRPr sz="1500"/>
            </a:lvl1pPr>
            <a:lvl2pPr lvl="1" algn="l" rtl="0">
              <a:spcBef>
                <a:spcPts val="0"/>
              </a:spcBef>
              <a:spcAft>
                <a:spcPts val="0"/>
              </a:spcAft>
              <a:buSzPts val="1500"/>
              <a:buNone/>
              <a:defRPr sz="1500"/>
            </a:lvl2pPr>
            <a:lvl3pPr lvl="2" algn="l" rtl="0">
              <a:spcBef>
                <a:spcPts val="0"/>
              </a:spcBef>
              <a:spcAft>
                <a:spcPts val="0"/>
              </a:spcAft>
              <a:buSzPts val="1500"/>
              <a:buNone/>
              <a:defRPr sz="1500"/>
            </a:lvl3pPr>
            <a:lvl4pPr lvl="3" algn="l" rtl="0">
              <a:spcBef>
                <a:spcPts val="0"/>
              </a:spcBef>
              <a:spcAft>
                <a:spcPts val="0"/>
              </a:spcAft>
              <a:buSzPts val="1500"/>
              <a:buNone/>
              <a:defRPr sz="1500"/>
            </a:lvl4pPr>
            <a:lvl5pPr lvl="4" algn="l" rtl="0">
              <a:spcBef>
                <a:spcPts val="0"/>
              </a:spcBef>
              <a:spcAft>
                <a:spcPts val="0"/>
              </a:spcAft>
              <a:buSzPts val="1500"/>
              <a:buNone/>
              <a:defRPr sz="1500"/>
            </a:lvl5pPr>
            <a:lvl6pPr lvl="5" algn="l" rtl="0">
              <a:spcBef>
                <a:spcPts val="0"/>
              </a:spcBef>
              <a:spcAft>
                <a:spcPts val="0"/>
              </a:spcAft>
              <a:buSzPts val="1500"/>
              <a:buNone/>
              <a:defRPr sz="1500"/>
            </a:lvl6pPr>
            <a:lvl7pPr lvl="6" algn="l" rtl="0">
              <a:spcBef>
                <a:spcPts val="0"/>
              </a:spcBef>
              <a:spcAft>
                <a:spcPts val="0"/>
              </a:spcAft>
              <a:buSzPts val="1500"/>
              <a:buNone/>
              <a:defRPr sz="1500"/>
            </a:lvl7pPr>
            <a:lvl8pPr lvl="7" algn="l" rtl="0">
              <a:spcBef>
                <a:spcPts val="0"/>
              </a:spcBef>
              <a:spcAft>
                <a:spcPts val="0"/>
              </a:spcAft>
              <a:buSzPts val="1500"/>
              <a:buNone/>
              <a:defRPr sz="1500"/>
            </a:lvl8pPr>
            <a:lvl9pPr lvl="8" algn="l" rtl="0">
              <a:spcBef>
                <a:spcPts val="0"/>
              </a:spcBef>
              <a:spcAft>
                <a:spcPts val="0"/>
              </a:spcAft>
              <a:buSzPts val="1500"/>
              <a:buNone/>
              <a:defRPr sz="1500"/>
            </a:lvl9pPr>
          </a:lstStyle>
          <a:p>
            <a:endParaRPr/>
          </a:p>
        </p:txBody>
      </p:sp>
      <p:sp>
        <p:nvSpPr>
          <p:cNvPr id="196" name="Google Shape;196;p31"/>
          <p:cNvSpPr txBox="1">
            <a:spLocks noGrp="1"/>
          </p:cNvSpPr>
          <p:nvPr>
            <p:ph type="ftr" idx="11"/>
          </p:nvPr>
        </p:nvSpPr>
        <p:spPr>
          <a:xfrm>
            <a:off x="1088136" y="6272784"/>
            <a:ext cx="6327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sz="1500"/>
            </a:lvl1pPr>
            <a:lvl2pPr lvl="1" algn="l" rtl="0">
              <a:spcBef>
                <a:spcPts val="0"/>
              </a:spcBef>
              <a:spcAft>
                <a:spcPts val="0"/>
              </a:spcAft>
              <a:buSzPts val="1500"/>
              <a:buNone/>
              <a:defRPr sz="1500"/>
            </a:lvl2pPr>
            <a:lvl3pPr lvl="2" algn="l" rtl="0">
              <a:spcBef>
                <a:spcPts val="0"/>
              </a:spcBef>
              <a:spcAft>
                <a:spcPts val="0"/>
              </a:spcAft>
              <a:buSzPts val="1500"/>
              <a:buNone/>
              <a:defRPr sz="1500"/>
            </a:lvl3pPr>
            <a:lvl4pPr lvl="3" algn="l" rtl="0">
              <a:spcBef>
                <a:spcPts val="0"/>
              </a:spcBef>
              <a:spcAft>
                <a:spcPts val="0"/>
              </a:spcAft>
              <a:buSzPts val="1500"/>
              <a:buNone/>
              <a:defRPr sz="1500"/>
            </a:lvl4pPr>
            <a:lvl5pPr lvl="4" algn="l" rtl="0">
              <a:spcBef>
                <a:spcPts val="0"/>
              </a:spcBef>
              <a:spcAft>
                <a:spcPts val="0"/>
              </a:spcAft>
              <a:buSzPts val="1500"/>
              <a:buNone/>
              <a:defRPr sz="1500"/>
            </a:lvl5pPr>
            <a:lvl6pPr lvl="5" algn="l" rtl="0">
              <a:spcBef>
                <a:spcPts val="0"/>
              </a:spcBef>
              <a:spcAft>
                <a:spcPts val="0"/>
              </a:spcAft>
              <a:buSzPts val="1500"/>
              <a:buNone/>
              <a:defRPr sz="1500"/>
            </a:lvl6pPr>
            <a:lvl7pPr lvl="6" algn="l" rtl="0">
              <a:spcBef>
                <a:spcPts val="0"/>
              </a:spcBef>
              <a:spcAft>
                <a:spcPts val="0"/>
              </a:spcAft>
              <a:buSzPts val="1500"/>
              <a:buNone/>
              <a:defRPr sz="1500"/>
            </a:lvl7pPr>
            <a:lvl8pPr lvl="7" algn="l" rtl="0">
              <a:spcBef>
                <a:spcPts val="0"/>
              </a:spcBef>
              <a:spcAft>
                <a:spcPts val="0"/>
              </a:spcAft>
              <a:buSzPts val="1500"/>
              <a:buNone/>
              <a:defRPr sz="1500"/>
            </a:lvl8pPr>
            <a:lvl9pPr lvl="8" algn="l" rtl="0">
              <a:spcBef>
                <a:spcPts val="0"/>
              </a:spcBef>
              <a:spcAft>
                <a:spcPts val="0"/>
              </a:spcAft>
              <a:buSzPts val="1500"/>
              <a:buNone/>
              <a:defRPr sz="1500"/>
            </a:lvl9pPr>
          </a:lstStyle>
          <a:p>
            <a:endParaRPr/>
          </a:p>
        </p:txBody>
      </p:sp>
      <p:sp>
        <p:nvSpPr>
          <p:cNvPr id="197" name="Google Shape;197;p31"/>
          <p:cNvSpPr txBox="1">
            <a:spLocks noGrp="1"/>
          </p:cNvSpPr>
          <p:nvPr>
            <p:ph type="sldNum" idx="12"/>
          </p:nvPr>
        </p:nvSpPr>
        <p:spPr>
          <a:xfrm>
            <a:off x="11311128" y="6272784"/>
            <a:ext cx="640500" cy="365100"/>
          </a:xfrm>
          <a:prstGeom prst="rect">
            <a:avLst/>
          </a:prstGeom>
          <a:noFill/>
          <a:ln>
            <a:noFill/>
          </a:ln>
        </p:spPr>
        <p:txBody>
          <a:bodyPr spcFirstLastPara="1" wrap="square" lIns="91425" tIns="45700" rIns="91425" bIns="45700" anchor="ctr" anchorCtr="0">
            <a:norm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Section Header">
  <p:cSld name="SECTION_HEADER_1">
    <p:spTree>
      <p:nvGrpSpPr>
        <p:cNvPr id="1" name="Shape 198"/>
        <p:cNvGrpSpPr/>
        <p:nvPr/>
      </p:nvGrpSpPr>
      <p:grpSpPr>
        <a:xfrm>
          <a:off x="0" y="0"/>
          <a:ext cx="0" cy="0"/>
          <a:chOff x="0" y="0"/>
          <a:chExt cx="0" cy="0"/>
        </a:xfrm>
      </p:grpSpPr>
      <p:sp>
        <p:nvSpPr>
          <p:cNvPr id="199" name="Google Shape;199;p32"/>
          <p:cNvSpPr/>
          <p:nvPr/>
        </p:nvSpPr>
        <p:spPr>
          <a:xfrm>
            <a:off x="0" y="4917989"/>
            <a:ext cx="12192000" cy="1940100"/>
          </a:xfrm>
          <a:prstGeom prst="rect">
            <a:avLst/>
          </a:prstGeom>
          <a:blipFill rotWithShape="1">
            <a:blip r:embed="rId2">
              <a:alphaModFix amt="85000"/>
            </a:blip>
            <a:tile tx="0" ty="-704850" sx="92002" sy="89002"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2"/>
          <p:cNvSpPr txBox="1">
            <a:spLocks noGrp="1"/>
          </p:cNvSpPr>
          <p:nvPr>
            <p:ph type="title"/>
          </p:nvPr>
        </p:nvSpPr>
        <p:spPr>
          <a:xfrm>
            <a:off x="2167128" y="1225296"/>
            <a:ext cx="9281100" cy="3520500"/>
          </a:xfrm>
          <a:prstGeom prst="rect">
            <a:avLst/>
          </a:prstGeom>
          <a:noFill/>
          <a:ln>
            <a:noFill/>
          </a:ln>
        </p:spPr>
        <p:txBody>
          <a:bodyPr spcFirstLastPara="1" wrap="square" lIns="91425" tIns="45700" rIns="91425" bIns="45700" anchor="ctr" anchorCtr="0">
            <a:normAutofit/>
          </a:bodyPr>
          <a:lstStyle>
            <a:lvl1pPr lvl="0" algn="l" rtl="0">
              <a:lnSpc>
                <a:spcPct val="80000"/>
              </a:lnSpc>
              <a:spcBef>
                <a:spcPts val="0"/>
              </a:spcBef>
              <a:spcAft>
                <a:spcPts val="0"/>
              </a:spcAft>
              <a:buSzPts val="8000"/>
              <a:buFont typeface="Rockwell"/>
              <a:buNone/>
              <a:defRPr sz="8000" b="0"/>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01" name="Google Shape;201;p32"/>
          <p:cNvSpPr txBox="1">
            <a:spLocks noGrp="1"/>
          </p:cNvSpPr>
          <p:nvPr>
            <p:ph type="body" idx="1"/>
          </p:nvPr>
        </p:nvSpPr>
        <p:spPr>
          <a:xfrm>
            <a:off x="2165774" y="5020056"/>
            <a:ext cx="9052500" cy="10668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200"/>
              </a:spcBef>
              <a:spcAft>
                <a:spcPts val="0"/>
              </a:spcAft>
              <a:buSzPts val="1700"/>
              <a:buNone/>
              <a:defRPr sz="2000">
                <a:solidFill>
                  <a:schemeClr val="dk1"/>
                </a:solidFill>
              </a:defRPr>
            </a:lvl1pPr>
            <a:lvl2pPr marL="914400" lvl="1" indent="-228600" algn="l" rtl="0">
              <a:lnSpc>
                <a:spcPct val="90000"/>
              </a:lnSpc>
              <a:spcBef>
                <a:spcPts val="1600"/>
              </a:spcBef>
              <a:spcAft>
                <a:spcPts val="0"/>
              </a:spcAft>
              <a:buSzPts val="1500"/>
              <a:buNone/>
              <a:defRPr sz="1900">
                <a:solidFill>
                  <a:srgbClr val="888888"/>
                </a:solidFill>
              </a:defRPr>
            </a:lvl2pPr>
            <a:lvl3pPr marL="1371600" lvl="2" indent="-228600" algn="l" rtl="0">
              <a:lnSpc>
                <a:spcPct val="90000"/>
              </a:lnSpc>
              <a:spcBef>
                <a:spcPts val="400"/>
              </a:spcBef>
              <a:spcAft>
                <a:spcPts val="0"/>
              </a:spcAft>
              <a:buSzPts val="1300"/>
              <a:buNone/>
              <a:defRPr sz="1600">
                <a:solidFill>
                  <a:srgbClr val="888888"/>
                </a:solidFill>
              </a:defRPr>
            </a:lvl3pPr>
            <a:lvl4pPr marL="1828800" lvl="3" indent="-228600" algn="l" rtl="0">
              <a:lnSpc>
                <a:spcPct val="90000"/>
              </a:lnSpc>
              <a:spcBef>
                <a:spcPts val="400"/>
              </a:spcBef>
              <a:spcAft>
                <a:spcPts val="0"/>
              </a:spcAft>
              <a:buSzPts val="1200"/>
              <a:buNone/>
              <a:defRPr sz="1500">
                <a:solidFill>
                  <a:srgbClr val="888888"/>
                </a:solidFill>
              </a:defRPr>
            </a:lvl4pPr>
            <a:lvl5pPr marL="2286000" lvl="4" indent="-228600" algn="l" rtl="0">
              <a:lnSpc>
                <a:spcPct val="90000"/>
              </a:lnSpc>
              <a:spcBef>
                <a:spcPts val="400"/>
              </a:spcBef>
              <a:spcAft>
                <a:spcPts val="0"/>
              </a:spcAft>
              <a:buSzPts val="1200"/>
              <a:buNone/>
              <a:defRPr sz="1500">
                <a:solidFill>
                  <a:srgbClr val="888888"/>
                </a:solidFill>
              </a:defRPr>
            </a:lvl5pPr>
            <a:lvl6pPr marL="2743200" lvl="5" indent="-228600" algn="l" rtl="0">
              <a:lnSpc>
                <a:spcPct val="90000"/>
              </a:lnSpc>
              <a:spcBef>
                <a:spcPts val="400"/>
              </a:spcBef>
              <a:spcAft>
                <a:spcPts val="0"/>
              </a:spcAft>
              <a:buSzPts val="1200"/>
              <a:buNone/>
              <a:defRPr sz="1500">
                <a:solidFill>
                  <a:srgbClr val="888888"/>
                </a:solidFill>
              </a:defRPr>
            </a:lvl6pPr>
            <a:lvl7pPr marL="3200400" lvl="6" indent="-228600" algn="l" rtl="0">
              <a:lnSpc>
                <a:spcPct val="90000"/>
              </a:lnSpc>
              <a:spcBef>
                <a:spcPts val="400"/>
              </a:spcBef>
              <a:spcAft>
                <a:spcPts val="0"/>
              </a:spcAft>
              <a:buSzPts val="1200"/>
              <a:buNone/>
              <a:defRPr sz="1500">
                <a:solidFill>
                  <a:srgbClr val="888888"/>
                </a:solidFill>
              </a:defRPr>
            </a:lvl7pPr>
            <a:lvl8pPr marL="3657600" lvl="7" indent="-228600" algn="l" rtl="0">
              <a:lnSpc>
                <a:spcPct val="90000"/>
              </a:lnSpc>
              <a:spcBef>
                <a:spcPts val="400"/>
              </a:spcBef>
              <a:spcAft>
                <a:spcPts val="0"/>
              </a:spcAft>
              <a:buSzPts val="1200"/>
              <a:buNone/>
              <a:defRPr sz="1500">
                <a:solidFill>
                  <a:srgbClr val="888888"/>
                </a:solidFill>
              </a:defRPr>
            </a:lvl8pPr>
            <a:lvl9pPr marL="4114800" lvl="8" indent="-228600" algn="l" rtl="0">
              <a:lnSpc>
                <a:spcPct val="90000"/>
              </a:lnSpc>
              <a:spcBef>
                <a:spcPts val="400"/>
              </a:spcBef>
              <a:spcAft>
                <a:spcPts val="300"/>
              </a:spcAft>
              <a:buSzPts val="1200"/>
              <a:buNone/>
              <a:defRPr sz="1500">
                <a:solidFill>
                  <a:srgbClr val="888888"/>
                </a:solidFill>
              </a:defRPr>
            </a:lvl9pPr>
          </a:lstStyle>
          <a:p>
            <a:endParaRPr/>
          </a:p>
        </p:txBody>
      </p:sp>
      <p:sp>
        <p:nvSpPr>
          <p:cNvPr id="202" name="Google Shape;202;p32"/>
          <p:cNvSpPr txBox="1">
            <a:spLocks noGrp="1"/>
          </p:cNvSpPr>
          <p:nvPr>
            <p:ph type="dt" idx="10"/>
          </p:nvPr>
        </p:nvSpPr>
        <p:spPr>
          <a:xfrm>
            <a:off x="8593667" y="6272784"/>
            <a:ext cx="2643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500"/>
              <a:buNone/>
              <a:defRPr sz="1500"/>
            </a:lvl1pPr>
            <a:lvl2pPr lvl="1" algn="l" rtl="0">
              <a:spcBef>
                <a:spcPts val="0"/>
              </a:spcBef>
              <a:spcAft>
                <a:spcPts val="0"/>
              </a:spcAft>
              <a:buSzPts val="1500"/>
              <a:buNone/>
              <a:defRPr sz="1500"/>
            </a:lvl2pPr>
            <a:lvl3pPr lvl="2" algn="l" rtl="0">
              <a:spcBef>
                <a:spcPts val="0"/>
              </a:spcBef>
              <a:spcAft>
                <a:spcPts val="0"/>
              </a:spcAft>
              <a:buSzPts val="1500"/>
              <a:buNone/>
              <a:defRPr sz="1500"/>
            </a:lvl3pPr>
            <a:lvl4pPr lvl="3" algn="l" rtl="0">
              <a:spcBef>
                <a:spcPts val="0"/>
              </a:spcBef>
              <a:spcAft>
                <a:spcPts val="0"/>
              </a:spcAft>
              <a:buSzPts val="1500"/>
              <a:buNone/>
              <a:defRPr sz="1500"/>
            </a:lvl4pPr>
            <a:lvl5pPr lvl="4" algn="l" rtl="0">
              <a:spcBef>
                <a:spcPts val="0"/>
              </a:spcBef>
              <a:spcAft>
                <a:spcPts val="0"/>
              </a:spcAft>
              <a:buSzPts val="1500"/>
              <a:buNone/>
              <a:defRPr sz="1500"/>
            </a:lvl5pPr>
            <a:lvl6pPr lvl="5" algn="l" rtl="0">
              <a:spcBef>
                <a:spcPts val="0"/>
              </a:spcBef>
              <a:spcAft>
                <a:spcPts val="0"/>
              </a:spcAft>
              <a:buSzPts val="1500"/>
              <a:buNone/>
              <a:defRPr sz="1500"/>
            </a:lvl6pPr>
            <a:lvl7pPr lvl="6" algn="l" rtl="0">
              <a:spcBef>
                <a:spcPts val="0"/>
              </a:spcBef>
              <a:spcAft>
                <a:spcPts val="0"/>
              </a:spcAft>
              <a:buSzPts val="1500"/>
              <a:buNone/>
              <a:defRPr sz="1500"/>
            </a:lvl7pPr>
            <a:lvl8pPr lvl="7" algn="l" rtl="0">
              <a:spcBef>
                <a:spcPts val="0"/>
              </a:spcBef>
              <a:spcAft>
                <a:spcPts val="0"/>
              </a:spcAft>
              <a:buSzPts val="1500"/>
              <a:buNone/>
              <a:defRPr sz="1500"/>
            </a:lvl8pPr>
            <a:lvl9pPr lvl="8" algn="l" rtl="0">
              <a:spcBef>
                <a:spcPts val="0"/>
              </a:spcBef>
              <a:spcAft>
                <a:spcPts val="0"/>
              </a:spcAft>
              <a:buSzPts val="1500"/>
              <a:buNone/>
              <a:defRPr sz="1500"/>
            </a:lvl9pPr>
          </a:lstStyle>
          <a:p>
            <a:endParaRPr/>
          </a:p>
        </p:txBody>
      </p:sp>
      <p:sp>
        <p:nvSpPr>
          <p:cNvPr id="203" name="Google Shape;203;p32"/>
          <p:cNvSpPr txBox="1">
            <a:spLocks noGrp="1"/>
          </p:cNvSpPr>
          <p:nvPr>
            <p:ph type="ftr" idx="11"/>
          </p:nvPr>
        </p:nvSpPr>
        <p:spPr>
          <a:xfrm>
            <a:off x="2182708" y="6272784"/>
            <a:ext cx="6327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sz="1500"/>
            </a:lvl1pPr>
            <a:lvl2pPr lvl="1" algn="l" rtl="0">
              <a:spcBef>
                <a:spcPts val="0"/>
              </a:spcBef>
              <a:spcAft>
                <a:spcPts val="0"/>
              </a:spcAft>
              <a:buSzPts val="1500"/>
              <a:buNone/>
              <a:defRPr sz="1500"/>
            </a:lvl2pPr>
            <a:lvl3pPr lvl="2" algn="l" rtl="0">
              <a:spcBef>
                <a:spcPts val="0"/>
              </a:spcBef>
              <a:spcAft>
                <a:spcPts val="0"/>
              </a:spcAft>
              <a:buSzPts val="1500"/>
              <a:buNone/>
              <a:defRPr sz="1500"/>
            </a:lvl3pPr>
            <a:lvl4pPr lvl="3" algn="l" rtl="0">
              <a:spcBef>
                <a:spcPts val="0"/>
              </a:spcBef>
              <a:spcAft>
                <a:spcPts val="0"/>
              </a:spcAft>
              <a:buSzPts val="1500"/>
              <a:buNone/>
              <a:defRPr sz="1500"/>
            </a:lvl4pPr>
            <a:lvl5pPr lvl="4" algn="l" rtl="0">
              <a:spcBef>
                <a:spcPts val="0"/>
              </a:spcBef>
              <a:spcAft>
                <a:spcPts val="0"/>
              </a:spcAft>
              <a:buSzPts val="1500"/>
              <a:buNone/>
              <a:defRPr sz="1500"/>
            </a:lvl5pPr>
            <a:lvl6pPr lvl="5" algn="l" rtl="0">
              <a:spcBef>
                <a:spcPts val="0"/>
              </a:spcBef>
              <a:spcAft>
                <a:spcPts val="0"/>
              </a:spcAft>
              <a:buSzPts val="1500"/>
              <a:buNone/>
              <a:defRPr sz="1500"/>
            </a:lvl6pPr>
            <a:lvl7pPr lvl="6" algn="l" rtl="0">
              <a:spcBef>
                <a:spcPts val="0"/>
              </a:spcBef>
              <a:spcAft>
                <a:spcPts val="0"/>
              </a:spcAft>
              <a:buSzPts val="1500"/>
              <a:buNone/>
              <a:defRPr sz="1500"/>
            </a:lvl7pPr>
            <a:lvl8pPr lvl="7" algn="l" rtl="0">
              <a:spcBef>
                <a:spcPts val="0"/>
              </a:spcBef>
              <a:spcAft>
                <a:spcPts val="0"/>
              </a:spcAft>
              <a:buSzPts val="1500"/>
              <a:buNone/>
              <a:defRPr sz="1500"/>
            </a:lvl8pPr>
            <a:lvl9pPr lvl="8" algn="l" rtl="0">
              <a:spcBef>
                <a:spcPts val="0"/>
              </a:spcBef>
              <a:spcAft>
                <a:spcPts val="0"/>
              </a:spcAft>
              <a:buSzPts val="1500"/>
              <a:buNone/>
              <a:defRPr sz="1500"/>
            </a:lvl9pPr>
          </a:lstStyle>
          <a:p>
            <a:endParaRPr/>
          </a:p>
        </p:txBody>
      </p:sp>
      <p:grpSp>
        <p:nvGrpSpPr>
          <p:cNvPr id="204" name="Google Shape;204;p32"/>
          <p:cNvGrpSpPr/>
          <p:nvPr/>
        </p:nvGrpSpPr>
        <p:grpSpPr>
          <a:xfrm>
            <a:off x="897399" y="2325848"/>
            <a:ext cx="1080900" cy="1080900"/>
            <a:chOff x="9685338" y="4460675"/>
            <a:chExt cx="1080900" cy="1080900"/>
          </a:xfrm>
        </p:grpSpPr>
        <p:sp>
          <p:nvSpPr>
            <p:cNvPr id="205" name="Google Shape;205;p32"/>
            <p:cNvSpPr/>
            <p:nvPr/>
          </p:nvSpPr>
          <p:spPr>
            <a:xfrm>
              <a:off x="9685338" y="4460675"/>
              <a:ext cx="1080900" cy="1080900"/>
            </a:xfrm>
            <a:prstGeom prst="ellipse">
              <a:avLst/>
            </a:prstGeom>
            <a:blipFill rotWithShape="1">
              <a:blip r:embed="rId3">
                <a:alphaModFix/>
              </a:blip>
              <a:tile tx="0" ty="0" sx="84997" sy="84997"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2"/>
            <p:cNvSpPr/>
            <p:nvPr/>
          </p:nvSpPr>
          <p:spPr>
            <a:xfrm>
              <a:off x="9793429" y="4568765"/>
              <a:ext cx="864600" cy="864600"/>
            </a:xfrm>
            <a:prstGeom prst="ellipse">
              <a:avLst/>
            </a:prstGeom>
            <a:no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Google Shape;207;p32"/>
          <p:cNvSpPr txBox="1">
            <a:spLocks noGrp="1"/>
          </p:cNvSpPr>
          <p:nvPr>
            <p:ph type="sldNum" idx="12"/>
          </p:nvPr>
        </p:nvSpPr>
        <p:spPr>
          <a:xfrm>
            <a:off x="843702" y="2506133"/>
            <a:ext cx="1188300" cy="720300"/>
          </a:xfrm>
          <a:prstGeom prst="rect">
            <a:avLst/>
          </a:prstGeom>
          <a:noFill/>
          <a:ln>
            <a:noFill/>
          </a:ln>
        </p:spPr>
        <p:txBody>
          <a:bodyPr spcFirstLastPara="1" wrap="square" lIns="91425" tIns="45700" rIns="91425" bIns="45700" anchor="ctr" anchorCtr="0">
            <a:normAutofit/>
          </a:bodyPr>
          <a:lstStyle>
            <a:lvl1pPr marL="0" lvl="0" indent="0" algn="ctr" rtl="0">
              <a:spcBef>
                <a:spcPts val="0"/>
              </a:spcBef>
              <a:buNone/>
              <a:defRPr sz="2800" b="1" i="0" u="none" strike="noStrike" cap="none">
                <a:solidFill>
                  <a:srgbClr val="FFFFFF"/>
                </a:solidFill>
                <a:latin typeface="Rockwell"/>
                <a:ea typeface="Rockwell"/>
                <a:cs typeface="Rockwell"/>
                <a:sym typeface="Rockwell"/>
              </a:defRPr>
            </a:lvl1pPr>
            <a:lvl2pPr marL="0" lvl="1" indent="0" algn="ctr" rtl="0">
              <a:spcBef>
                <a:spcPts val="0"/>
              </a:spcBef>
              <a:buNone/>
              <a:defRPr sz="2800" b="1" i="0" u="none" strike="noStrike" cap="none">
                <a:solidFill>
                  <a:srgbClr val="FFFFFF"/>
                </a:solidFill>
                <a:latin typeface="Rockwell"/>
                <a:ea typeface="Rockwell"/>
                <a:cs typeface="Rockwell"/>
                <a:sym typeface="Rockwell"/>
              </a:defRPr>
            </a:lvl2pPr>
            <a:lvl3pPr marL="0" lvl="2" indent="0" algn="ctr" rtl="0">
              <a:spcBef>
                <a:spcPts val="0"/>
              </a:spcBef>
              <a:buNone/>
              <a:defRPr sz="2800" b="1" i="0" u="none" strike="noStrike" cap="none">
                <a:solidFill>
                  <a:srgbClr val="FFFFFF"/>
                </a:solidFill>
                <a:latin typeface="Rockwell"/>
                <a:ea typeface="Rockwell"/>
                <a:cs typeface="Rockwell"/>
                <a:sym typeface="Rockwell"/>
              </a:defRPr>
            </a:lvl3pPr>
            <a:lvl4pPr marL="0" lvl="3" indent="0" algn="ctr" rtl="0">
              <a:spcBef>
                <a:spcPts val="0"/>
              </a:spcBef>
              <a:buNone/>
              <a:defRPr sz="2800" b="1" i="0" u="none" strike="noStrike" cap="none">
                <a:solidFill>
                  <a:srgbClr val="FFFFFF"/>
                </a:solidFill>
                <a:latin typeface="Rockwell"/>
                <a:ea typeface="Rockwell"/>
                <a:cs typeface="Rockwell"/>
                <a:sym typeface="Rockwell"/>
              </a:defRPr>
            </a:lvl4pPr>
            <a:lvl5pPr marL="0" lvl="4" indent="0" algn="ctr" rtl="0">
              <a:spcBef>
                <a:spcPts val="0"/>
              </a:spcBef>
              <a:buNone/>
              <a:defRPr sz="2800" b="1" i="0" u="none" strike="noStrike" cap="none">
                <a:solidFill>
                  <a:srgbClr val="FFFFFF"/>
                </a:solidFill>
                <a:latin typeface="Rockwell"/>
                <a:ea typeface="Rockwell"/>
                <a:cs typeface="Rockwell"/>
                <a:sym typeface="Rockwell"/>
              </a:defRPr>
            </a:lvl5pPr>
            <a:lvl6pPr marL="0" lvl="5" indent="0" algn="ctr" rtl="0">
              <a:spcBef>
                <a:spcPts val="0"/>
              </a:spcBef>
              <a:buNone/>
              <a:defRPr sz="2800" b="1" i="0" u="none" strike="noStrike" cap="none">
                <a:solidFill>
                  <a:srgbClr val="FFFFFF"/>
                </a:solidFill>
                <a:latin typeface="Rockwell"/>
                <a:ea typeface="Rockwell"/>
                <a:cs typeface="Rockwell"/>
                <a:sym typeface="Rockwell"/>
              </a:defRPr>
            </a:lvl6pPr>
            <a:lvl7pPr marL="0" lvl="6" indent="0" algn="ctr" rtl="0">
              <a:spcBef>
                <a:spcPts val="0"/>
              </a:spcBef>
              <a:buNone/>
              <a:defRPr sz="2800" b="1" i="0" u="none" strike="noStrike" cap="none">
                <a:solidFill>
                  <a:srgbClr val="FFFFFF"/>
                </a:solidFill>
                <a:latin typeface="Rockwell"/>
                <a:ea typeface="Rockwell"/>
                <a:cs typeface="Rockwell"/>
                <a:sym typeface="Rockwell"/>
              </a:defRPr>
            </a:lvl7pPr>
            <a:lvl8pPr marL="0" lvl="7" indent="0" algn="ctr" rtl="0">
              <a:spcBef>
                <a:spcPts val="0"/>
              </a:spcBef>
              <a:buNone/>
              <a:defRPr sz="2800" b="1" i="0" u="none" strike="noStrike" cap="none">
                <a:solidFill>
                  <a:srgbClr val="FFFFFF"/>
                </a:solidFill>
                <a:latin typeface="Rockwell"/>
                <a:ea typeface="Rockwell"/>
                <a:cs typeface="Rockwell"/>
                <a:sym typeface="Rockwell"/>
              </a:defRPr>
            </a:lvl8pPr>
            <a:lvl9pPr marL="0" lvl="8" indent="0" algn="ctr" rtl="0">
              <a:spcBef>
                <a:spcPts val="0"/>
              </a:spcBef>
              <a:buNone/>
              <a:defRPr sz="2800" b="1" i="0" u="none" strike="noStrike" cap="none">
                <a:solidFill>
                  <a:srgbClr val="FFFFFF"/>
                </a:solidFill>
                <a:latin typeface="Rockwell"/>
                <a:ea typeface="Rockwell"/>
                <a:cs typeface="Rockwell"/>
                <a:sym typeface="Rockwe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36"/>
        <p:cNvGrpSpPr/>
        <p:nvPr/>
      </p:nvGrpSpPr>
      <p:grpSpPr>
        <a:xfrm>
          <a:off x="0" y="0"/>
          <a:ext cx="0" cy="0"/>
          <a:chOff x="0" y="0"/>
          <a:chExt cx="0" cy="0"/>
        </a:xfrm>
      </p:grpSpPr>
      <p:sp>
        <p:nvSpPr>
          <p:cNvPr id="37" name="Google Shape;37;p4"/>
          <p:cNvSpPr/>
          <p:nvPr/>
        </p:nvSpPr>
        <p:spPr>
          <a:xfrm>
            <a:off x="0" y="4917989"/>
            <a:ext cx="12192000" cy="1940010"/>
          </a:xfrm>
          <a:prstGeom prst="rect">
            <a:avLst/>
          </a:prstGeom>
          <a:blipFill rotWithShape="1">
            <a:blip r:embed="rId2">
              <a:alphaModFix amt="85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txBox="1">
            <a:spLocks noGrp="1"/>
          </p:cNvSpPr>
          <p:nvPr>
            <p:ph type="title"/>
          </p:nvPr>
        </p:nvSpPr>
        <p:spPr>
          <a:xfrm>
            <a:off x="2167128" y="1225296"/>
            <a:ext cx="9281160" cy="3520440"/>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SzPts val="8000"/>
              <a:buFont typeface="Rockwell"/>
              <a:buNone/>
              <a:defRPr sz="80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
          <p:cNvSpPr txBox="1">
            <a:spLocks noGrp="1"/>
          </p:cNvSpPr>
          <p:nvPr>
            <p:ph type="body" idx="1"/>
          </p:nvPr>
        </p:nvSpPr>
        <p:spPr>
          <a:xfrm>
            <a:off x="2165774" y="5020056"/>
            <a:ext cx="9052560" cy="1066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700"/>
              <a:buNone/>
              <a:defRPr sz="2000">
                <a:solidFill>
                  <a:schemeClr val="dk1"/>
                </a:solidFill>
              </a:defRPr>
            </a:lvl1pPr>
            <a:lvl2pPr marL="914400" lvl="1" indent="-228600" algn="l">
              <a:lnSpc>
                <a:spcPct val="90000"/>
              </a:lnSpc>
              <a:spcBef>
                <a:spcPts val="400"/>
              </a:spcBef>
              <a:spcAft>
                <a:spcPts val="0"/>
              </a:spcAft>
              <a:buSzPts val="1530"/>
              <a:buNone/>
              <a:defRPr sz="1800">
                <a:solidFill>
                  <a:srgbClr val="888888"/>
                </a:solidFill>
              </a:defRPr>
            </a:lvl2pPr>
            <a:lvl3pPr marL="1371600" lvl="2" indent="-228600" algn="l">
              <a:lnSpc>
                <a:spcPct val="90000"/>
              </a:lnSpc>
              <a:spcBef>
                <a:spcPts val="400"/>
              </a:spcBef>
              <a:spcAft>
                <a:spcPts val="0"/>
              </a:spcAft>
              <a:buSzPts val="1360"/>
              <a:buNone/>
              <a:defRPr sz="1600">
                <a:solidFill>
                  <a:srgbClr val="888888"/>
                </a:solidFill>
              </a:defRPr>
            </a:lvl3pPr>
            <a:lvl4pPr marL="1828800" lvl="3" indent="-228600" algn="l">
              <a:lnSpc>
                <a:spcPct val="90000"/>
              </a:lnSpc>
              <a:spcBef>
                <a:spcPts val="400"/>
              </a:spcBef>
              <a:spcAft>
                <a:spcPts val="0"/>
              </a:spcAft>
              <a:buSzPts val="1190"/>
              <a:buNone/>
              <a:defRPr sz="1400">
                <a:solidFill>
                  <a:srgbClr val="888888"/>
                </a:solidFill>
              </a:defRPr>
            </a:lvl4pPr>
            <a:lvl5pPr marL="2286000" lvl="4" indent="-228600" algn="l">
              <a:lnSpc>
                <a:spcPct val="90000"/>
              </a:lnSpc>
              <a:spcBef>
                <a:spcPts val="400"/>
              </a:spcBef>
              <a:spcAft>
                <a:spcPts val="0"/>
              </a:spcAft>
              <a:buSzPts val="1190"/>
              <a:buNone/>
              <a:defRPr sz="1400">
                <a:solidFill>
                  <a:srgbClr val="888888"/>
                </a:solidFill>
              </a:defRPr>
            </a:lvl5pPr>
            <a:lvl6pPr marL="2743200" lvl="5" indent="-228600" algn="l">
              <a:lnSpc>
                <a:spcPct val="90000"/>
              </a:lnSpc>
              <a:spcBef>
                <a:spcPts val="400"/>
              </a:spcBef>
              <a:spcAft>
                <a:spcPts val="0"/>
              </a:spcAft>
              <a:buSzPts val="1190"/>
              <a:buNone/>
              <a:defRPr sz="1400">
                <a:solidFill>
                  <a:srgbClr val="888888"/>
                </a:solidFill>
              </a:defRPr>
            </a:lvl6pPr>
            <a:lvl7pPr marL="3200400" lvl="6" indent="-228600" algn="l">
              <a:lnSpc>
                <a:spcPct val="90000"/>
              </a:lnSpc>
              <a:spcBef>
                <a:spcPts val="400"/>
              </a:spcBef>
              <a:spcAft>
                <a:spcPts val="0"/>
              </a:spcAft>
              <a:buSzPts val="1190"/>
              <a:buNone/>
              <a:defRPr sz="1400">
                <a:solidFill>
                  <a:srgbClr val="888888"/>
                </a:solidFill>
              </a:defRPr>
            </a:lvl7pPr>
            <a:lvl8pPr marL="3657600" lvl="7" indent="-228600" algn="l">
              <a:lnSpc>
                <a:spcPct val="90000"/>
              </a:lnSpc>
              <a:spcBef>
                <a:spcPts val="400"/>
              </a:spcBef>
              <a:spcAft>
                <a:spcPts val="0"/>
              </a:spcAft>
              <a:buSzPts val="1190"/>
              <a:buNone/>
              <a:defRPr sz="1400">
                <a:solidFill>
                  <a:srgbClr val="888888"/>
                </a:solidFill>
              </a:defRPr>
            </a:lvl8pPr>
            <a:lvl9pPr marL="4114800" lvl="8" indent="-228600" algn="l">
              <a:lnSpc>
                <a:spcPct val="90000"/>
              </a:lnSpc>
              <a:spcBef>
                <a:spcPts val="400"/>
              </a:spcBef>
              <a:spcAft>
                <a:spcPts val="200"/>
              </a:spcAft>
              <a:buSzPts val="1190"/>
              <a:buNone/>
              <a:defRPr sz="1400">
                <a:solidFill>
                  <a:srgbClr val="888888"/>
                </a:solidFill>
              </a:defRPr>
            </a:lvl9pPr>
          </a:lstStyle>
          <a:p>
            <a:endParaRPr/>
          </a:p>
        </p:txBody>
      </p:sp>
      <p:sp>
        <p:nvSpPr>
          <p:cNvPr id="40" name="Google Shape;40;p4"/>
          <p:cNvSpPr txBox="1">
            <a:spLocks noGrp="1"/>
          </p:cNvSpPr>
          <p:nvPr>
            <p:ph type="dt" idx="10"/>
          </p:nvPr>
        </p:nvSpPr>
        <p:spPr>
          <a:xfrm>
            <a:off x="8593667" y="6272784"/>
            <a:ext cx="264430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
          <p:cNvSpPr txBox="1">
            <a:spLocks noGrp="1"/>
          </p:cNvSpPr>
          <p:nvPr>
            <p:ph type="ftr" idx="11"/>
          </p:nvPr>
        </p:nvSpPr>
        <p:spPr>
          <a:xfrm>
            <a:off x="2182708"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42" name="Google Shape;42;p4"/>
          <p:cNvGrpSpPr/>
          <p:nvPr/>
        </p:nvGrpSpPr>
        <p:grpSpPr>
          <a:xfrm>
            <a:off x="897399" y="2325848"/>
            <a:ext cx="1080904" cy="1080902"/>
            <a:chOff x="9685338" y="4460675"/>
            <a:chExt cx="1080904" cy="1080902"/>
          </a:xfrm>
        </p:grpSpPr>
        <p:sp>
          <p:nvSpPr>
            <p:cNvPr id="43" name="Google Shape;43;p4"/>
            <p:cNvSpPr/>
            <p:nvPr/>
          </p:nvSpPr>
          <p:spPr>
            <a:xfrm>
              <a:off x="9685338" y="4460675"/>
              <a:ext cx="1080904" cy="1080902"/>
            </a:xfrm>
            <a:prstGeom prst="ellipse">
              <a:avLst/>
            </a:prstGeom>
            <a:blipFill rotWithShape="1">
              <a:blip r:embed="rId3">
                <a:alphaModFix/>
              </a:blip>
              <a:tile tx="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9793429" y="4568765"/>
              <a:ext cx="864723" cy="864722"/>
            </a:xfrm>
            <a:prstGeom prst="ellipse">
              <a:avLst/>
            </a:prstGeom>
            <a:no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4"/>
          <p:cNvSpPr txBox="1">
            <a:spLocks noGrp="1"/>
          </p:cNvSpPr>
          <p:nvPr>
            <p:ph type="sldNum" idx="12"/>
          </p:nvPr>
        </p:nvSpPr>
        <p:spPr>
          <a:xfrm>
            <a:off x="843702" y="2506133"/>
            <a:ext cx="1188298" cy="720332"/>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2800" b="1" i="0" u="none" strike="noStrike" cap="none">
                <a:solidFill>
                  <a:srgbClr val="FFFFFF"/>
                </a:solidFill>
                <a:latin typeface="Rockwell"/>
                <a:ea typeface="Rockwell"/>
                <a:cs typeface="Rockwell"/>
                <a:sym typeface="Rockwell"/>
              </a:defRPr>
            </a:lvl1pPr>
            <a:lvl2pPr marL="0" lvl="1" indent="0" algn="ctr">
              <a:spcBef>
                <a:spcPts val="0"/>
              </a:spcBef>
              <a:buNone/>
              <a:defRPr sz="2800" b="1" i="0" u="none" strike="noStrike" cap="none">
                <a:solidFill>
                  <a:srgbClr val="FFFFFF"/>
                </a:solidFill>
                <a:latin typeface="Rockwell"/>
                <a:ea typeface="Rockwell"/>
                <a:cs typeface="Rockwell"/>
                <a:sym typeface="Rockwell"/>
              </a:defRPr>
            </a:lvl2pPr>
            <a:lvl3pPr marL="0" lvl="2" indent="0" algn="ctr">
              <a:spcBef>
                <a:spcPts val="0"/>
              </a:spcBef>
              <a:buNone/>
              <a:defRPr sz="2800" b="1" i="0" u="none" strike="noStrike" cap="none">
                <a:solidFill>
                  <a:srgbClr val="FFFFFF"/>
                </a:solidFill>
                <a:latin typeface="Rockwell"/>
                <a:ea typeface="Rockwell"/>
                <a:cs typeface="Rockwell"/>
                <a:sym typeface="Rockwell"/>
              </a:defRPr>
            </a:lvl3pPr>
            <a:lvl4pPr marL="0" lvl="3" indent="0" algn="ctr">
              <a:spcBef>
                <a:spcPts val="0"/>
              </a:spcBef>
              <a:buNone/>
              <a:defRPr sz="2800" b="1" i="0" u="none" strike="noStrike" cap="none">
                <a:solidFill>
                  <a:srgbClr val="FFFFFF"/>
                </a:solidFill>
                <a:latin typeface="Rockwell"/>
                <a:ea typeface="Rockwell"/>
                <a:cs typeface="Rockwell"/>
                <a:sym typeface="Rockwell"/>
              </a:defRPr>
            </a:lvl4pPr>
            <a:lvl5pPr marL="0" lvl="4" indent="0" algn="ctr">
              <a:spcBef>
                <a:spcPts val="0"/>
              </a:spcBef>
              <a:buNone/>
              <a:defRPr sz="2800" b="1" i="0" u="none" strike="noStrike" cap="none">
                <a:solidFill>
                  <a:srgbClr val="FFFFFF"/>
                </a:solidFill>
                <a:latin typeface="Rockwell"/>
                <a:ea typeface="Rockwell"/>
                <a:cs typeface="Rockwell"/>
                <a:sym typeface="Rockwell"/>
              </a:defRPr>
            </a:lvl5pPr>
            <a:lvl6pPr marL="0" lvl="5" indent="0" algn="ctr">
              <a:spcBef>
                <a:spcPts val="0"/>
              </a:spcBef>
              <a:buNone/>
              <a:defRPr sz="2800" b="1" i="0" u="none" strike="noStrike" cap="none">
                <a:solidFill>
                  <a:srgbClr val="FFFFFF"/>
                </a:solidFill>
                <a:latin typeface="Rockwell"/>
                <a:ea typeface="Rockwell"/>
                <a:cs typeface="Rockwell"/>
                <a:sym typeface="Rockwell"/>
              </a:defRPr>
            </a:lvl6pPr>
            <a:lvl7pPr marL="0" lvl="6" indent="0" algn="ctr">
              <a:spcBef>
                <a:spcPts val="0"/>
              </a:spcBef>
              <a:buNone/>
              <a:defRPr sz="2800" b="1" i="0" u="none" strike="noStrike" cap="none">
                <a:solidFill>
                  <a:srgbClr val="FFFFFF"/>
                </a:solidFill>
                <a:latin typeface="Rockwell"/>
                <a:ea typeface="Rockwell"/>
                <a:cs typeface="Rockwell"/>
                <a:sym typeface="Rockwell"/>
              </a:defRPr>
            </a:lvl7pPr>
            <a:lvl8pPr marL="0" lvl="7" indent="0" algn="ctr">
              <a:spcBef>
                <a:spcPts val="0"/>
              </a:spcBef>
              <a:buNone/>
              <a:defRPr sz="2800" b="1" i="0" u="none" strike="noStrike" cap="none">
                <a:solidFill>
                  <a:srgbClr val="FFFFFF"/>
                </a:solidFill>
                <a:latin typeface="Rockwell"/>
                <a:ea typeface="Rockwell"/>
                <a:cs typeface="Rockwell"/>
                <a:sym typeface="Rockwell"/>
              </a:defRPr>
            </a:lvl8pPr>
            <a:lvl9pPr marL="0" lvl="8" indent="0" algn="ctr">
              <a:spcBef>
                <a:spcPts val="0"/>
              </a:spcBef>
              <a:buNone/>
              <a:defRPr sz="2800" b="1" i="0" u="none" strike="noStrike" cap="none">
                <a:solidFill>
                  <a:srgbClr val="FFFFFF"/>
                </a:solidFill>
                <a:latin typeface="Rockwell"/>
                <a:ea typeface="Rockwell"/>
                <a:cs typeface="Rockwell"/>
                <a:sym typeface="Rockwe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1">
  <p:cSld name="TWO_OBJECTS_1">
    <p:spTree>
      <p:nvGrpSpPr>
        <p:cNvPr id="1" name="Shape 208"/>
        <p:cNvGrpSpPr/>
        <p:nvPr/>
      </p:nvGrpSpPr>
      <p:grpSpPr>
        <a:xfrm>
          <a:off x="0" y="0"/>
          <a:ext cx="0" cy="0"/>
          <a:chOff x="0" y="0"/>
          <a:chExt cx="0" cy="0"/>
        </a:xfrm>
      </p:grpSpPr>
      <p:sp>
        <p:nvSpPr>
          <p:cNvPr id="209" name="Google Shape;209;p33"/>
          <p:cNvSpPr txBox="1">
            <a:spLocks noGrp="1"/>
          </p:cNvSpPr>
          <p:nvPr>
            <p:ph type="title"/>
          </p:nvPr>
        </p:nvSpPr>
        <p:spPr>
          <a:xfrm>
            <a:off x="1069848" y="484632"/>
            <a:ext cx="10058400" cy="1609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SzPts val="19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10" name="Google Shape;210;p33"/>
          <p:cNvSpPr txBox="1">
            <a:spLocks noGrp="1"/>
          </p:cNvSpPr>
          <p:nvPr>
            <p:ph type="body" idx="1"/>
          </p:nvPr>
        </p:nvSpPr>
        <p:spPr>
          <a:xfrm>
            <a:off x="1069848" y="2194560"/>
            <a:ext cx="4755300" cy="3977700"/>
          </a:xfrm>
          <a:prstGeom prst="rect">
            <a:avLst/>
          </a:prstGeom>
          <a:noFill/>
          <a:ln>
            <a:noFill/>
          </a:ln>
        </p:spPr>
        <p:txBody>
          <a:bodyPr spcFirstLastPara="1" wrap="square" lIns="91425" tIns="45700" rIns="91425" bIns="45700" anchor="t" anchorCtr="0">
            <a:normAutofit/>
          </a:bodyPr>
          <a:lstStyle>
            <a:lvl1pPr marL="457200" lvl="0" indent="-336550" algn="l" rtl="0">
              <a:lnSpc>
                <a:spcPct val="90000"/>
              </a:lnSpc>
              <a:spcBef>
                <a:spcPts val="1200"/>
              </a:spcBef>
              <a:spcAft>
                <a:spcPts val="0"/>
              </a:spcAft>
              <a:buSzPts val="1700"/>
              <a:buChar char="●"/>
              <a:defRPr sz="2000"/>
            </a:lvl1pPr>
            <a:lvl2pPr marL="914400" lvl="1" indent="-323850" algn="l" rtl="0">
              <a:lnSpc>
                <a:spcPct val="90000"/>
              </a:lnSpc>
              <a:spcBef>
                <a:spcPts val="1600"/>
              </a:spcBef>
              <a:spcAft>
                <a:spcPts val="0"/>
              </a:spcAft>
              <a:buSzPts val="1500"/>
              <a:buChar char="○"/>
              <a:defRPr sz="1900"/>
            </a:lvl2pPr>
            <a:lvl3pPr marL="1371600" lvl="2" indent="-311150" algn="l" rtl="0">
              <a:lnSpc>
                <a:spcPct val="90000"/>
              </a:lnSpc>
              <a:spcBef>
                <a:spcPts val="400"/>
              </a:spcBef>
              <a:spcAft>
                <a:spcPts val="0"/>
              </a:spcAft>
              <a:buSzPts val="1300"/>
              <a:buChar char="■"/>
              <a:defRPr sz="1600"/>
            </a:lvl3pPr>
            <a:lvl4pPr marL="1828800" lvl="3" indent="-311150" algn="l" rtl="0">
              <a:lnSpc>
                <a:spcPct val="90000"/>
              </a:lnSpc>
              <a:spcBef>
                <a:spcPts val="400"/>
              </a:spcBef>
              <a:spcAft>
                <a:spcPts val="0"/>
              </a:spcAft>
              <a:buSzPts val="1300"/>
              <a:buChar char="●"/>
              <a:defRPr sz="1600"/>
            </a:lvl4pPr>
            <a:lvl5pPr marL="2286000" lvl="4" indent="-311150" algn="l" rtl="0">
              <a:lnSpc>
                <a:spcPct val="90000"/>
              </a:lnSpc>
              <a:spcBef>
                <a:spcPts val="400"/>
              </a:spcBef>
              <a:spcAft>
                <a:spcPts val="0"/>
              </a:spcAft>
              <a:buSzPts val="1300"/>
              <a:buChar char="○"/>
              <a:defRPr sz="1600"/>
            </a:lvl5pPr>
            <a:lvl6pPr marL="2743200" lvl="5" indent="-311150" algn="l" rtl="0">
              <a:lnSpc>
                <a:spcPct val="90000"/>
              </a:lnSpc>
              <a:spcBef>
                <a:spcPts val="400"/>
              </a:spcBef>
              <a:spcAft>
                <a:spcPts val="0"/>
              </a:spcAft>
              <a:buSzPts val="1300"/>
              <a:buChar char="■"/>
              <a:defRPr sz="1600"/>
            </a:lvl6pPr>
            <a:lvl7pPr marL="3200400" lvl="6" indent="-311150" algn="l" rtl="0">
              <a:lnSpc>
                <a:spcPct val="90000"/>
              </a:lnSpc>
              <a:spcBef>
                <a:spcPts val="400"/>
              </a:spcBef>
              <a:spcAft>
                <a:spcPts val="0"/>
              </a:spcAft>
              <a:buSzPts val="1300"/>
              <a:buChar char="●"/>
              <a:defRPr sz="1600"/>
            </a:lvl7pPr>
            <a:lvl8pPr marL="3657600" lvl="7" indent="-311150" algn="l" rtl="0">
              <a:lnSpc>
                <a:spcPct val="90000"/>
              </a:lnSpc>
              <a:spcBef>
                <a:spcPts val="400"/>
              </a:spcBef>
              <a:spcAft>
                <a:spcPts val="0"/>
              </a:spcAft>
              <a:buSzPts val="1300"/>
              <a:buChar char="○"/>
              <a:defRPr sz="1600"/>
            </a:lvl8pPr>
            <a:lvl9pPr marL="4114800" lvl="8" indent="-311150" algn="l" rtl="0">
              <a:lnSpc>
                <a:spcPct val="90000"/>
              </a:lnSpc>
              <a:spcBef>
                <a:spcPts val="400"/>
              </a:spcBef>
              <a:spcAft>
                <a:spcPts val="300"/>
              </a:spcAft>
              <a:buSzPts val="1300"/>
              <a:buChar char="■"/>
              <a:defRPr sz="1600"/>
            </a:lvl9pPr>
          </a:lstStyle>
          <a:p>
            <a:endParaRPr/>
          </a:p>
        </p:txBody>
      </p:sp>
      <p:sp>
        <p:nvSpPr>
          <p:cNvPr id="211" name="Google Shape;211;p33"/>
          <p:cNvSpPr txBox="1">
            <a:spLocks noGrp="1"/>
          </p:cNvSpPr>
          <p:nvPr>
            <p:ph type="body" idx="2"/>
          </p:nvPr>
        </p:nvSpPr>
        <p:spPr>
          <a:xfrm>
            <a:off x="6364224" y="2194560"/>
            <a:ext cx="4755300" cy="3977700"/>
          </a:xfrm>
          <a:prstGeom prst="rect">
            <a:avLst/>
          </a:prstGeom>
          <a:noFill/>
          <a:ln>
            <a:noFill/>
          </a:ln>
        </p:spPr>
        <p:txBody>
          <a:bodyPr spcFirstLastPara="1" wrap="square" lIns="91425" tIns="45700" rIns="91425" bIns="45700" anchor="t" anchorCtr="0">
            <a:normAutofit/>
          </a:bodyPr>
          <a:lstStyle>
            <a:lvl1pPr marL="457200" lvl="0" indent="-336550" algn="l" rtl="0">
              <a:lnSpc>
                <a:spcPct val="90000"/>
              </a:lnSpc>
              <a:spcBef>
                <a:spcPts val="1200"/>
              </a:spcBef>
              <a:spcAft>
                <a:spcPts val="0"/>
              </a:spcAft>
              <a:buSzPts val="1700"/>
              <a:buChar char="●"/>
              <a:defRPr sz="2000"/>
            </a:lvl1pPr>
            <a:lvl2pPr marL="914400" lvl="1" indent="-323850" algn="l" rtl="0">
              <a:lnSpc>
                <a:spcPct val="90000"/>
              </a:lnSpc>
              <a:spcBef>
                <a:spcPts val="1600"/>
              </a:spcBef>
              <a:spcAft>
                <a:spcPts val="0"/>
              </a:spcAft>
              <a:buSzPts val="1500"/>
              <a:buChar char="○"/>
              <a:defRPr sz="1900"/>
            </a:lvl2pPr>
            <a:lvl3pPr marL="1371600" lvl="2" indent="-311150" algn="l" rtl="0">
              <a:lnSpc>
                <a:spcPct val="90000"/>
              </a:lnSpc>
              <a:spcBef>
                <a:spcPts val="400"/>
              </a:spcBef>
              <a:spcAft>
                <a:spcPts val="0"/>
              </a:spcAft>
              <a:buSzPts val="1300"/>
              <a:buChar char="■"/>
              <a:defRPr sz="1600"/>
            </a:lvl3pPr>
            <a:lvl4pPr marL="1828800" lvl="3" indent="-311150" algn="l" rtl="0">
              <a:lnSpc>
                <a:spcPct val="90000"/>
              </a:lnSpc>
              <a:spcBef>
                <a:spcPts val="400"/>
              </a:spcBef>
              <a:spcAft>
                <a:spcPts val="0"/>
              </a:spcAft>
              <a:buSzPts val="1300"/>
              <a:buChar char="●"/>
              <a:defRPr sz="1600"/>
            </a:lvl4pPr>
            <a:lvl5pPr marL="2286000" lvl="4" indent="-311150" algn="l" rtl="0">
              <a:lnSpc>
                <a:spcPct val="90000"/>
              </a:lnSpc>
              <a:spcBef>
                <a:spcPts val="400"/>
              </a:spcBef>
              <a:spcAft>
                <a:spcPts val="0"/>
              </a:spcAft>
              <a:buSzPts val="1300"/>
              <a:buChar char="○"/>
              <a:defRPr sz="1600"/>
            </a:lvl5pPr>
            <a:lvl6pPr marL="2743200" lvl="5" indent="-311150" algn="l" rtl="0">
              <a:lnSpc>
                <a:spcPct val="90000"/>
              </a:lnSpc>
              <a:spcBef>
                <a:spcPts val="400"/>
              </a:spcBef>
              <a:spcAft>
                <a:spcPts val="0"/>
              </a:spcAft>
              <a:buSzPts val="1300"/>
              <a:buChar char="■"/>
              <a:defRPr sz="1600"/>
            </a:lvl6pPr>
            <a:lvl7pPr marL="3200400" lvl="6" indent="-311150" algn="l" rtl="0">
              <a:lnSpc>
                <a:spcPct val="90000"/>
              </a:lnSpc>
              <a:spcBef>
                <a:spcPts val="400"/>
              </a:spcBef>
              <a:spcAft>
                <a:spcPts val="0"/>
              </a:spcAft>
              <a:buSzPts val="1300"/>
              <a:buChar char="●"/>
              <a:defRPr sz="1600"/>
            </a:lvl7pPr>
            <a:lvl8pPr marL="3657600" lvl="7" indent="-311150" algn="l" rtl="0">
              <a:lnSpc>
                <a:spcPct val="90000"/>
              </a:lnSpc>
              <a:spcBef>
                <a:spcPts val="400"/>
              </a:spcBef>
              <a:spcAft>
                <a:spcPts val="0"/>
              </a:spcAft>
              <a:buSzPts val="1300"/>
              <a:buChar char="○"/>
              <a:defRPr sz="1600"/>
            </a:lvl8pPr>
            <a:lvl9pPr marL="4114800" lvl="8" indent="-311150" algn="l" rtl="0">
              <a:lnSpc>
                <a:spcPct val="90000"/>
              </a:lnSpc>
              <a:spcBef>
                <a:spcPts val="400"/>
              </a:spcBef>
              <a:spcAft>
                <a:spcPts val="300"/>
              </a:spcAft>
              <a:buSzPts val="1300"/>
              <a:buChar char="■"/>
              <a:defRPr sz="1600"/>
            </a:lvl9pPr>
          </a:lstStyle>
          <a:p>
            <a:endParaRPr/>
          </a:p>
        </p:txBody>
      </p:sp>
      <p:sp>
        <p:nvSpPr>
          <p:cNvPr id="212" name="Google Shape;212;p33"/>
          <p:cNvSpPr txBox="1">
            <a:spLocks noGrp="1"/>
          </p:cNvSpPr>
          <p:nvPr>
            <p:ph type="dt" idx="10"/>
          </p:nvPr>
        </p:nvSpPr>
        <p:spPr>
          <a:xfrm>
            <a:off x="7964424" y="6272784"/>
            <a:ext cx="32736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500"/>
              <a:buNone/>
              <a:defRPr sz="1500"/>
            </a:lvl1pPr>
            <a:lvl2pPr lvl="1" algn="l" rtl="0">
              <a:spcBef>
                <a:spcPts val="0"/>
              </a:spcBef>
              <a:spcAft>
                <a:spcPts val="0"/>
              </a:spcAft>
              <a:buSzPts val="1500"/>
              <a:buNone/>
              <a:defRPr sz="1500"/>
            </a:lvl2pPr>
            <a:lvl3pPr lvl="2" algn="l" rtl="0">
              <a:spcBef>
                <a:spcPts val="0"/>
              </a:spcBef>
              <a:spcAft>
                <a:spcPts val="0"/>
              </a:spcAft>
              <a:buSzPts val="1500"/>
              <a:buNone/>
              <a:defRPr sz="1500"/>
            </a:lvl3pPr>
            <a:lvl4pPr lvl="3" algn="l" rtl="0">
              <a:spcBef>
                <a:spcPts val="0"/>
              </a:spcBef>
              <a:spcAft>
                <a:spcPts val="0"/>
              </a:spcAft>
              <a:buSzPts val="1500"/>
              <a:buNone/>
              <a:defRPr sz="1500"/>
            </a:lvl4pPr>
            <a:lvl5pPr lvl="4" algn="l" rtl="0">
              <a:spcBef>
                <a:spcPts val="0"/>
              </a:spcBef>
              <a:spcAft>
                <a:spcPts val="0"/>
              </a:spcAft>
              <a:buSzPts val="1500"/>
              <a:buNone/>
              <a:defRPr sz="1500"/>
            </a:lvl5pPr>
            <a:lvl6pPr lvl="5" algn="l" rtl="0">
              <a:spcBef>
                <a:spcPts val="0"/>
              </a:spcBef>
              <a:spcAft>
                <a:spcPts val="0"/>
              </a:spcAft>
              <a:buSzPts val="1500"/>
              <a:buNone/>
              <a:defRPr sz="1500"/>
            </a:lvl6pPr>
            <a:lvl7pPr lvl="6" algn="l" rtl="0">
              <a:spcBef>
                <a:spcPts val="0"/>
              </a:spcBef>
              <a:spcAft>
                <a:spcPts val="0"/>
              </a:spcAft>
              <a:buSzPts val="1500"/>
              <a:buNone/>
              <a:defRPr sz="1500"/>
            </a:lvl7pPr>
            <a:lvl8pPr lvl="7" algn="l" rtl="0">
              <a:spcBef>
                <a:spcPts val="0"/>
              </a:spcBef>
              <a:spcAft>
                <a:spcPts val="0"/>
              </a:spcAft>
              <a:buSzPts val="1500"/>
              <a:buNone/>
              <a:defRPr sz="1500"/>
            </a:lvl8pPr>
            <a:lvl9pPr lvl="8" algn="l" rtl="0">
              <a:spcBef>
                <a:spcPts val="0"/>
              </a:spcBef>
              <a:spcAft>
                <a:spcPts val="0"/>
              </a:spcAft>
              <a:buSzPts val="1500"/>
              <a:buNone/>
              <a:defRPr sz="1500"/>
            </a:lvl9pPr>
          </a:lstStyle>
          <a:p>
            <a:endParaRPr/>
          </a:p>
        </p:txBody>
      </p:sp>
      <p:sp>
        <p:nvSpPr>
          <p:cNvPr id="213" name="Google Shape;213;p33"/>
          <p:cNvSpPr txBox="1">
            <a:spLocks noGrp="1"/>
          </p:cNvSpPr>
          <p:nvPr>
            <p:ph type="ftr" idx="11"/>
          </p:nvPr>
        </p:nvSpPr>
        <p:spPr>
          <a:xfrm>
            <a:off x="1088136" y="6272784"/>
            <a:ext cx="6327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sz="1500"/>
            </a:lvl1pPr>
            <a:lvl2pPr lvl="1" algn="l" rtl="0">
              <a:spcBef>
                <a:spcPts val="0"/>
              </a:spcBef>
              <a:spcAft>
                <a:spcPts val="0"/>
              </a:spcAft>
              <a:buSzPts val="1500"/>
              <a:buNone/>
              <a:defRPr sz="1500"/>
            </a:lvl2pPr>
            <a:lvl3pPr lvl="2" algn="l" rtl="0">
              <a:spcBef>
                <a:spcPts val="0"/>
              </a:spcBef>
              <a:spcAft>
                <a:spcPts val="0"/>
              </a:spcAft>
              <a:buSzPts val="1500"/>
              <a:buNone/>
              <a:defRPr sz="1500"/>
            </a:lvl3pPr>
            <a:lvl4pPr lvl="3" algn="l" rtl="0">
              <a:spcBef>
                <a:spcPts val="0"/>
              </a:spcBef>
              <a:spcAft>
                <a:spcPts val="0"/>
              </a:spcAft>
              <a:buSzPts val="1500"/>
              <a:buNone/>
              <a:defRPr sz="1500"/>
            </a:lvl4pPr>
            <a:lvl5pPr lvl="4" algn="l" rtl="0">
              <a:spcBef>
                <a:spcPts val="0"/>
              </a:spcBef>
              <a:spcAft>
                <a:spcPts val="0"/>
              </a:spcAft>
              <a:buSzPts val="1500"/>
              <a:buNone/>
              <a:defRPr sz="1500"/>
            </a:lvl5pPr>
            <a:lvl6pPr lvl="5" algn="l" rtl="0">
              <a:spcBef>
                <a:spcPts val="0"/>
              </a:spcBef>
              <a:spcAft>
                <a:spcPts val="0"/>
              </a:spcAft>
              <a:buSzPts val="1500"/>
              <a:buNone/>
              <a:defRPr sz="1500"/>
            </a:lvl6pPr>
            <a:lvl7pPr lvl="6" algn="l" rtl="0">
              <a:spcBef>
                <a:spcPts val="0"/>
              </a:spcBef>
              <a:spcAft>
                <a:spcPts val="0"/>
              </a:spcAft>
              <a:buSzPts val="1500"/>
              <a:buNone/>
              <a:defRPr sz="1500"/>
            </a:lvl7pPr>
            <a:lvl8pPr lvl="7" algn="l" rtl="0">
              <a:spcBef>
                <a:spcPts val="0"/>
              </a:spcBef>
              <a:spcAft>
                <a:spcPts val="0"/>
              </a:spcAft>
              <a:buSzPts val="1500"/>
              <a:buNone/>
              <a:defRPr sz="1500"/>
            </a:lvl8pPr>
            <a:lvl9pPr lvl="8" algn="l" rtl="0">
              <a:spcBef>
                <a:spcPts val="0"/>
              </a:spcBef>
              <a:spcAft>
                <a:spcPts val="0"/>
              </a:spcAft>
              <a:buSzPts val="1500"/>
              <a:buNone/>
              <a:defRPr sz="1500"/>
            </a:lvl9pPr>
          </a:lstStyle>
          <a:p>
            <a:endParaRPr/>
          </a:p>
        </p:txBody>
      </p:sp>
      <p:sp>
        <p:nvSpPr>
          <p:cNvPr id="214" name="Google Shape;214;p33"/>
          <p:cNvSpPr txBox="1">
            <a:spLocks noGrp="1"/>
          </p:cNvSpPr>
          <p:nvPr>
            <p:ph type="sldNum" idx="12"/>
          </p:nvPr>
        </p:nvSpPr>
        <p:spPr>
          <a:xfrm>
            <a:off x="11311128" y="6272784"/>
            <a:ext cx="640500" cy="365100"/>
          </a:xfrm>
          <a:prstGeom prst="rect">
            <a:avLst/>
          </a:prstGeom>
          <a:noFill/>
          <a:ln>
            <a:noFill/>
          </a:ln>
        </p:spPr>
        <p:txBody>
          <a:bodyPr spcFirstLastPara="1" wrap="square" lIns="91425" tIns="45700" rIns="91425" bIns="45700" anchor="ctr" anchorCtr="0">
            <a:norm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215"/>
        <p:cNvGrpSpPr/>
        <p:nvPr/>
      </p:nvGrpSpPr>
      <p:grpSpPr>
        <a:xfrm>
          <a:off x="0" y="0"/>
          <a:ext cx="0" cy="0"/>
          <a:chOff x="0" y="0"/>
          <a:chExt cx="0" cy="0"/>
        </a:xfrm>
      </p:grpSpPr>
      <p:sp>
        <p:nvSpPr>
          <p:cNvPr id="216" name="Google Shape;216;p34"/>
          <p:cNvSpPr/>
          <p:nvPr/>
        </p:nvSpPr>
        <p:spPr>
          <a:xfrm>
            <a:off x="8303740" y="0"/>
            <a:ext cx="3888300" cy="6858000"/>
          </a:xfrm>
          <a:prstGeom prst="rect">
            <a:avLst/>
          </a:prstGeom>
          <a:blipFill rotWithShape="1">
            <a:blip r:embed="rId2">
              <a:alphaModFix amt="60000"/>
            </a:blip>
            <a:tile tx="0" ty="-704850" sx="92002" sy="89002"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4"/>
          <p:cNvSpPr txBox="1">
            <a:spLocks noGrp="1"/>
          </p:cNvSpPr>
          <p:nvPr>
            <p:ph type="title"/>
          </p:nvPr>
        </p:nvSpPr>
        <p:spPr>
          <a:xfrm>
            <a:off x="8549640" y="685800"/>
            <a:ext cx="3200400" cy="17373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SzPts val="3200"/>
              <a:buFont typeface="Rockwell"/>
              <a:buNone/>
              <a:defRPr sz="3200" b="1"/>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18" name="Google Shape;218;p34"/>
          <p:cNvSpPr>
            <a:spLocks noGrp="1"/>
          </p:cNvSpPr>
          <p:nvPr>
            <p:ph type="pic" idx="2"/>
          </p:nvPr>
        </p:nvSpPr>
        <p:spPr>
          <a:xfrm>
            <a:off x="0" y="0"/>
            <a:ext cx="8303700" cy="6858000"/>
          </a:xfrm>
          <a:prstGeom prst="rect">
            <a:avLst/>
          </a:prstGeom>
          <a:solidFill>
            <a:srgbClr val="F4F7F9"/>
          </a:solid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rgbClr val="266F8B"/>
              </a:buClr>
              <a:buSzPts val="2700"/>
              <a:buFont typeface="Noto Sans Symbols"/>
              <a:buNone/>
              <a:defRPr sz="3200" b="0" i="0" u="none" strike="noStrike" cap="none">
                <a:solidFill>
                  <a:schemeClr val="lt1"/>
                </a:solidFill>
                <a:latin typeface="Rockwell"/>
                <a:ea typeface="Rockwell"/>
                <a:cs typeface="Rockwell"/>
                <a:sym typeface="Rockwell"/>
              </a:defRPr>
            </a:lvl1pPr>
            <a:lvl2pPr marR="0" lvl="1" algn="l" rtl="0">
              <a:lnSpc>
                <a:spcPct val="90000"/>
              </a:lnSpc>
              <a:spcBef>
                <a:spcPts val="400"/>
              </a:spcBef>
              <a:spcAft>
                <a:spcPts val="0"/>
              </a:spcAft>
              <a:buClr>
                <a:srgbClr val="266F8B"/>
              </a:buClr>
              <a:buSzPts val="2400"/>
              <a:buFont typeface="Noto Sans Symbols"/>
              <a:buNone/>
              <a:defRPr sz="2800" b="0" i="0" u="none" strike="noStrike" cap="none">
                <a:solidFill>
                  <a:schemeClr val="lt1"/>
                </a:solidFill>
                <a:latin typeface="Rockwell"/>
                <a:ea typeface="Rockwell"/>
                <a:cs typeface="Rockwell"/>
                <a:sym typeface="Rockwell"/>
              </a:defRPr>
            </a:lvl2pPr>
            <a:lvl3pPr marR="0" lvl="2" algn="l" rtl="0">
              <a:lnSpc>
                <a:spcPct val="90000"/>
              </a:lnSpc>
              <a:spcBef>
                <a:spcPts val="400"/>
              </a:spcBef>
              <a:spcAft>
                <a:spcPts val="0"/>
              </a:spcAft>
              <a:buClr>
                <a:srgbClr val="266F8B"/>
              </a:buClr>
              <a:buSzPts val="2000"/>
              <a:buFont typeface="Noto Sans Symbols"/>
              <a:buNone/>
              <a:defRPr sz="2400" b="0" i="0" u="none" strike="noStrike" cap="none">
                <a:solidFill>
                  <a:schemeClr val="lt1"/>
                </a:solidFill>
                <a:latin typeface="Rockwell"/>
                <a:ea typeface="Rockwell"/>
                <a:cs typeface="Rockwell"/>
                <a:sym typeface="Rockwell"/>
              </a:defRPr>
            </a:lvl3pPr>
            <a:lvl4pPr marR="0" lvl="3" algn="l" rtl="0">
              <a:lnSpc>
                <a:spcPct val="90000"/>
              </a:lnSpc>
              <a:spcBef>
                <a:spcPts val="400"/>
              </a:spcBef>
              <a:spcAft>
                <a:spcPts val="0"/>
              </a:spcAft>
              <a:buClr>
                <a:srgbClr val="266F8B"/>
              </a:buClr>
              <a:buSzPts val="1700"/>
              <a:buFont typeface="Noto Sans Symbols"/>
              <a:buNone/>
              <a:defRPr sz="2000" b="0" i="0" u="none" strike="noStrike" cap="none">
                <a:solidFill>
                  <a:schemeClr val="lt1"/>
                </a:solidFill>
                <a:latin typeface="Rockwell"/>
                <a:ea typeface="Rockwell"/>
                <a:cs typeface="Rockwell"/>
                <a:sym typeface="Rockwell"/>
              </a:defRPr>
            </a:lvl4pPr>
            <a:lvl5pPr marR="0" lvl="4" algn="l" rtl="0">
              <a:lnSpc>
                <a:spcPct val="90000"/>
              </a:lnSpc>
              <a:spcBef>
                <a:spcPts val="400"/>
              </a:spcBef>
              <a:spcAft>
                <a:spcPts val="0"/>
              </a:spcAft>
              <a:buClr>
                <a:srgbClr val="266F8B"/>
              </a:buClr>
              <a:buSzPts val="1700"/>
              <a:buFont typeface="Noto Sans Symbols"/>
              <a:buNone/>
              <a:defRPr sz="2000" b="0" i="0" u="none" strike="noStrike" cap="none">
                <a:solidFill>
                  <a:schemeClr val="lt1"/>
                </a:solidFill>
                <a:latin typeface="Rockwell"/>
                <a:ea typeface="Rockwell"/>
                <a:cs typeface="Rockwell"/>
                <a:sym typeface="Rockwell"/>
              </a:defRPr>
            </a:lvl5pPr>
            <a:lvl6pPr marR="0" lvl="5" algn="l" rtl="0">
              <a:lnSpc>
                <a:spcPct val="90000"/>
              </a:lnSpc>
              <a:spcBef>
                <a:spcPts val="400"/>
              </a:spcBef>
              <a:spcAft>
                <a:spcPts val="0"/>
              </a:spcAft>
              <a:buClr>
                <a:srgbClr val="266F8B"/>
              </a:buClr>
              <a:buSzPts val="1700"/>
              <a:buFont typeface="Noto Sans Symbols"/>
              <a:buNone/>
              <a:defRPr sz="2000" b="0" i="0" u="none" strike="noStrike" cap="none">
                <a:solidFill>
                  <a:schemeClr val="lt1"/>
                </a:solidFill>
                <a:latin typeface="Rockwell"/>
                <a:ea typeface="Rockwell"/>
                <a:cs typeface="Rockwell"/>
                <a:sym typeface="Rockwell"/>
              </a:defRPr>
            </a:lvl6pPr>
            <a:lvl7pPr marR="0" lvl="6" algn="l" rtl="0">
              <a:lnSpc>
                <a:spcPct val="90000"/>
              </a:lnSpc>
              <a:spcBef>
                <a:spcPts val="400"/>
              </a:spcBef>
              <a:spcAft>
                <a:spcPts val="0"/>
              </a:spcAft>
              <a:buClr>
                <a:srgbClr val="266F8B"/>
              </a:buClr>
              <a:buSzPts val="1700"/>
              <a:buFont typeface="Noto Sans Symbols"/>
              <a:buNone/>
              <a:defRPr sz="2000" b="0" i="0" u="none" strike="noStrike" cap="none">
                <a:solidFill>
                  <a:schemeClr val="lt1"/>
                </a:solidFill>
                <a:latin typeface="Rockwell"/>
                <a:ea typeface="Rockwell"/>
                <a:cs typeface="Rockwell"/>
                <a:sym typeface="Rockwell"/>
              </a:defRPr>
            </a:lvl7pPr>
            <a:lvl8pPr marR="0" lvl="7" algn="l" rtl="0">
              <a:lnSpc>
                <a:spcPct val="90000"/>
              </a:lnSpc>
              <a:spcBef>
                <a:spcPts val="400"/>
              </a:spcBef>
              <a:spcAft>
                <a:spcPts val="0"/>
              </a:spcAft>
              <a:buClr>
                <a:srgbClr val="266F8B"/>
              </a:buClr>
              <a:buSzPts val="1700"/>
              <a:buFont typeface="Noto Sans Symbols"/>
              <a:buNone/>
              <a:defRPr sz="2000" b="0" i="0" u="none" strike="noStrike" cap="none">
                <a:solidFill>
                  <a:schemeClr val="lt1"/>
                </a:solidFill>
                <a:latin typeface="Rockwell"/>
                <a:ea typeface="Rockwell"/>
                <a:cs typeface="Rockwell"/>
                <a:sym typeface="Rockwell"/>
              </a:defRPr>
            </a:lvl8pPr>
            <a:lvl9pPr marR="0" lvl="8" algn="l" rtl="0">
              <a:lnSpc>
                <a:spcPct val="90000"/>
              </a:lnSpc>
              <a:spcBef>
                <a:spcPts val="400"/>
              </a:spcBef>
              <a:spcAft>
                <a:spcPts val="300"/>
              </a:spcAft>
              <a:buClr>
                <a:srgbClr val="266F8B"/>
              </a:buClr>
              <a:buSzPts val="1700"/>
              <a:buFont typeface="Noto Sans Symbols"/>
              <a:buNone/>
              <a:defRPr sz="2000" b="0" i="0" u="none" strike="noStrike" cap="none">
                <a:solidFill>
                  <a:schemeClr val="lt1"/>
                </a:solidFill>
                <a:latin typeface="Rockwell"/>
                <a:ea typeface="Rockwell"/>
                <a:cs typeface="Rockwell"/>
                <a:sym typeface="Rockwell"/>
              </a:defRPr>
            </a:lvl9pPr>
          </a:lstStyle>
          <a:p>
            <a:endParaRPr/>
          </a:p>
        </p:txBody>
      </p:sp>
      <p:sp>
        <p:nvSpPr>
          <p:cNvPr id="219" name="Google Shape;219;p34"/>
          <p:cNvSpPr txBox="1">
            <a:spLocks noGrp="1"/>
          </p:cNvSpPr>
          <p:nvPr>
            <p:ph type="body" idx="1"/>
          </p:nvPr>
        </p:nvSpPr>
        <p:spPr>
          <a:xfrm>
            <a:off x="8549640" y="2423160"/>
            <a:ext cx="3200400" cy="32919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100"/>
              </a:spcBef>
              <a:spcAft>
                <a:spcPts val="0"/>
              </a:spcAft>
              <a:buSzPts val="1200"/>
              <a:buNone/>
              <a:defRPr sz="1500">
                <a:solidFill>
                  <a:srgbClr val="266F8B"/>
                </a:solidFill>
              </a:defRPr>
            </a:lvl1pPr>
            <a:lvl2pPr marL="914400" lvl="1" indent="-228600" algn="l" rtl="0">
              <a:lnSpc>
                <a:spcPct val="90000"/>
              </a:lnSpc>
              <a:spcBef>
                <a:spcPts val="1600"/>
              </a:spcBef>
              <a:spcAft>
                <a:spcPts val="0"/>
              </a:spcAft>
              <a:buSzPts val="1100"/>
              <a:buNone/>
              <a:defRPr sz="1200"/>
            </a:lvl2pPr>
            <a:lvl3pPr marL="1371600" lvl="2" indent="-228600" algn="l" rtl="0">
              <a:lnSpc>
                <a:spcPct val="90000"/>
              </a:lnSpc>
              <a:spcBef>
                <a:spcPts val="400"/>
              </a:spcBef>
              <a:spcAft>
                <a:spcPts val="0"/>
              </a:spcAft>
              <a:buSzPts val="800"/>
              <a:buNone/>
              <a:defRPr sz="1100"/>
            </a:lvl3pPr>
            <a:lvl4pPr marL="1828800" lvl="3" indent="-228600" algn="l" rtl="0">
              <a:lnSpc>
                <a:spcPct val="90000"/>
              </a:lnSpc>
              <a:spcBef>
                <a:spcPts val="400"/>
              </a:spcBef>
              <a:spcAft>
                <a:spcPts val="0"/>
              </a:spcAft>
              <a:buSzPts val="800"/>
              <a:buNone/>
              <a:defRPr sz="900"/>
            </a:lvl4pPr>
            <a:lvl5pPr marL="2286000" lvl="4" indent="-228600" algn="l" rtl="0">
              <a:lnSpc>
                <a:spcPct val="90000"/>
              </a:lnSpc>
              <a:spcBef>
                <a:spcPts val="400"/>
              </a:spcBef>
              <a:spcAft>
                <a:spcPts val="0"/>
              </a:spcAft>
              <a:buSzPts val="800"/>
              <a:buNone/>
              <a:defRPr sz="900"/>
            </a:lvl5pPr>
            <a:lvl6pPr marL="2743200" lvl="5" indent="-228600" algn="l" rtl="0">
              <a:lnSpc>
                <a:spcPct val="90000"/>
              </a:lnSpc>
              <a:spcBef>
                <a:spcPts val="400"/>
              </a:spcBef>
              <a:spcAft>
                <a:spcPts val="0"/>
              </a:spcAft>
              <a:buSzPts val="800"/>
              <a:buNone/>
              <a:defRPr sz="900"/>
            </a:lvl6pPr>
            <a:lvl7pPr marL="3200400" lvl="6" indent="-228600" algn="l" rtl="0">
              <a:lnSpc>
                <a:spcPct val="90000"/>
              </a:lnSpc>
              <a:spcBef>
                <a:spcPts val="400"/>
              </a:spcBef>
              <a:spcAft>
                <a:spcPts val="0"/>
              </a:spcAft>
              <a:buSzPts val="800"/>
              <a:buNone/>
              <a:defRPr sz="900"/>
            </a:lvl7pPr>
            <a:lvl8pPr marL="3657600" lvl="7" indent="-228600" algn="l" rtl="0">
              <a:lnSpc>
                <a:spcPct val="90000"/>
              </a:lnSpc>
              <a:spcBef>
                <a:spcPts val="400"/>
              </a:spcBef>
              <a:spcAft>
                <a:spcPts val="0"/>
              </a:spcAft>
              <a:buSzPts val="800"/>
              <a:buNone/>
              <a:defRPr sz="900"/>
            </a:lvl8pPr>
            <a:lvl9pPr marL="4114800" lvl="8" indent="-228600" algn="l" rtl="0">
              <a:lnSpc>
                <a:spcPct val="90000"/>
              </a:lnSpc>
              <a:spcBef>
                <a:spcPts val="400"/>
              </a:spcBef>
              <a:spcAft>
                <a:spcPts val="300"/>
              </a:spcAft>
              <a:buSzPts val="800"/>
              <a:buNone/>
              <a:defRPr sz="900"/>
            </a:lvl9pPr>
          </a:lstStyle>
          <a:p>
            <a:endParaRPr/>
          </a:p>
        </p:txBody>
      </p:sp>
      <p:sp>
        <p:nvSpPr>
          <p:cNvPr id="220" name="Google Shape;220;p34"/>
          <p:cNvSpPr txBox="1">
            <a:spLocks noGrp="1"/>
          </p:cNvSpPr>
          <p:nvPr>
            <p:ph type="dt" idx="10"/>
          </p:nvPr>
        </p:nvSpPr>
        <p:spPr>
          <a:xfrm>
            <a:off x="7964424" y="6272784"/>
            <a:ext cx="32736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500"/>
              <a:buNone/>
              <a:defRPr sz="1500"/>
            </a:lvl1pPr>
            <a:lvl2pPr lvl="1" algn="l" rtl="0">
              <a:spcBef>
                <a:spcPts val="0"/>
              </a:spcBef>
              <a:spcAft>
                <a:spcPts val="0"/>
              </a:spcAft>
              <a:buSzPts val="1500"/>
              <a:buNone/>
              <a:defRPr sz="1500"/>
            </a:lvl2pPr>
            <a:lvl3pPr lvl="2" algn="l" rtl="0">
              <a:spcBef>
                <a:spcPts val="0"/>
              </a:spcBef>
              <a:spcAft>
                <a:spcPts val="0"/>
              </a:spcAft>
              <a:buSzPts val="1500"/>
              <a:buNone/>
              <a:defRPr sz="1500"/>
            </a:lvl3pPr>
            <a:lvl4pPr lvl="3" algn="l" rtl="0">
              <a:spcBef>
                <a:spcPts val="0"/>
              </a:spcBef>
              <a:spcAft>
                <a:spcPts val="0"/>
              </a:spcAft>
              <a:buSzPts val="1500"/>
              <a:buNone/>
              <a:defRPr sz="1500"/>
            </a:lvl4pPr>
            <a:lvl5pPr lvl="4" algn="l" rtl="0">
              <a:spcBef>
                <a:spcPts val="0"/>
              </a:spcBef>
              <a:spcAft>
                <a:spcPts val="0"/>
              </a:spcAft>
              <a:buSzPts val="1500"/>
              <a:buNone/>
              <a:defRPr sz="1500"/>
            </a:lvl5pPr>
            <a:lvl6pPr lvl="5" algn="l" rtl="0">
              <a:spcBef>
                <a:spcPts val="0"/>
              </a:spcBef>
              <a:spcAft>
                <a:spcPts val="0"/>
              </a:spcAft>
              <a:buSzPts val="1500"/>
              <a:buNone/>
              <a:defRPr sz="1500"/>
            </a:lvl6pPr>
            <a:lvl7pPr lvl="6" algn="l" rtl="0">
              <a:spcBef>
                <a:spcPts val="0"/>
              </a:spcBef>
              <a:spcAft>
                <a:spcPts val="0"/>
              </a:spcAft>
              <a:buSzPts val="1500"/>
              <a:buNone/>
              <a:defRPr sz="1500"/>
            </a:lvl7pPr>
            <a:lvl8pPr lvl="7" algn="l" rtl="0">
              <a:spcBef>
                <a:spcPts val="0"/>
              </a:spcBef>
              <a:spcAft>
                <a:spcPts val="0"/>
              </a:spcAft>
              <a:buSzPts val="1500"/>
              <a:buNone/>
              <a:defRPr sz="1500"/>
            </a:lvl8pPr>
            <a:lvl9pPr lvl="8" algn="l" rtl="0">
              <a:spcBef>
                <a:spcPts val="0"/>
              </a:spcBef>
              <a:spcAft>
                <a:spcPts val="0"/>
              </a:spcAft>
              <a:buSzPts val="1500"/>
              <a:buNone/>
              <a:defRPr sz="1500"/>
            </a:lvl9pPr>
          </a:lstStyle>
          <a:p>
            <a:endParaRPr/>
          </a:p>
        </p:txBody>
      </p:sp>
      <p:grpSp>
        <p:nvGrpSpPr>
          <p:cNvPr id="221" name="Google Shape;221;p34"/>
          <p:cNvGrpSpPr/>
          <p:nvPr/>
        </p:nvGrpSpPr>
        <p:grpSpPr>
          <a:xfrm>
            <a:off x="11401346" y="6229474"/>
            <a:ext cx="457232" cy="457232"/>
            <a:chOff x="11361456" y="6195813"/>
            <a:chExt cx="548700" cy="548700"/>
          </a:xfrm>
        </p:grpSpPr>
        <p:sp>
          <p:nvSpPr>
            <p:cNvPr id="222" name="Google Shape;222;p34"/>
            <p:cNvSpPr/>
            <p:nvPr/>
          </p:nvSpPr>
          <p:spPr>
            <a:xfrm>
              <a:off x="11361456" y="6195813"/>
              <a:ext cx="548700" cy="548700"/>
            </a:xfrm>
            <a:prstGeom prst="ellipse">
              <a:avLst/>
            </a:prstGeom>
            <a:blipFill rotWithShape="1">
              <a:blip r:embed="rId3">
                <a:alphaModFix/>
              </a:blip>
              <a:tile tx="50800" ty="0" sx="84997" sy="84997"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4"/>
            <p:cNvSpPr/>
            <p:nvPr/>
          </p:nvSpPr>
          <p:spPr>
            <a:xfrm>
              <a:off x="11396488" y="6230844"/>
              <a:ext cx="478500" cy="478500"/>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Google Shape;224;p34"/>
          <p:cNvSpPr txBox="1">
            <a:spLocks noGrp="1"/>
          </p:cNvSpPr>
          <p:nvPr>
            <p:ph type="sldNum" idx="12"/>
          </p:nvPr>
        </p:nvSpPr>
        <p:spPr>
          <a:xfrm>
            <a:off x="11311128" y="6272784"/>
            <a:ext cx="640500" cy="365100"/>
          </a:xfrm>
          <a:prstGeom prst="rect">
            <a:avLst/>
          </a:prstGeom>
          <a:noFill/>
          <a:ln>
            <a:noFill/>
          </a:ln>
        </p:spPr>
        <p:txBody>
          <a:bodyPr spcFirstLastPara="1" wrap="square" lIns="91425" tIns="45700" rIns="91425" bIns="45700" anchor="ctr" anchorCtr="0">
            <a:norm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46"/>
        <p:cNvGrpSpPr/>
        <p:nvPr/>
      </p:nvGrpSpPr>
      <p:grpSpPr>
        <a:xfrm>
          <a:off x="0" y="0"/>
          <a:ext cx="0" cy="0"/>
          <a:chOff x="0" y="0"/>
          <a:chExt cx="0" cy="0"/>
        </a:xfrm>
      </p:grpSpPr>
      <p:sp>
        <p:nvSpPr>
          <p:cNvPr id="47" name="Google Shape;47;p5"/>
          <p:cNvSpPr/>
          <p:nvPr/>
        </p:nvSpPr>
        <p:spPr>
          <a:xfrm>
            <a:off x="8303740" y="0"/>
            <a:ext cx="3888259" cy="6857999"/>
          </a:xfrm>
          <a:prstGeom prst="rect">
            <a:avLst/>
          </a:prstGeom>
          <a:blipFill rotWithShape="1">
            <a:blip r:embed="rId2">
              <a:alphaModFix amt="60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txBox="1">
            <a:spLocks noGrp="1"/>
          </p:cNvSpPr>
          <p:nvPr>
            <p:ph type="title"/>
          </p:nvPr>
        </p:nvSpPr>
        <p:spPr>
          <a:xfrm>
            <a:off x="8549640" y="685800"/>
            <a:ext cx="3200400" cy="17373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3200"/>
              <a:buFont typeface="Rockwell"/>
              <a:buNone/>
              <a:defRPr sz="3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5"/>
          <p:cNvSpPr>
            <a:spLocks noGrp="1"/>
          </p:cNvSpPr>
          <p:nvPr>
            <p:ph type="pic" idx="2"/>
          </p:nvPr>
        </p:nvSpPr>
        <p:spPr>
          <a:xfrm>
            <a:off x="0" y="0"/>
            <a:ext cx="8303740" cy="6858000"/>
          </a:xfrm>
          <a:prstGeom prst="rect">
            <a:avLst/>
          </a:prstGeom>
          <a:solidFill>
            <a:srgbClr val="D5D2DC"/>
          </a:solid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rgbClr val="266F8B"/>
              </a:buClr>
              <a:buSzPts val="2720"/>
              <a:buFont typeface="Noto Sans Symbols"/>
              <a:buNone/>
              <a:defRPr sz="3200" b="0" i="0" u="none" strike="noStrike" cap="none">
                <a:solidFill>
                  <a:schemeClr val="dk1"/>
                </a:solidFill>
                <a:latin typeface="Rockwell"/>
                <a:ea typeface="Rockwell"/>
                <a:cs typeface="Rockwell"/>
                <a:sym typeface="Rockwell"/>
              </a:defRPr>
            </a:lvl1pPr>
            <a:lvl2pPr marR="0" lvl="1" algn="l" rtl="0">
              <a:lnSpc>
                <a:spcPct val="90000"/>
              </a:lnSpc>
              <a:spcBef>
                <a:spcPts val="400"/>
              </a:spcBef>
              <a:spcAft>
                <a:spcPts val="0"/>
              </a:spcAft>
              <a:buClr>
                <a:srgbClr val="266F8B"/>
              </a:buClr>
              <a:buSzPts val="2380"/>
              <a:buFont typeface="Noto Sans Symbols"/>
              <a:buNone/>
              <a:defRPr sz="2800" b="0" i="0" u="none" strike="noStrike" cap="none">
                <a:solidFill>
                  <a:schemeClr val="dk1"/>
                </a:solidFill>
                <a:latin typeface="Rockwell"/>
                <a:ea typeface="Rockwell"/>
                <a:cs typeface="Rockwell"/>
                <a:sym typeface="Rockwell"/>
              </a:defRPr>
            </a:lvl2pPr>
            <a:lvl3pPr marR="0" lvl="2" algn="l" rtl="0">
              <a:lnSpc>
                <a:spcPct val="90000"/>
              </a:lnSpc>
              <a:spcBef>
                <a:spcPts val="400"/>
              </a:spcBef>
              <a:spcAft>
                <a:spcPts val="0"/>
              </a:spcAft>
              <a:buClr>
                <a:srgbClr val="266F8B"/>
              </a:buClr>
              <a:buSzPts val="2040"/>
              <a:buFont typeface="Noto Sans Symbols"/>
              <a:buNone/>
              <a:defRPr sz="2400" b="0" i="0" u="none" strike="noStrike" cap="none">
                <a:solidFill>
                  <a:schemeClr val="dk1"/>
                </a:solidFill>
                <a:latin typeface="Rockwell"/>
                <a:ea typeface="Rockwell"/>
                <a:cs typeface="Rockwell"/>
                <a:sym typeface="Rockwell"/>
              </a:defRPr>
            </a:lvl3pPr>
            <a:lvl4pPr marR="0" lvl="3" algn="l" rtl="0">
              <a:lnSpc>
                <a:spcPct val="90000"/>
              </a:lnSpc>
              <a:spcBef>
                <a:spcPts val="400"/>
              </a:spcBef>
              <a:spcAft>
                <a:spcPts val="0"/>
              </a:spcAft>
              <a:buClr>
                <a:srgbClr val="266F8B"/>
              </a:buClr>
              <a:buSzPts val="1700"/>
              <a:buFont typeface="Noto Sans Symbols"/>
              <a:buNone/>
              <a:defRPr sz="2000" b="0" i="0" u="none" strike="noStrike" cap="none">
                <a:solidFill>
                  <a:schemeClr val="dk1"/>
                </a:solidFill>
                <a:latin typeface="Rockwell"/>
                <a:ea typeface="Rockwell"/>
                <a:cs typeface="Rockwell"/>
                <a:sym typeface="Rockwell"/>
              </a:defRPr>
            </a:lvl4pPr>
            <a:lvl5pPr marR="0" lvl="4" algn="l" rtl="0">
              <a:lnSpc>
                <a:spcPct val="90000"/>
              </a:lnSpc>
              <a:spcBef>
                <a:spcPts val="400"/>
              </a:spcBef>
              <a:spcAft>
                <a:spcPts val="0"/>
              </a:spcAft>
              <a:buClr>
                <a:srgbClr val="266F8B"/>
              </a:buClr>
              <a:buSzPts val="1700"/>
              <a:buFont typeface="Noto Sans Symbols"/>
              <a:buNone/>
              <a:defRPr sz="2000" b="0" i="0" u="none" strike="noStrike" cap="none">
                <a:solidFill>
                  <a:schemeClr val="dk1"/>
                </a:solidFill>
                <a:latin typeface="Rockwell"/>
                <a:ea typeface="Rockwell"/>
                <a:cs typeface="Rockwell"/>
                <a:sym typeface="Rockwell"/>
              </a:defRPr>
            </a:lvl5pPr>
            <a:lvl6pPr marR="0" lvl="5" algn="l" rtl="0">
              <a:lnSpc>
                <a:spcPct val="90000"/>
              </a:lnSpc>
              <a:spcBef>
                <a:spcPts val="400"/>
              </a:spcBef>
              <a:spcAft>
                <a:spcPts val="0"/>
              </a:spcAft>
              <a:buClr>
                <a:srgbClr val="266F8B"/>
              </a:buClr>
              <a:buSzPts val="1700"/>
              <a:buFont typeface="Noto Sans Symbols"/>
              <a:buNone/>
              <a:defRPr sz="2000" b="0" i="0" u="none" strike="noStrike" cap="none">
                <a:solidFill>
                  <a:schemeClr val="dk1"/>
                </a:solidFill>
                <a:latin typeface="Rockwell"/>
                <a:ea typeface="Rockwell"/>
                <a:cs typeface="Rockwell"/>
                <a:sym typeface="Rockwell"/>
              </a:defRPr>
            </a:lvl6pPr>
            <a:lvl7pPr marR="0" lvl="6" algn="l" rtl="0">
              <a:lnSpc>
                <a:spcPct val="90000"/>
              </a:lnSpc>
              <a:spcBef>
                <a:spcPts val="400"/>
              </a:spcBef>
              <a:spcAft>
                <a:spcPts val="0"/>
              </a:spcAft>
              <a:buClr>
                <a:srgbClr val="266F8B"/>
              </a:buClr>
              <a:buSzPts val="1700"/>
              <a:buFont typeface="Noto Sans Symbols"/>
              <a:buNone/>
              <a:defRPr sz="2000" b="0" i="0" u="none" strike="noStrike" cap="none">
                <a:solidFill>
                  <a:schemeClr val="dk1"/>
                </a:solidFill>
                <a:latin typeface="Rockwell"/>
                <a:ea typeface="Rockwell"/>
                <a:cs typeface="Rockwell"/>
                <a:sym typeface="Rockwell"/>
              </a:defRPr>
            </a:lvl7pPr>
            <a:lvl8pPr marR="0" lvl="7" algn="l" rtl="0">
              <a:lnSpc>
                <a:spcPct val="90000"/>
              </a:lnSpc>
              <a:spcBef>
                <a:spcPts val="400"/>
              </a:spcBef>
              <a:spcAft>
                <a:spcPts val="0"/>
              </a:spcAft>
              <a:buClr>
                <a:srgbClr val="266F8B"/>
              </a:buClr>
              <a:buSzPts val="1700"/>
              <a:buFont typeface="Noto Sans Symbols"/>
              <a:buNone/>
              <a:defRPr sz="2000" b="0" i="0" u="none" strike="noStrike" cap="none">
                <a:solidFill>
                  <a:schemeClr val="dk1"/>
                </a:solidFill>
                <a:latin typeface="Rockwell"/>
                <a:ea typeface="Rockwell"/>
                <a:cs typeface="Rockwell"/>
                <a:sym typeface="Rockwell"/>
              </a:defRPr>
            </a:lvl8pPr>
            <a:lvl9pPr marR="0" lvl="8" algn="l" rtl="0">
              <a:lnSpc>
                <a:spcPct val="90000"/>
              </a:lnSpc>
              <a:spcBef>
                <a:spcPts val="400"/>
              </a:spcBef>
              <a:spcAft>
                <a:spcPts val="200"/>
              </a:spcAft>
              <a:buClr>
                <a:srgbClr val="266F8B"/>
              </a:buClr>
              <a:buSzPts val="1700"/>
              <a:buFont typeface="Noto Sans Symbols"/>
              <a:buNone/>
              <a:defRPr sz="2000" b="0" i="0" u="none" strike="noStrike" cap="none">
                <a:solidFill>
                  <a:schemeClr val="dk1"/>
                </a:solidFill>
                <a:latin typeface="Rockwell"/>
                <a:ea typeface="Rockwell"/>
                <a:cs typeface="Rockwell"/>
                <a:sym typeface="Rockwell"/>
              </a:defRPr>
            </a:lvl9pPr>
          </a:lstStyle>
          <a:p>
            <a:endParaRPr/>
          </a:p>
        </p:txBody>
      </p:sp>
      <p:sp>
        <p:nvSpPr>
          <p:cNvPr id="50" name="Google Shape;50;p5"/>
          <p:cNvSpPr txBox="1">
            <a:spLocks noGrp="1"/>
          </p:cNvSpPr>
          <p:nvPr>
            <p:ph type="body" idx="1"/>
          </p:nvPr>
        </p:nvSpPr>
        <p:spPr>
          <a:xfrm>
            <a:off x="8549640" y="2423160"/>
            <a:ext cx="3200400" cy="329184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190"/>
              <a:buNone/>
              <a:defRPr sz="1400">
                <a:solidFill>
                  <a:srgbClr val="266F8B"/>
                </a:solidFill>
              </a:defRPr>
            </a:lvl1pPr>
            <a:lvl2pPr marL="914400" lvl="1" indent="-228600" algn="l">
              <a:lnSpc>
                <a:spcPct val="90000"/>
              </a:lnSpc>
              <a:spcBef>
                <a:spcPts val="400"/>
              </a:spcBef>
              <a:spcAft>
                <a:spcPts val="0"/>
              </a:spcAft>
              <a:buSzPts val="1020"/>
              <a:buNone/>
              <a:defRPr sz="1200"/>
            </a:lvl2pPr>
            <a:lvl3pPr marL="1371600" lvl="2" indent="-228600" algn="l">
              <a:lnSpc>
                <a:spcPct val="90000"/>
              </a:lnSpc>
              <a:spcBef>
                <a:spcPts val="400"/>
              </a:spcBef>
              <a:spcAft>
                <a:spcPts val="0"/>
              </a:spcAft>
              <a:buSzPts val="850"/>
              <a:buNone/>
              <a:defRPr sz="1000"/>
            </a:lvl3pPr>
            <a:lvl4pPr marL="1828800" lvl="3" indent="-228600" algn="l">
              <a:lnSpc>
                <a:spcPct val="90000"/>
              </a:lnSpc>
              <a:spcBef>
                <a:spcPts val="400"/>
              </a:spcBef>
              <a:spcAft>
                <a:spcPts val="0"/>
              </a:spcAft>
              <a:buSzPts val="765"/>
              <a:buNone/>
              <a:defRPr sz="900"/>
            </a:lvl4pPr>
            <a:lvl5pPr marL="2286000" lvl="4" indent="-228600" algn="l">
              <a:lnSpc>
                <a:spcPct val="90000"/>
              </a:lnSpc>
              <a:spcBef>
                <a:spcPts val="400"/>
              </a:spcBef>
              <a:spcAft>
                <a:spcPts val="0"/>
              </a:spcAft>
              <a:buSzPts val="765"/>
              <a:buNone/>
              <a:defRPr sz="900"/>
            </a:lvl5pPr>
            <a:lvl6pPr marL="2743200" lvl="5" indent="-228600" algn="l">
              <a:lnSpc>
                <a:spcPct val="90000"/>
              </a:lnSpc>
              <a:spcBef>
                <a:spcPts val="400"/>
              </a:spcBef>
              <a:spcAft>
                <a:spcPts val="0"/>
              </a:spcAft>
              <a:buSzPts val="765"/>
              <a:buNone/>
              <a:defRPr sz="900"/>
            </a:lvl6pPr>
            <a:lvl7pPr marL="3200400" lvl="6" indent="-228600" algn="l">
              <a:lnSpc>
                <a:spcPct val="90000"/>
              </a:lnSpc>
              <a:spcBef>
                <a:spcPts val="400"/>
              </a:spcBef>
              <a:spcAft>
                <a:spcPts val="0"/>
              </a:spcAft>
              <a:buSzPts val="765"/>
              <a:buNone/>
              <a:defRPr sz="900"/>
            </a:lvl7pPr>
            <a:lvl8pPr marL="3657600" lvl="7" indent="-228600" algn="l">
              <a:lnSpc>
                <a:spcPct val="90000"/>
              </a:lnSpc>
              <a:spcBef>
                <a:spcPts val="400"/>
              </a:spcBef>
              <a:spcAft>
                <a:spcPts val="0"/>
              </a:spcAft>
              <a:buSzPts val="765"/>
              <a:buNone/>
              <a:defRPr sz="900"/>
            </a:lvl8pPr>
            <a:lvl9pPr marL="4114800" lvl="8" indent="-228600" algn="l">
              <a:lnSpc>
                <a:spcPct val="90000"/>
              </a:lnSpc>
              <a:spcBef>
                <a:spcPts val="400"/>
              </a:spcBef>
              <a:spcAft>
                <a:spcPts val="200"/>
              </a:spcAft>
              <a:buSzPts val="765"/>
              <a:buNone/>
              <a:defRPr sz="900"/>
            </a:lvl9pPr>
          </a:lstStyle>
          <a:p>
            <a:endParaRPr/>
          </a:p>
        </p:txBody>
      </p:sp>
      <p:sp>
        <p:nvSpPr>
          <p:cNvPr id="51" name="Google Shape;51;p5"/>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52" name="Google Shape;52;p5"/>
          <p:cNvGrpSpPr/>
          <p:nvPr/>
        </p:nvGrpSpPr>
        <p:grpSpPr>
          <a:xfrm>
            <a:off x="11401725" y="6229681"/>
            <a:ext cx="457200" cy="457200"/>
            <a:chOff x="11361456" y="6195813"/>
            <a:chExt cx="548640" cy="548640"/>
          </a:xfrm>
        </p:grpSpPr>
        <p:sp>
          <p:nvSpPr>
            <p:cNvPr id="53" name="Google Shape;53;p5"/>
            <p:cNvSpPr/>
            <p:nvPr/>
          </p:nvSpPr>
          <p:spPr>
            <a:xfrm>
              <a:off x="11361456" y="6195813"/>
              <a:ext cx="548640" cy="548640"/>
            </a:xfrm>
            <a:prstGeom prst="ellipse">
              <a:avLst/>
            </a:prstGeom>
            <a:blipFill rotWithShape="1">
              <a:blip r:embed="rId3">
                <a:alphaModFix/>
              </a:blip>
              <a:tile tx="5080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Google Shape;55;p5"/>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6"/>
        <p:cNvGrpSpPr/>
        <p:nvPr/>
      </p:nvGrpSpPr>
      <p:grpSpPr>
        <a:xfrm>
          <a:off x="0" y="0"/>
          <a:ext cx="0" cy="0"/>
          <a:chOff x="0" y="0"/>
          <a:chExt cx="0" cy="0"/>
        </a:xfrm>
      </p:grpSpPr>
      <p:sp>
        <p:nvSpPr>
          <p:cNvPr id="57" name="Google Shape;57;p6"/>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6"/>
          <p:cNvSpPr txBox="1">
            <a:spLocks noGrp="1"/>
          </p:cNvSpPr>
          <p:nvPr>
            <p:ph type="body" idx="1"/>
          </p:nvPr>
        </p:nvSpPr>
        <p:spPr>
          <a:xfrm>
            <a:off x="1069848" y="2194560"/>
            <a:ext cx="4754880" cy="3977640"/>
          </a:xfrm>
          <a:prstGeom prst="rect">
            <a:avLst/>
          </a:prstGeom>
          <a:noFill/>
          <a:ln>
            <a:noFill/>
          </a:ln>
        </p:spPr>
        <p:txBody>
          <a:bodyPr spcFirstLastPara="1" wrap="square" lIns="91425" tIns="45700" rIns="91425" bIns="45700" anchor="t" anchorCtr="0">
            <a:normAutofit/>
          </a:bodyPr>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59" name="Google Shape;59;p6"/>
          <p:cNvSpPr txBox="1">
            <a:spLocks noGrp="1"/>
          </p:cNvSpPr>
          <p:nvPr>
            <p:ph type="body" idx="2"/>
          </p:nvPr>
        </p:nvSpPr>
        <p:spPr>
          <a:xfrm>
            <a:off x="6364224" y="2194560"/>
            <a:ext cx="4754880" cy="3977640"/>
          </a:xfrm>
          <a:prstGeom prst="rect">
            <a:avLst/>
          </a:prstGeom>
          <a:noFill/>
          <a:ln>
            <a:noFill/>
          </a:ln>
        </p:spPr>
        <p:txBody>
          <a:bodyPr spcFirstLastPara="1" wrap="square" lIns="91425" tIns="45700" rIns="91425" bIns="45700" anchor="t" anchorCtr="0">
            <a:normAutofit/>
          </a:bodyPr>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60" name="Google Shape;60;p6"/>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6"/>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6"/>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
        <p:cNvGrpSpPr/>
        <p:nvPr/>
      </p:nvGrpSpPr>
      <p:grpSpPr>
        <a:xfrm>
          <a:off x="0" y="0"/>
          <a:ext cx="0" cy="0"/>
          <a:chOff x="0" y="0"/>
          <a:chExt cx="0" cy="0"/>
        </a:xfrm>
      </p:grpSpPr>
      <p:sp>
        <p:nvSpPr>
          <p:cNvPr id="64" name="Google Shape;64;p7"/>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7"/>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7"/>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7"/>
        <p:cNvGrpSpPr/>
        <p:nvPr/>
      </p:nvGrpSpPr>
      <p:grpSpPr>
        <a:xfrm>
          <a:off x="0" y="0"/>
          <a:ext cx="0" cy="0"/>
          <a:chOff x="0" y="0"/>
          <a:chExt cx="0" cy="0"/>
        </a:xfrm>
      </p:grpSpPr>
      <p:sp>
        <p:nvSpPr>
          <p:cNvPr id="68" name="Google Shape;68;p8"/>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8"/>
          <p:cNvSpPr txBox="1">
            <a:spLocks noGrp="1"/>
          </p:cNvSpPr>
          <p:nvPr>
            <p:ph type="body" idx="1"/>
          </p:nvPr>
        </p:nvSpPr>
        <p:spPr>
          <a:xfrm>
            <a:off x="1066800" y="2048256"/>
            <a:ext cx="4754880" cy="64008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1700"/>
              <a:buNone/>
              <a:defRPr sz="2000" b="1">
                <a:solidFill>
                  <a:srgbClr val="266F8B"/>
                </a:solidFill>
              </a:defRPr>
            </a:lvl1pPr>
            <a:lvl2pPr marL="914400" lvl="1" indent="-228600" algn="l">
              <a:lnSpc>
                <a:spcPct val="90000"/>
              </a:lnSpc>
              <a:spcBef>
                <a:spcPts val="400"/>
              </a:spcBef>
              <a:spcAft>
                <a:spcPts val="0"/>
              </a:spcAft>
              <a:buSzPts val="1700"/>
              <a:buNone/>
              <a:defRPr sz="2000" b="1"/>
            </a:lvl2pPr>
            <a:lvl3pPr marL="1371600" lvl="2" indent="-228600" algn="l">
              <a:lnSpc>
                <a:spcPct val="90000"/>
              </a:lnSpc>
              <a:spcBef>
                <a:spcPts val="400"/>
              </a:spcBef>
              <a:spcAft>
                <a:spcPts val="0"/>
              </a:spcAft>
              <a:buSzPts val="1530"/>
              <a:buNone/>
              <a:defRPr sz="1800" b="1"/>
            </a:lvl3pPr>
            <a:lvl4pPr marL="1828800" lvl="3" indent="-228600" algn="l">
              <a:lnSpc>
                <a:spcPct val="90000"/>
              </a:lnSpc>
              <a:spcBef>
                <a:spcPts val="400"/>
              </a:spcBef>
              <a:spcAft>
                <a:spcPts val="0"/>
              </a:spcAft>
              <a:buSzPts val="1360"/>
              <a:buNone/>
              <a:defRPr sz="1600" b="1"/>
            </a:lvl4pPr>
            <a:lvl5pPr marL="2286000" lvl="4" indent="-228600" algn="l">
              <a:lnSpc>
                <a:spcPct val="90000"/>
              </a:lnSpc>
              <a:spcBef>
                <a:spcPts val="400"/>
              </a:spcBef>
              <a:spcAft>
                <a:spcPts val="0"/>
              </a:spcAft>
              <a:buSzPts val="1360"/>
              <a:buNone/>
              <a:defRPr sz="1600" b="1"/>
            </a:lvl5pPr>
            <a:lvl6pPr marL="2743200" lvl="5" indent="-228600" algn="l">
              <a:lnSpc>
                <a:spcPct val="90000"/>
              </a:lnSpc>
              <a:spcBef>
                <a:spcPts val="400"/>
              </a:spcBef>
              <a:spcAft>
                <a:spcPts val="0"/>
              </a:spcAft>
              <a:buSzPts val="1360"/>
              <a:buNone/>
              <a:defRPr sz="1600" b="1"/>
            </a:lvl6pPr>
            <a:lvl7pPr marL="3200400" lvl="6" indent="-228600" algn="l">
              <a:lnSpc>
                <a:spcPct val="90000"/>
              </a:lnSpc>
              <a:spcBef>
                <a:spcPts val="400"/>
              </a:spcBef>
              <a:spcAft>
                <a:spcPts val="0"/>
              </a:spcAft>
              <a:buSzPts val="1360"/>
              <a:buNone/>
              <a:defRPr sz="1600" b="1"/>
            </a:lvl7pPr>
            <a:lvl8pPr marL="3657600" lvl="7" indent="-228600" algn="l">
              <a:lnSpc>
                <a:spcPct val="90000"/>
              </a:lnSpc>
              <a:spcBef>
                <a:spcPts val="400"/>
              </a:spcBef>
              <a:spcAft>
                <a:spcPts val="0"/>
              </a:spcAft>
              <a:buSzPts val="1360"/>
              <a:buNone/>
              <a:defRPr sz="1600" b="1"/>
            </a:lvl8pPr>
            <a:lvl9pPr marL="4114800" lvl="8" indent="-228600" algn="l">
              <a:lnSpc>
                <a:spcPct val="90000"/>
              </a:lnSpc>
              <a:spcBef>
                <a:spcPts val="400"/>
              </a:spcBef>
              <a:spcAft>
                <a:spcPts val="200"/>
              </a:spcAft>
              <a:buSzPts val="1360"/>
              <a:buNone/>
              <a:defRPr sz="1600" b="1"/>
            </a:lvl9pPr>
          </a:lstStyle>
          <a:p>
            <a:endParaRPr/>
          </a:p>
        </p:txBody>
      </p:sp>
      <p:sp>
        <p:nvSpPr>
          <p:cNvPr id="70" name="Google Shape;70;p8"/>
          <p:cNvSpPr txBox="1">
            <a:spLocks noGrp="1"/>
          </p:cNvSpPr>
          <p:nvPr>
            <p:ph type="body" idx="2"/>
          </p:nvPr>
        </p:nvSpPr>
        <p:spPr>
          <a:xfrm>
            <a:off x="1069848" y="2743200"/>
            <a:ext cx="4754880" cy="3291840"/>
          </a:xfrm>
          <a:prstGeom prst="rect">
            <a:avLst/>
          </a:prstGeom>
          <a:noFill/>
          <a:ln>
            <a:noFill/>
          </a:ln>
        </p:spPr>
        <p:txBody>
          <a:bodyPr spcFirstLastPara="1" wrap="square" lIns="91425" tIns="45700" rIns="91425" bIns="45700" anchor="t" anchorCtr="0">
            <a:normAutofit/>
          </a:bodyPr>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71" name="Google Shape;71;p8"/>
          <p:cNvSpPr txBox="1">
            <a:spLocks noGrp="1"/>
          </p:cNvSpPr>
          <p:nvPr>
            <p:ph type="body" idx="3"/>
          </p:nvPr>
        </p:nvSpPr>
        <p:spPr>
          <a:xfrm>
            <a:off x="6364224" y="2048256"/>
            <a:ext cx="4754880" cy="64008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1700"/>
              <a:buNone/>
              <a:defRPr sz="2000" b="1">
                <a:solidFill>
                  <a:srgbClr val="266F8B"/>
                </a:solidFill>
              </a:defRPr>
            </a:lvl1pPr>
            <a:lvl2pPr marL="914400" lvl="1" indent="-228600" algn="l">
              <a:lnSpc>
                <a:spcPct val="90000"/>
              </a:lnSpc>
              <a:spcBef>
                <a:spcPts val="400"/>
              </a:spcBef>
              <a:spcAft>
                <a:spcPts val="0"/>
              </a:spcAft>
              <a:buSzPts val="1700"/>
              <a:buNone/>
              <a:defRPr sz="2000" b="1"/>
            </a:lvl2pPr>
            <a:lvl3pPr marL="1371600" lvl="2" indent="-228600" algn="l">
              <a:lnSpc>
                <a:spcPct val="90000"/>
              </a:lnSpc>
              <a:spcBef>
                <a:spcPts val="400"/>
              </a:spcBef>
              <a:spcAft>
                <a:spcPts val="0"/>
              </a:spcAft>
              <a:buSzPts val="1530"/>
              <a:buNone/>
              <a:defRPr sz="1800" b="1"/>
            </a:lvl3pPr>
            <a:lvl4pPr marL="1828800" lvl="3" indent="-228600" algn="l">
              <a:lnSpc>
                <a:spcPct val="90000"/>
              </a:lnSpc>
              <a:spcBef>
                <a:spcPts val="400"/>
              </a:spcBef>
              <a:spcAft>
                <a:spcPts val="0"/>
              </a:spcAft>
              <a:buSzPts val="1360"/>
              <a:buNone/>
              <a:defRPr sz="1600" b="1"/>
            </a:lvl4pPr>
            <a:lvl5pPr marL="2286000" lvl="4" indent="-228600" algn="l">
              <a:lnSpc>
                <a:spcPct val="90000"/>
              </a:lnSpc>
              <a:spcBef>
                <a:spcPts val="400"/>
              </a:spcBef>
              <a:spcAft>
                <a:spcPts val="0"/>
              </a:spcAft>
              <a:buSzPts val="1360"/>
              <a:buNone/>
              <a:defRPr sz="1600" b="1"/>
            </a:lvl5pPr>
            <a:lvl6pPr marL="2743200" lvl="5" indent="-228600" algn="l">
              <a:lnSpc>
                <a:spcPct val="90000"/>
              </a:lnSpc>
              <a:spcBef>
                <a:spcPts val="400"/>
              </a:spcBef>
              <a:spcAft>
                <a:spcPts val="0"/>
              </a:spcAft>
              <a:buSzPts val="1360"/>
              <a:buNone/>
              <a:defRPr sz="1600" b="1"/>
            </a:lvl6pPr>
            <a:lvl7pPr marL="3200400" lvl="6" indent="-228600" algn="l">
              <a:lnSpc>
                <a:spcPct val="90000"/>
              </a:lnSpc>
              <a:spcBef>
                <a:spcPts val="400"/>
              </a:spcBef>
              <a:spcAft>
                <a:spcPts val="0"/>
              </a:spcAft>
              <a:buSzPts val="1360"/>
              <a:buNone/>
              <a:defRPr sz="1600" b="1"/>
            </a:lvl7pPr>
            <a:lvl8pPr marL="3657600" lvl="7" indent="-228600" algn="l">
              <a:lnSpc>
                <a:spcPct val="90000"/>
              </a:lnSpc>
              <a:spcBef>
                <a:spcPts val="400"/>
              </a:spcBef>
              <a:spcAft>
                <a:spcPts val="0"/>
              </a:spcAft>
              <a:buSzPts val="1360"/>
              <a:buNone/>
              <a:defRPr sz="1600" b="1"/>
            </a:lvl8pPr>
            <a:lvl9pPr marL="4114800" lvl="8" indent="-228600" algn="l">
              <a:lnSpc>
                <a:spcPct val="90000"/>
              </a:lnSpc>
              <a:spcBef>
                <a:spcPts val="400"/>
              </a:spcBef>
              <a:spcAft>
                <a:spcPts val="200"/>
              </a:spcAft>
              <a:buSzPts val="1360"/>
              <a:buNone/>
              <a:defRPr sz="1600" b="1"/>
            </a:lvl9pPr>
          </a:lstStyle>
          <a:p>
            <a:endParaRPr/>
          </a:p>
        </p:txBody>
      </p:sp>
      <p:sp>
        <p:nvSpPr>
          <p:cNvPr id="72" name="Google Shape;72;p8"/>
          <p:cNvSpPr txBox="1">
            <a:spLocks noGrp="1"/>
          </p:cNvSpPr>
          <p:nvPr>
            <p:ph type="body" idx="4"/>
          </p:nvPr>
        </p:nvSpPr>
        <p:spPr>
          <a:xfrm>
            <a:off x="6364224" y="2743200"/>
            <a:ext cx="4754880" cy="3291840"/>
          </a:xfrm>
          <a:prstGeom prst="rect">
            <a:avLst/>
          </a:prstGeom>
          <a:noFill/>
          <a:ln>
            <a:noFill/>
          </a:ln>
        </p:spPr>
        <p:txBody>
          <a:bodyPr spcFirstLastPara="1" wrap="square" lIns="91425" tIns="45700" rIns="91425" bIns="45700" anchor="t" anchorCtr="0">
            <a:normAutofit/>
          </a:bodyPr>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73" name="Google Shape;73;p8"/>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8"/>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8"/>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9"/>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9"/>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9"/>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9"/>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81"/>
        <p:cNvGrpSpPr/>
        <p:nvPr/>
      </p:nvGrpSpPr>
      <p:grpSpPr>
        <a:xfrm>
          <a:off x="0" y="0"/>
          <a:ext cx="0" cy="0"/>
          <a:chOff x="0" y="0"/>
          <a:chExt cx="0" cy="0"/>
        </a:xfrm>
      </p:grpSpPr>
      <p:sp>
        <p:nvSpPr>
          <p:cNvPr id="82" name="Google Shape;82;p10"/>
          <p:cNvSpPr/>
          <p:nvPr/>
        </p:nvSpPr>
        <p:spPr>
          <a:xfrm>
            <a:off x="8303740" y="0"/>
            <a:ext cx="3888259" cy="6857999"/>
          </a:xfrm>
          <a:prstGeom prst="rect">
            <a:avLst/>
          </a:prstGeom>
          <a:blipFill rotWithShape="1">
            <a:blip r:embed="rId2">
              <a:alphaModFix amt="60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0"/>
          <p:cNvSpPr txBox="1">
            <a:spLocks noGrp="1"/>
          </p:cNvSpPr>
          <p:nvPr>
            <p:ph type="title"/>
          </p:nvPr>
        </p:nvSpPr>
        <p:spPr>
          <a:xfrm>
            <a:off x="8549640" y="685800"/>
            <a:ext cx="3200400" cy="17373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3200"/>
              <a:buFont typeface="Rockwell"/>
              <a:buNone/>
              <a:defRPr sz="3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0"/>
          <p:cNvSpPr txBox="1">
            <a:spLocks noGrp="1"/>
          </p:cNvSpPr>
          <p:nvPr>
            <p:ph type="body" idx="1"/>
          </p:nvPr>
        </p:nvSpPr>
        <p:spPr>
          <a:xfrm>
            <a:off x="838200" y="685800"/>
            <a:ext cx="6711696" cy="5020056"/>
          </a:xfrm>
          <a:prstGeom prst="rect">
            <a:avLst/>
          </a:prstGeom>
          <a:noFill/>
          <a:ln>
            <a:noFill/>
          </a:ln>
        </p:spPr>
        <p:txBody>
          <a:bodyPr spcFirstLastPara="1" wrap="square" lIns="91425" tIns="45700" rIns="91425" bIns="45700" anchor="t" anchorCtr="0">
            <a:normAutofit/>
          </a:bodyPr>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85" name="Google Shape;85;p10"/>
          <p:cNvSpPr txBox="1">
            <a:spLocks noGrp="1"/>
          </p:cNvSpPr>
          <p:nvPr>
            <p:ph type="body" idx="2"/>
          </p:nvPr>
        </p:nvSpPr>
        <p:spPr>
          <a:xfrm>
            <a:off x="8549640" y="2423160"/>
            <a:ext cx="3200400" cy="329184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190"/>
              <a:buNone/>
              <a:defRPr sz="1400">
                <a:solidFill>
                  <a:srgbClr val="266F8B"/>
                </a:solidFill>
              </a:defRPr>
            </a:lvl1pPr>
            <a:lvl2pPr marL="914400" lvl="1" indent="-228600" algn="l">
              <a:lnSpc>
                <a:spcPct val="90000"/>
              </a:lnSpc>
              <a:spcBef>
                <a:spcPts val="400"/>
              </a:spcBef>
              <a:spcAft>
                <a:spcPts val="0"/>
              </a:spcAft>
              <a:buSzPts val="1020"/>
              <a:buNone/>
              <a:defRPr sz="1200"/>
            </a:lvl2pPr>
            <a:lvl3pPr marL="1371600" lvl="2" indent="-228600" algn="l">
              <a:lnSpc>
                <a:spcPct val="90000"/>
              </a:lnSpc>
              <a:spcBef>
                <a:spcPts val="400"/>
              </a:spcBef>
              <a:spcAft>
                <a:spcPts val="0"/>
              </a:spcAft>
              <a:buSzPts val="850"/>
              <a:buNone/>
              <a:defRPr sz="1000"/>
            </a:lvl3pPr>
            <a:lvl4pPr marL="1828800" lvl="3" indent="-228600" algn="l">
              <a:lnSpc>
                <a:spcPct val="90000"/>
              </a:lnSpc>
              <a:spcBef>
                <a:spcPts val="400"/>
              </a:spcBef>
              <a:spcAft>
                <a:spcPts val="0"/>
              </a:spcAft>
              <a:buSzPts val="765"/>
              <a:buNone/>
              <a:defRPr sz="900"/>
            </a:lvl4pPr>
            <a:lvl5pPr marL="2286000" lvl="4" indent="-228600" algn="l">
              <a:lnSpc>
                <a:spcPct val="90000"/>
              </a:lnSpc>
              <a:spcBef>
                <a:spcPts val="400"/>
              </a:spcBef>
              <a:spcAft>
                <a:spcPts val="0"/>
              </a:spcAft>
              <a:buSzPts val="765"/>
              <a:buNone/>
              <a:defRPr sz="900"/>
            </a:lvl5pPr>
            <a:lvl6pPr marL="2743200" lvl="5" indent="-228600" algn="l">
              <a:lnSpc>
                <a:spcPct val="90000"/>
              </a:lnSpc>
              <a:spcBef>
                <a:spcPts val="400"/>
              </a:spcBef>
              <a:spcAft>
                <a:spcPts val="0"/>
              </a:spcAft>
              <a:buSzPts val="765"/>
              <a:buNone/>
              <a:defRPr sz="900"/>
            </a:lvl6pPr>
            <a:lvl7pPr marL="3200400" lvl="6" indent="-228600" algn="l">
              <a:lnSpc>
                <a:spcPct val="90000"/>
              </a:lnSpc>
              <a:spcBef>
                <a:spcPts val="400"/>
              </a:spcBef>
              <a:spcAft>
                <a:spcPts val="0"/>
              </a:spcAft>
              <a:buSzPts val="765"/>
              <a:buNone/>
              <a:defRPr sz="900"/>
            </a:lvl7pPr>
            <a:lvl8pPr marL="3657600" lvl="7" indent="-228600" algn="l">
              <a:lnSpc>
                <a:spcPct val="90000"/>
              </a:lnSpc>
              <a:spcBef>
                <a:spcPts val="400"/>
              </a:spcBef>
              <a:spcAft>
                <a:spcPts val="0"/>
              </a:spcAft>
              <a:buSzPts val="765"/>
              <a:buNone/>
              <a:defRPr sz="900"/>
            </a:lvl8pPr>
            <a:lvl9pPr marL="4114800" lvl="8" indent="-228600" algn="l">
              <a:lnSpc>
                <a:spcPct val="90000"/>
              </a:lnSpc>
              <a:spcBef>
                <a:spcPts val="400"/>
              </a:spcBef>
              <a:spcAft>
                <a:spcPts val="200"/>
              </a:spcAft>
              <a:buSzPts val="765"/>
              <a:buNone/>
              <a:defRPr sz="900"/>
            </a:lvl9pPr>
          </a:lstStyle>
          <a:p>
            <a:endParaRPr/>
          </a:p>
        </p:txBody>
      </p:sp>
      <p:sp>
        <p:nvSpPr>
          <p:cNvPr id="86" name="Google Shape;86;p10"/>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0"/>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88" name="Google Shape;88;p10"/>
          <p:cNvGrpSpPr/>
          <p:nvPr/>
        </p:nvGrpSpPr>
        <p:grpSpPr>
          <a:xfrm>
            <a:off x="11401725" y="6229681"/>
            <a:ext cx="457200" cy="457200"/>
            <a:chOff x="11361456" y="6195813"/>
            <a:chExt cx="548640" cy="548640"/>
          </a:xfrm>
        </p:grpSpPr>
        <p:sp>
          <p:nvSpPr>
            <p:cNvPr id="89" name="Google Shape;89;p10"/>
            <p:cNvSpPr/>
            <p:nvPr/>
          </p:nvSpPr>
          <p:spPr>
            <a:xfrm>
              <a:off x="11361456" y="6195813"/>
              <a:ext cx="548640" cy="548640"/>
            </a:xfrm>
            <a:prstGeom prst="ellipse">
              <a:avLst/>
            </a:prstGeom>
            <a:blipFill rotWithShape="1">
              <a:blip r:embed="rId3">
                <a:alphaModFix/>
              </a:blip>
              <a:tile tx="5080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0"/>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91;p10"/>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3.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5D7E7"/>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SzPts val="5400"/>
              <a:buFont typeface="Rockwell"/>
              <a:buNone/>
              <a:defRPr sz="5400" b="0" i="0" u="none" strike="noStrike" cap="none">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1069848" y="2121408"/>
            <a:ext cx="10058400" cy="4050792"/>
          </a:xfrm>
          <a:prstGeom prst="rect">
            <a:avLst/>
          </a:prstGeom>
          <a:noFill/>
          <a:ln>
            <a:noFill/>
          </a:ln>
        </p:spPr>
        <p:txBody>
          <a:bodyPr spcFirstLastPara="1" wrap="square" lIns="91425" tIns="45700" rIns="91425" bIns="45700" anchor="t" anchorCtr="0">
            <a:normAutofit/>
          </a:bodyPr>
          <a:lstStyle>
            <a:lvl1pPr marL="457200" marR="0" lvl="0" indent="-336550" algn="l" rtl="0">
              <a:lnSpc>
                <a:spcPct val="90000"/>
              </a:lnSpc>
              <a:spcBef>
                <a:spcPts val="1200"/>
              </a:spcBef>
              <a:spcAft>
                <a:spcPts val="0"/>
              </a:spcAft>
              <a:buClr>
                <a:srgbClr val="266F8B"/>
              </a:buClr>
              <a:buSzPts val="1700"/>
              <a:buFont typeface="Noto Sans Symbols"/>
              <a:buChar char="▪"/>
              <a:defRPr sz="2000" b="0" i="0" u="none" strike="noStrike" cap="none">
                <a:solidFill>
                  <a:schemeClr val="dk1"/>
                </a:solidFill>
                <a:latin typeface="Rockwell"/>
                <a:ea typeface="Rockwell"/>
                <a:cs typeface="Rockwell"/>
                <a:sym typeface="Rockwell"/>
              </a:defRPr>
            </a:lvl1pPr>
            <a:lvl2pPr marL="914400" marR="0" lvl="1" indent="-325755" algn="l" rtl="0">
              <a:lnSpc>
                <a:spcPct val="90000"/>
              </a:lnSpc>
              <a:spcBef>
                <a:spcPts val="400"/>
              </a:spcBef>
              <a:spcAft>
                <a:spcPts val="0"/>
              </a:spcAft>
              <a:buClr>
                <a:srgbClr val="266F8B"/>
              </a:buClr>
              <a:buSzPts val="1530"/>
              <a:buFont typeface="Noto Sans Symbols"/>
              <a:buChar char="▪"/>
              <a:defRPr sz="1800" b="0" i="0" u="none" strike="noStrike" cap="none">
                <a:solidFill>
                  <a:schemeClr val="dk1"/>
                </a:solidFill>
                <a:latin typeface="Rockwell"/>
                <a:ea typeface="Rockwell"/>
                <a:cs typeface="Rockwell"/>
                <a:sym typeface="Rockwell"/>
              </a:defRPr>
            </a:lvl2pPr>
            <a:lvl3pPr marL="1371600" marR="0" lvl="2" indent="-314960" algn="l" rtl="0">
              <a:lnSpc>
                <a:spcPct val="90000"/>
              </a:lnSpc>
              <a:spcBef>
                <a:spcPts val="400"/>
              </a:spcBef>
              <a:spcAft>
                <a:spcPts val="0"/>
              </a:spcAft>
              <a:buClr>
                <a:srgbClr val="266F8B"/>
              </a:buClr>
              <a:buSzPts val="1360"/>
              <a:buFont typeface="Noto Sans Symbols"/>
              <a:buChar char="▪"/>
              <a:defRPr sz="1600" b="0" i="0" u="none" strike="noStrike" cap="none">
                <a:solidFill>
                  <a:schemeClr val="dk1"/>
                </a:solidFill>
                <a:latin typeface="Rockwell"/>
                <a:ea typeface="Rockwell"/>
                <a:cs typeface="Rockwell"/>
                <a:sym typeface="Rockwell"/>
              </a:defRPr>
            </a:lvl3pPr>
            <a:lvl4pPr marL="1828800" marR="0" lvl="3" indent="-314960" algn="l" rtl="0">
              <a:lnSpc>
                <a:spcPct val="90000"/>
              </a:lnSpc>
              <a:spcBef>
                <a:spcPts val="400"/>
              </a:spcBef>
              <a:spcAft>
                <a:spcPts val="0"/>
              </a:spcAft>
              <a:buClr>
                <a:srgbClr val="266F8B"/>
              </a:buClr>
              <a:buSzPts val="1360"/>
              <a:buFont typeface="Noto Sans Symbols"/>
              <a:buChar char="▪"/>
              <a:defRPr sz="1600" b="0" i="0" u="none" strike="noStrike" cap="none">
                <a:solidFill>
                  <a:schemeClr val="dk1"/>
                </a:solidFill>
                <a:latin typeface="Rockwell"/>
                <a:ea typeface="Rockwell"/>
                <a:cs typeface="Rockwell"/>
                <a:sym typeface="Rockwell"/>
              </a:defRPr>
            </a:lvl4pPr>
            <a:lvl5pPr marL="2286000" marR="0" lvl="4" indent="-314960" algn="l" rtl="0">
              <a:lnSpc>
                <a:spcPct val="90000"/>
              </a:lnSpc>
              <a:spcBef>
                <a:spcPts val="400"/>
              </a:spcBef>
              <a:spcAft>
                <a:spcPts val="0"/>
              </a:spcAft>
              <a:buClr>
                <a:srgbClr val="266F8B"/>
              </a:buClr>
              <a:buSzPts val="1360"/>
              <a:buFont typeface="Noto Sans Symbols"/>
              <a:buChar char="▪"/>
              <a:defRPr sz="1600" b="0" i="0" u="none" strike="noStrike" cap="none">
                <a:solidFill>
                  <a:schemeClr val="dk1"/>
                </a:solidFill>
                <a:latin typeface="Rockwell"/>
                <a:ea typeface="Rockwell"/>
                <a:cs typeface="Rockwell"/>
                <a:sym typeface="Rockwell"/>
              </a:defRPr>
            </a:lvl5pPr>
            <a:lvl6pPr marL="2743200" marR="0" lvl="5" indent="-314960" algn="l" rtl="0">
              <a:lnSpc>
                <a:spcPct val="90000"/>
              </a:lnSpc>
              <a:spcBef>
                <a:spcPts val="400"/>
              </a:spcBef>
              <a:spcAft>
                <a:spcPts val="0"/>
              </a:spcAft>
              <a:buClr>
                <a:srgbClr val="266F8B"/>
              </a:buClr>
              <a:buSzPts val="1360"/>
              <a:buFont typeface="Noto Sans Symbols"/>
              <a:buChar char="▪"/>
              <a:defRPr sz="1600" b="0" i="0" u="none" strike="noStrike" cap="none">
                <a:solidFill>
                  <a:schemeClr val="dk1"/>
                </a:solidFill>
                <a:latin typeface="Rockwell"/>
                <a:ea typeface="Rockwell"/>
                <a:cs typeface="Rockwell"/>
                <a:sym typeface="Rockwell"/>
              </a:defRPr>
            </a:lvl6pPr>
            <a:lvl7pPr marL="3200400" marR="0" lvl="6" indent="-314960" algn="l" rtl="0">
              <a:lnSpc>
                <a:spcPct val="90000"/>
              </a:lnSpc>
              <a:spcBef>
                <a:spcPts val="400"/>
              </a:spcBef>
              <a:spcAft>
                <a:spcPts val="0"/>
              </a:spcAft>
              <a:buClr>
                <a:srgbClr val="266F8B"/>
              </a:buClr>
              <a:buSzPts val="1360"/>
              <a:buFont typeface="Noto Sans Symbols"/>
              <a:buChar char="▪"/>
              <a:defRPr sz="1600" b="0" i="0" u="none" strike="noStrike" cap="none">
                <a:solidFill>
                  <a:schemeClr val="dk1"/>
                </a:solidFill>
                <a:latin typeface="Rockwell"/>
                <a:ea typeface="Rockwell"/>
                <a:cs typeface="Rockwell"/>
                <a:sym typeface="Rockwell"/>
              </a:defRPr>
            </a:lvl7pPr>
            <a:lvl8pPr marL="3657600" marR="0" lvl="7" indent="-314959" algn="l" rtl="0">
              <a:lnSpc>
                <a:spcPct val="90000"/>
              </a:lnSpc>
              <a:spcBef>
                <a:spcPts val="400"/>
              </a:spcBef>
              <a:spcAft>
                <a:spcPts val="0"/>
              </a:spcAft>
              <a:buClr>
                <a:srgbClr val="266F8B"/>
              </a:buClr>
              <a:buSzPts val="1360"/>
              <a:buFont typeface="Noto Sans Symbols"/>
              <a:buChar char="▪"/>
              <a:defRPr sz="1600" b="0" i="0" u="none" strike="noStrike" cap="none">
                <a:solidFill>
                  <a:schemeClr val="dk1"/>
                </a:solidFill>
                <a:latin typeface="Rockwell"/>
                <a:ea typeface="Rockwell"/>
                <a:cs typeface="Rockwell"/>
                <a:sym typeface="Rockwell"/>
              </a:defRPr>
            </a:lvl8pPr>
            <a:lvl9pPr marL="4114800" marR="0" lvl="8" indent="-314959" algn="l" rtl="0">
              <a:lnSpc>
                <a:spcPct val="90000"/>
              </a:lnSpc>
              <a:spcBef>
                <a:spcPts val="400"/>
              </a:spcBef>
              <a:spcAft>
                <a:spcPts val="200"/>
              </a:spcAft>
              <a:buClr>
                <a:srgbClr val="266F8B"/>
              </a:buClr>
              <a:buSzPts val="1360"/>
              <a:buFont typeface="Noto Sans Symbols"/>
              <a:buChar char="▪"/>
              <a:defRPr sz="1600" b="0" i="0" u="none" strike="noStrike" cap="none">
                <a:solidFill>
                  <a:schemeClr val="dk1"/>
                </a:solidFill>
                <a:latin typeface="Rockwell"/>
                <a:ea typeface="Rockwell"/>
                <a:cs typeface="Rockwell"/>
                <a:sym typeface="Rockwell"/>
              </a:defRPr>
            </a:lvl9pPr>
          </a:lstStyle>
          <a:p>
            <a:endParaRPr/>
          </a:p>
        </p:txBody>
      </p:sp>
      <p:sp>
        <p:nvSpPr>
          <p:cNvPr id="12" name="Google Shape;12;p1"/>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100" b="0" i="0" u="none" strike="noStrike" cap="none">
                <a:solidFill>
                  <a:schemeClr val="dk2"/>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13" name="Google Shape;13;p1"/>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chemeClr val="dk2"/>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grpSp>
        <p:nvGrpSpPr>
          <p:cNvPr id="14" name="Google Shape;14;p1"/>
          <p:cNvGrpSpPr/>
          <p:nvPr/>
        </p:nvGrpSpPr>
        <p:grpSpPr>
          <a:xfrm>
            <a:off x="11401725" y="6229681"/>
            <a:ext cx="457200" cy="457200"/>
            <a:chOff x="11361456" y="6195813"/>
            <a:chExt cx="548640" cy="548640"/>
          </a:xfrm>
        </p:grpSpPr>
        <p:sp>
          <p:nvSpPr>
            <p:cNvPr id="15" name="Google Shape;15;p1"/>
            <p:cNvSpPr/>
            <p:nvPr/>
          </p:nvSpPr>
          <p:spPr>
            <a:xfrm>
              <a:off x="11361456" y="6195813"/>
              <a:ext cx="548640" cy="548640"/>
            </a:xfrm>
            <a:prstGeom prst="ellipse">
              <a:avLst/>
            </a:prstGeom>
            <a:blipFill rotWithShape="1">
              <a:blip r:embed="rId13">
                <a:alphaModFix/>
              </a:blip>
              <a:tile tx="5080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1"/>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400" b="1" i="0" u="none" strike="noStrike" cap="none">
                <a:solidFill>
                  <a:srgbClr val="FFFFFF"/>
                </a:solidFill>
                <a:latin typeface="Rockwell"/>
                <a:ea typeface="Rockwell"/>
                <a:cs typeface="Rockwell"/>
                <a:sym typeface="Rockwell"/>
              </a:defRPr>
            </a:lvl1pPr>
            <a:lvl2pPr marL="0" marR="0" lvl="1" indent="0" algn="ctr" rtl="0">
              <a:spcBef>
                <a:spcPts val="0"/>
              </a:spcBef>
              <a:buNone/>
              <a:defRPr sz="1400" b="1" i="0" u="none" strike="noStrike" cap="none">
                <a:solidFill>
                  <a:srgbClr val="FFFFFF"/>
                </a:solidFill>
                <a:latin typeface="Rockwell"/>
                <a:ea typeface="Rockwell"/>
                <a:cs typeface="Rockwell"/>
                <a:sym typeface="Rockwell"/>
              </a:defRPr>
            </a:lvl2pPr>
            <a:lvl3pPr marL="0" marR="0" lvl="2" indent="0" algn="ctr" rtl="0">
              <a:spcBef>
                <a:spcPts val="0"/>
              </a:spcBef>
              <a:buNone/>
              <a:defRPr sz="1400" b="1" i="0" u="none" strike="noStrike" cap="none">
                <a:solidFill>
                  <a:srgbClr val="FFFFFF"/>
                </a:solidFill>
                <a:latin typeface="Rockwell"/>
                <a:ea typeface="Rockwell"/>
                <a:cs typeface="Rockwell"/>
                <a:sym typeface="Rockwell"/>
              </a:defRPr>
            </a:lvl3pPr>
            <a:lvl4pPr marL="0" marR="0" lvl="3" indent="0" algn="ctr" rtl="0">
              <a:spcBef>
                <a:spcPts val="0"/>
              </a:spcBef>
              <a:buNone/>
              <a:defRPr sz="1400" b="1" i="0" u="none" strike="noStrike" cap="none">
                <a:solidFill>
                  <a:srgbClr val="FFFFFF"/>
                </a:solidFill>
                <a:latin typeface="Rockwell"/>
                <a:ea typeface="Rockwell"/>
                <a:cs typeface="Rockwell"/>
                <a:sym typeface="Rockwell"/>
              </a:defRPr>
            </a:lvl4pPr>
            <a:lvl5pPr marL="0" marR="0" lvl="4" indent="0" algn="ctr" rtl="0">
              <a:spcBef>
                <a:spcPts val="0"/>
              </a:spcBef>
              <a:buNone/>
              <a:defRPr sz="1400" b="1" i="0" u="none" strike="noStrike" cap="none">
                <a:solidFill>
                  <a:srgbClr val="FFFFFF"/>
                </a:solidFill>
                <a:latin typeface="Rockwell"/>
                <a:ea typeface="Rockwell"/>
                <a:cs typeface="Rockwell"/>
                <a:sym typeface="Rockwell"/>
              </a:defRPr>
            </a:lvl5pPr>
            <a:lvl6pPr marL="0" marR="0" lvl="5" indent="0" algn="ctr" rtl="0">
              <a:spcBef>
                <a:spcPts val="0"/>
              </a:spcBef>
              <a:buNone/>
              <a:defRPr sz="1400" b="1" i="0" u="none" strike="noStrike" cap="none">
                <a:solidFill>
                  <a:srgbClr val="FFFFFF"/>
                </a:solidFill>
                <a:latin typeface="Rockwell"/>
                <a:ea typeface="Rockwell"/>
                <a:cs typeface="Rockwell"/>
                <a:sym typeface="Rockwell"/>
              </a:defRPr>
            </a:lvl6pPr>
            <a:lvl7pPr marL="0" marR="0" lvl="6" indent="0" algn="ctr" rtl="0">
              <a:spcBef>
                <a:spcPts val="0"/>
              </a:spcBef>
              <a:buNone/>
              <a:defRPr sz="1400" b="1" i="0" u="none" strike="noStrike" cap="none">
                <a:solidFill>
                  <a:srgbClr val="FFFFFF"/>
                </a:solidFill>
                <a:latin typeface="Rockwell"/>
                <a:ea typeface="Rockwell"/>
                <a:cs typeface="Rockwell"/>
                <a:sym typeface="Rockwell"/>
              </a:defRPr>
            </a:lvl7pPr>
            <a:lvl8pPr marL="0" marR="0" lvl="7" indent="0" algn="ctr" rtl="0">
              <a:spcBef>
                <a:spcPts val="0"/>
              </a:spcBef>
              <a:buNone/>
              <a:defRPr sz="1400" b="1" i="0" u="none" strike="noStrike" cap="none">
                <a:solidFill>
                  <a:srgbClr val="FFFFFF"/>
                </a:solidFill>
                <a:latin typeface="Rockwell"/>
                <a:ea typeface="Rockwell"/>
                <a:cs typeface="Rockwell"/>
                <a:sym typeface="Rockwell"/>
              </a:defRPr>
            </a:lvl8pPr>
            <a:lvl9pPr marL="0" marR="0" lvl="8" indent="0" algn="ctr" rtl="0">
              <a:spcBef>
                <a:spcPts val="0"/>
              </a:spcBef>
              <a:buNone/>
              <a:defRPr sz="1400" b="1" i="0" u="none" strike="noStrike" cap="none">
                <a:solidFill>
                  <a:srgbClr val="FFFFFF"/>
                </a:solidFill>
                <a:latin typeface="Rockwell"/>
                <a:ea typeface="Rockwell"/>
                <a:cs typeface="Rockwell"/>
                <a:sym typeface="Rockwell"/>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2F48"/>
        </a:solidFill>
        <a:effectLst/>
      </p:bgPr>
    </p:bg>
    <p:spTree>
      <p:nvGrpSpPr>
        <p:cNvPr id="1" name="Shape 104"/>
        <p:cNvGrpSpPr/>
        <p:nvPr/>
      </p:nvGrpSpPr>
      <p:grpSpPr>
        <a:xfrm>
          <a:off x="0" y="0"/>
          <a:ext cx="0" cy="0"/>
          <a:chOff x="0" y="0"/>
          <a:chExt cx="0" cy="0"/>
        </a:xfrm>
      </p:grpSpPr>
      <p:sp>
        <p:nvSpPr>
          <p:cNvPr id="105" name="Google Shape;105;p13"/>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SzPts val="5400"/>
              <a:buFont typeface="Rockwell"/>
              <a:buNone/>
              <a:defRPr sz="5400" b="0" i="0" u="none" strike="noStrike" cap="none">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6" name="Google Shape;106;p13"/>
          <p:cNvSpPr txBox="1">
            <a:spLocks noGrp="1"/>
          </p:cNvSpPr>
          <p:nvPr>
            <p:ph type="body" idx="1"/>
          </p:nvPr>
        </p:nvSpPr>
        <p:spPr>
          <a:xfrm>
            <a:off x="1069848" y="2121408"/>
            <a:ext cx="10058400" cy="4050792"/>
          </a:xfrm>
          <a:prstGeom prst="rect">
            <a:avLst/>
          </a:prstGeom>
          <a:noFill/>
          <a:ln>
            <a:noFill/>
          </a:ln>
        </p:spPr>
        <p:txBody>
          <a:bodyPr spcFirstLastPara="1" wrap="square" lIns="91425" tIns="45700" rIns="91425" bIns="45700" anchor="t" anchorCtr="0">
            <a:normAutofit/>
          </a:bodyPr>
          <a:lstStyle>
            <a:lvl1pPr marL="457200" marR="0" lvl="0" indent="-336550" algn="l" rtl="0">
              <a:lnSpc>
                <a:spcPct val="90000"/>
              </a:lnSpc>
              <a:spcBef>
                <a:spcPts val="1200"/>
              </a:spcBef>
              <a:spcAft>
                <a:spcPts val="0"/>
              </a:spcAft>
              <a:buClr>
                <a:srgbClr val="266F8B"/>
              </a:buClr>
              <a:buSzPts val="1700"/>
              <a:buFont typeface="Noto Sans Symbols"/>
              <a:buChar char="▪"/>
              <a:defRPr sz="2000" b="0" i="0" u="none" strike="noStrike" cap="none">
                <a:solidFill>
                  <a:schemeClr val="lt1"/>
                </a:solidFill>
                <a:latin typeface="Rockwell"/>
                <a:ea typeface="Rockwell"/>
                <a:cs typeface="Rockwell"/>
                <a:sym typeface="Rockwell"/>
              </a:defRPr>
            </a:lvl1pPr>
            <a:lvl2pPr marL="914400" marR="0" lvl="1" indent="-325755" algn="l" rtl="0">
              <a:lnSpc>
                <a:spcPct val="90000"/>
              </a:lnSpc>
              <a:spcBef>
                <a:spcPts val="400"/>
              </a:spcBef>
              <a:spcAft>
                <a:spcPts val="0"/>
              </a:spcAft>
              <a:buClr>
                <a:srgbClr val="266F8B"/>
              </a:buClr>
              <a:buSzPts val="1530"/>
              <a:buFont typeface="Noto Sans Symbols"/>
              <a:buChar char="▪"/>
              <a:defRPr sz="1800" b="0" i="0" u="none" strike="noStrike" cap="none">
                <a:solidFill>
                  <a:schemeClr val="lt1"/>
                </a:solidFill>
                <a:latin typeface="Rockwell"/>
                <a:ea typeface="Rockwell"/>
                <a:cs typeface="Rockwell"/>
                <a:sym typeface="Rockwell"/>
              </a:defRPr>
            </a:lvl2pPr>
            <a:lvl3pPr marL="1371600" marR="0" lvl="2" indent="-314960" algn="l" rtl="0">
              <a:lnSpc>
                <a:spcPct val="90000"/>
              </a:lnSpc>
              <a:spcBef>
                <a:spcPts val="400"/>
              </a:spcBef>
              <a:spcAft>
                <a:spcPts val="0"/>
              </a:spcAft>
              <a:buClr>
                <a:srgbClr val="266F8B"/>
              </a:buClr>
              <a:buSzPts val="1360"/>
              <a:buFont typeface="Noto Sans Symbols"/>
              <a:buChar char="▪"/>
              <a:defRPr sz="1600" b="0" i="0" u="none" strike="noStrike" cap="none">
                <a:solidFill>
                  <a:schemeClr val="lt1"/>
                </a:solidFill>
                <a:latin typeface="Rockwell"/>
                <a:ea typeface="Rockwell"/>
                <a:cs typeface="Rockwell"/>
                <a:sym typeface="Rockwell"/>
              </a:defRPr>
            </a:lvl3pPr>
            <a:lvl4pPr marL="1828800" marR="0" lvl="3" indent="-314960" algn="l" rtl="0">
              <a:lnSpc>
                <a:spcPct val="90000"/>
              </a:lnSpc>
              <a:spcBef>
                <a:spcPts val="400"/>
              </a:spcBef>
              <a:spcAft>
                <a:spcPts val="0"/>
              </a:spcAft>
              <a:buClr>
                <a:srgbClr val="266F8B"/>
              </a:buClr>
              <a:buSzPts val="1360"/>
              <a:buFont typeface="Noto Sans Symbols"/>
              <a:buChar char="▪"/>
              <a:defRPr sz="1600" b="0" i="0" u="none" strike="noStrike" cap="none">
                <a:solidFill>
                  <a:schemeClr val="lt1"/>
                </a:solidFill>
                <a:latin typeface="Rockwell"/>
                <a:ea typeface="Rockwell"/>
                <a:cs typeface="Rockwell"/>
                <a:sym typeface="Rockwell"/>
              </a:defRPr>
            </a:lvl4pPr>
            <a:lvl5pPr marL="2286000" marR="0" lvl="4" indent="-314960" algn="l" rtl="0">
              <a:lnSpc>
                <a:spcPct val="90000"/>
              </a:lnSpc>
              <a:spcBef>
                <a:spcPts val="400"/>
              </a:spcBef>
              <a:spcAft>
                <a:spcPts val="0"/>
              </a:spcAft>
              <a:buClr>
                <a:srgbClr val="266F8B"/>
              </a:buClr>
              <a:buSzPts val="1360"/>
              <a:buFont typeface="Noto Sans Symbols"/>
              <a:buChar char="▪"/>
              <a:defRPr sz="1600" b="0" i="0" u="none" strike="noStrike" cap="none">
                <a:solidFill>
                  <a:schemeClr val="lt1"/>
                </a:solidFill>
                <a:latin typeface="Rockwell"/>
                <a:ea typeface="Rockwell"/>
                <a:cs typeface="Rockwell"/>
                <a:sym typeface="Rockwell"/>
              </a:defRPr>
            </a:lvl5pPr>
            <a:lvl6pPr marL="2743200" marR="0" lvl="5" indent="-314960" algn="l" rtl="0">
              <a:lnSpc>
                <a:spcPct val="90000"/>
              </a:lnSpc>
              <a:spcBef>
                <a:spcPts val="400"/>
              </a:spcBef>
              <a:spcAft>
                <a:spcPts val="0"/>
              </a:spcAft>
              <a:buClr>
                <a:srgbClr val="266F8B"/>
              </a:buClr>
              <a:buSzPts val="1360"/>
              <a:buFont typeface="Noto Sans Symbols"/>
              <a:buChar char="▪"/>
              <a:defRPr sz="1600" b="0" i="0" u="none" strike="noStrike" cap="none">
                <a:solidFill>
                  <a:schemeClr val="lt1"/>
                </a:solidFill>
                <a:latin typeface="Rockwell"/>
                <a:ea typeface="Rockwell"/>
                <a:cs typeface="Rockwell"/>
                <a:sym typeface="Rockwell"/>
              </a:defRPr>
            </a:lvl6pPr>
            <a:lvl7pPr marL="3200400" marR="0" lvl="6" indent="-314960" algn="l" rtl="0">
              <a:lnSpc>
                <a:spcPct val="90000"/>
              </a:lnSpc>
              <a:spcBef>
                <a:spcPts val="400"/>
              </a:spcBef>
              <a:spcAft>
                <a:spcPts val="0"/>
              </a:spcAft>
              <a:buClr>
                <a:srgbClr val="266F8B"/>
              </a:buClr>
              <a:buSzPts val="1360"/>
              <a:buFont typeface="Noto Sans Symbols"/>
              <a:buChar char="▪"/>
              <a:defRPr sz="1600" b="0" i="0" u="none" strike="noStrike" cap="none">
                <a:solidFill>
                  <a:schemeClr val="lt1"/>
                </a:solidFill>
                <a:latin typeface="Rockwell"/>
                <a:ea typeface="Rockwell"/>
                <a:cs typeface="Rockwell"/>
                <a:sym typeface="Rockwell"/>
              </a:defRPr>
            </a:lvl7pPr>
            <a:lvl8pPr marL="3657600" marR="0" lvl="7" indent="-314959" algn="l" rtl="0">
              <a:lnSpc>
                <a:spcPct val="90000"/>
              </a:lnSpc>
              <a:spcBef>
                <a:spcPts val="400"/>
              </a:spcBef>
              <a:spcAft>
                <a:spcPts val="0"/>
              </a:spcAft>
              <a:buClr>
                <a:srgbClr val="266F8B"/>
              </a:buClr>
              <a:buSzPts val="1360"/>
              <a:buFont typeface="Noto Sans Symbols"/>
              <a:buChar char="▪"/>
              <a:defRPr sz="1600" b="0" i="0" u="none" strike="noStrike" cap="none">
                <a:solidFill>
                  <a:schemeClr val="lt1"/>
                </a:solidFill>
                <a:latin typeface="Rockwell"/>
                <a:ea typeface="Rockwell"/>
                <a:cs typeface="Rockwell"/>
                <a:sym typeface="Rockwell"/>
              </a:defRPr>
            </a:lvl8pPr>
            <a:lvl9pPr marL="4114800" marR="0" lvl="8" indent="-314959" algn="l" rtl="0">
              <a:lnSpc>
                <a:spcPct val="90000"/>
              </a:lnSpc>
              <a:spcBef>
                <a:spcPts val="400"/>
              </a:spcBef>
              <a:spcAft>
                <a:spcPts val="200"/>
              </a:spcAft>
              <a:buClr>
                <a:srgbClr val="266F8B"/>
              </a:buClr>
              <a:buSzPts val="1360"/>
              <a:buFont typeface="Noto Sans Symbols"/>
              <a:buChar char="▪"/>
              <a:defRPr sz="1600" b="0" i="0" u="none" strike="noStrike" cap="none">
                <a:solidFill>
                  <a:schemeClr val="lt1"/>
                </a:solidFill>
                <a:latin typeface="Rockwell"/>
                <a:ea typeface="Rockwell"/>
                <a:cs typeface="Rockwell"/>
                <a:sym typeface="Rockwell"/>
              </a:defRPr>
            </a:lvl9pPr>
          </a:lstStyle>
          <a:p>
            <a:endParaRPr/>
          </a:p>
        </p:txBody>
      </p:sp>
      <p:sp>
        <p:nvSpPr>
          <p:cNvPr id="107" name="Google Shape;107;p13"/>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100">
                <a:solidFill>
                  <a:schemeClr val="lt2"/>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9pPr>
          </a:lstStyle>
          <a:p>
            <a:endParaRPr/>
          </a:p>
        </p:txBody>
      </p:sp>
      <p:sp>
        <p:nvSpPr>
          <p:cNvPr id="108" name="Google Shape;108;p13"/>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a:solidFill>
                  <a:schemeClr val="lt2"/>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9pPr>
          </a:lstStyle>
          <a:p>
            <a:endParaRPr/>
          </a:p>
        </p:txBody>
      </p:sp>
      <p:grpSp>
        <p:nvGrpSpPr>
          <p:cNvPr id="109" name="Google Shape;109;p13"/>
          <p:cNvGrpSpPr/>
          <p:nvPr/>
        </p:nvGrpSpPr>
        <p:grpSpPr>
          <a:xfrm>
            <a:off x="11401725" y="6229681"/>
            <a:ext cx="457200" cy="457200"/>
            <a:chOff x="11361456" y="6195813"/>
            <a:chExt cx="548640" cy="548640"/>
          </a:xfrm>
        </p:grpSpPr>
        <p:sp>
          <p:nvSpPr>
            <p:cNvPr id="110" name="Google Shape;110;p13"/>
            <p:cNvSpPr/>
            <p:nvPr/>
          </p:nvSpPr>
          <p:spPr>
            <a:xfrm>
              <a:off x="11361456" y="6195813"/>
              <a:ext cx="548640" cy="548640"/>
            </a:xfrm>
            <a:prstGeom prst="ellipse">
              <a:avLst/>
            </a:prstGeom>
            <a:blipFill rotWithShape="1">
              <a:blip r:embed="rId6">
                <a:alphaModFix/>
              </a:blip>
              <a:tile tx="5080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3"/>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 name="Google Shape;112;p13"/>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400" b="1" u="none">
                <a:solidFill>
                  <a:srgbClr val="FFFFFF"/>
                </a:solidFill>
                <a:latin typeface="Rockwell"/>
                <a:ea typeface="Rockwell"/>
                <a:cs typeface="Rockwell"/>
                <a:sym typeface="Rockwell"/>
              </a:defRPr>
            </a:lvl1pPr>
            <a:lvl2pPr marL="0" marR="0" lvl="1" indent="0" algn="ctr" rtl="0">
              <a:spcBef>
                <a:spcPts val="0"/>
              </a:spcBef>
              <a:buNone/>
              <a:defRPr sz="1400" b="1" u="none">
                <a:solidFill>
                  <a:srgbClr val="FFFFFF"/>
                </a:solidFill>
                <a:latin typeface="Rockwell"/>
                <a:ea typeface="Rockwell"/>
                <a:cs typeface="Rockwell"/>
                <a:sym typeface="Rockwell"/>
              </a:defRPr>
            </a:lvl2pPr>
            <a:lvl3pPr marL="0" marR="0" lvl="2" indent="0" algn="ctr" rtl="0">
              <a:spcBef>
                <a:spcPts val="0"/>
              </a:spcBef>
              <a:buNone/>
              <a:defRPr sz="1400" b="1" u="none">
                <a:solidFill>
                  <a:srgbClr val="FFFFFF"/>
                </a:solidFill>
                <a:latin typeface="Rockwell"/>
                <a:ea typeface="Rockwell"/>
                <a:cs typeface="Rockwell"/>
                <a:sym typeface="Rockwell"/>
              </a:defRPr>
            </a:lvl3pPr>
            <a:lvl4pPr marL="0" marR="0" lvl="3" indent="0" algn="ctr" rtl="0">
              <a:spcBef>
                <a:spcPts val="0"/>
              </a:spcBef>
              <a:buNone/>
              <a:defRPr sz="1400" b="1" u="none">
                <a:solidFill>
                  <a:srgbClr val="FFFFFF"/>
                </a:solidFill>
                <a:latin typeface="Rockwell"/>
                <a:ea typeface="Rockwell"/>
                <a:cs typeface="Rockwell"/>
                <a:sym typeface="Rockwell"/>
              </a:defRPr>
            </a:lvl4pPr>
            <a:lvl5pPr marL="0" marR="0" lvl="4" indent="0" algn="ctr" rtl="0">
              <a:spcBef>
                <a:spcPts val="0"/>
              </a:spcBef>
              <a:buNone/>
              <a:defRPr sz="1400" b="1" u="none">
                <a:solidFill>
                  <a:srgbClr val="FFFFFF"/>
                </a:solidFill>
                <a:latin typeface="Rockwell"/>
                <a:ea typeface="Rockwell"/>
                <a:cs typeface="Rockwell"/>
                <a:sym typeface="Rockwell"/>
              </a:defRPr>
            </a:lvl5pPr>
            <a:lvl6pPr marL="0" marR="0" lvl="5" indent="0" algn="ctr" rtl="0">
              <a:spcBef>
                <a:spcPts val="0"/>
              </a:spcBef>
              <a:buNone/>
              <a:defRPr sz="1400" b="1" u="none">
                <a:solidFill>
                  <a:srgbClr val="FFFFFF"/>
                </a:solidFill>
                <a:latin typeface="Rockwell"/>
                <a:ea typeface="Rockwell"/>
                <a:cs typeface="Rockwell"/>
                <a:sym typeface="Rockwell"/>
              </a:defRPr>
            </a:lvl6pPr>
            <a:lvl7pPr marL="0" marR="0" lvl="6" indent="0" algn="ctr" rtl="0">
              <a:spcBef>
                <a:spcPts val="0"/>
              </a:spcBef>
              <a:buNone/>
              <a:defRPr sz="1400" b="1" u="none">
                <a:solidFill>
                  <a:srgbClr val="FFFFFF"/>
                </a:solidFill>
                <a:latin typeface="Rockwell"/>
                <a:ea typeface="Rockwell"/>
                <a:cs typeface="Rockwell"/>
                <a:sym typeface="Rockwell"/>
              </a:defRPr>
            </a:lvl7pPr>
            <a:lvl8pPr marL="0" marR="0" lvl="7" indent="0" algn="ctr" rtl="0">
              <a:spcBef>
                <a:spcPts val="0"/>
              </a:spcBef>
              <a:buNone/>
              <a:defRPr sz="1400" b="1" u="none">
                <a:solidFill>
                  <a:srgbClr val="FFFFFF"/>
                </a:solidFill>
                <a:latin typeface="Rockwell"/>
                <a:ea typeface="Rockwell"/>
                <a:cs typeface="Rockwell"/>
                <a:sym typeface="Rockwell"/>
              </a:defRPr>
            </a:lvl8pPr>
            <a:lvl9pPr marL="0" marR="0" lvl="8" indent="0" algn="ctr" rtl="0">
              <a:spcBef>
                <a:spcPts val="0"/>
              </a:spcBef>
              <a:buNone/>
              <a:defRPr sz="1400" b="1" u="none">
                <a:solidFill>
                  <a:srgbClr val="FFFFFF"/>
                </a:solidFill>
                <a:latin typeface="Rockwell"/>
                <a:ea typeface="Rockwell"/>
                <a:cs typeface="Rockwell"/>
                <a:sym typeface="Rockwell"/>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40"/>
        <p:cNvGrpSpPr/>
        <p:nvPr/>
      </p:nvGrpSpPr>
      <p:grpSpPr>
        <a:xfrm>
          <a:off x="0" y="0"/>
          <a:ext cx="0" cy="0"/>
          <a:chOff x="0" y="0"/>
          <a:chExt cx="0" cy="0"/>
        </a:xfrm>
      </p:grpSpPr>
      <p:sp>
        <p:nvSpPr>
          <p:cNvPr id="141" name="Google Shape;141;p1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142" name="Google Shape;142;p18"/>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rtl="0">
              <a:lnSpc>
                <a:spcPct val="115000"/>
              </a:lnSpc>
              <a:spcBef>
                <a:spcPts val="0"/>
              </a:spcBef>
              <a:spcAft>
                <a:spcPts val="0"/>
              </a:spcAft>
              <a:buClr>
                <a:schemeClr val="dk2"/>
              </a:buClr>
              <a:buSzPts val="2400"/>
              <a:buChar char="●"/>
              <a:defRPr sz="2400">
                <a:solidFill>
                  <a:schemeClr val="dk2"/>
                </a:solidFill>
              </a:defRPr>
            </a:lvl1pPr>
            <a:lvl2pPr marL="914400" lvl="1" indent="-349250" rtl="0">
              <a:lnSpc>
                <a:spcPct val="115000"/>
              </a:lnSpc>
              <a:spcBef>
                <a:spcPts val="0"/>
              </a:spcBef>
              <a:spcAft>
                <a:spcPts val="0"/>
              </a:spcAft>
              <a:buClr>
                <a:schemeClr val="dk2"/>
              </a:buClr>
              <a:buSzPts val="1900"/>
              <a:buChar char="○"/>
              <a:defRPr sz="1900">
                <a:solidFill>
                  <a:schemeClr val="dk2"/>
                </a:solidFill>
              </a:defRPr>
            </a:lvl2pPr>
            <a:lvl3pPr marL="1371600" lvl="2" indent="-349250" rtl="0">
              <a:lnSpc>
                <a:spcPct val="115000"/>
              </a:lnSpc>
              <a:spcBef>
                <a:spcPts val="0"/>
              </a:spcBef>
              <a:spcAft>
                <a:spcPts val="0"/>
              </a:spcAft>
              <a:buClr>
                <a:schemeClr val="dk2"/>
              </a:buClr>
              <a:buSzPts val="1900"/>
              <a:buChar char="■"/>
              <a:defRPr sz="1900">
                <a:solidFill>
                  <a:schemeClr val="dk2"/>
                </a:solidFill>
              </a:defRPr>
            </a:lvl3pPr>
            <a:lvl4pPr marL="1828800" lvl="3" indent="-349250" rtl="0">
              <a:lnSpc>
                <a:spcPct val="115000"/>
              </a:lnSpc>
              <a:spcBef>
                <a:spcPts val="0"/>
              </a:spcBef>
              <a:spcAft>
                <a:spcPts val="0"/>
              </a:spcAft>
              <a:buClr>
                <a:schemeClr val="dk2"/>
              </a:buClr>
              <a:buSzPts val="1900"/>
              <a:buChar char="●"/>
              <a:defRPr sz="1900">
                <a:solidFill>
                  <a:schemeClr val="dk2"/>
                </a:solidFill>
              </a:defRPr>
            </a:lvl4pPr>
            <a:lvl5pPr marL="2286000" lvl="4" indent="-349250" rtl="0">
              <a:lnSpc>
                <a:spcPct val="115000"/>
              </a:lnSpc>
              <a:spcBef>
                <a:spcPts val="0"/>
              </a:spcBef>
              <a:spcAft>
                <a:spcPts val="0"/>
              </a:spcAft>
              <a:buClr>
                <a:schemeClr val="dk2"/>
              </a:buClr>
              <a:buSzPts val="1900"/>
              <a:buChar char="○"/>
              <a:defRPr sz="1900">
                <a:solidFill>
                  <a:schemeClr val="dk2"/>
                </a:solidFill>
              </a:defRPr>
            </a:lvl5pPr>
            <a:lvl6pPr marL="2743200" lvl="5" indent="-349250" rtl="0">
              <a:lnSpc>
                <a:spcPct val="115000"/>
              </a:lnSpc>
              <a:spcBef>
                <a:spcPts val="0"/>
              </a:spcBef>
              <a:spcAft>
                <a:spcPts val="0"/>
              </a:spcAft>
              <a:buClr>
                <a:schemeClr val="dk2"/>
              </a:buClr>
              <a:buSzPts val="1900"/>
              <a:buChar char="■"/>
              <a:defRPr sz="1900">
                <a:solidFill>
                  <a:schemeClr val="dk2"/>
                </a:solidFill>
              </a:defRPr>
            </a:lvl6pPr>
            <a:lvl7pPr marL="3200400" lvl="6" indent="-349250" rtl="0">
              <a:lnSpc>
                <a:spcPct val="115000"/>
              </a:lnSpc>
              <a:spcBef>
                <a:spcPts val="0"/>
              </a:spcBef>
              <a:spcAft>
                <a:spcPts val="0"/>
              </a:spcAft>
              <a:buClr>
                <a:schemeClr val="dk2"/>
              </a:buClr>
              <a:buSzPts val="1900"/>
              <a:buChar char="●"/>
              <a:defRPr sz="1900">
                <a:solidFill>
                  <a:schemeClr val="dk2"/>
                </a:solidFill>
              </a:defRPr>
            </a:lvl7pPr>
            <a:lvl8pPr marL="3657600" lvl="7" indent="-349250" rtl="0">
              <a:lnSpc>
                <a:spcPct val="115000"/>
              </a:lnSpc>
              <a:spcBef>
                <a:spcPts val="0"/>
              </a:spcBef>
              <a:spcAft>
                <a:spcPts val="0"/>
              </a:spcAft>
              <a:buClr>
                <a:schemeClr val="dk2"/>
              </a:buClr>
              <a:buSzPts val="1900"/>
              <a:buChar char="○"/>
              <a:defRPr sz="1900">
                <a:solidFill>
                  <a:schemeClr val="dk2"/>
                </a:solidFill>
              </a:defRPr>
            </a:lvl8pPr>
            <a:lvl9pPr marL="4114800" lvl="8" indent="-349250" rtl="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143" name="Google Shape;143;p1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creativecommons.org/licenses/by/3.0/" TargetMode="External"/><Relationship Id="rId5" Type="http://schemas.openxmlformats.org/officeDocument/2006/relationships/hyperlink" Target="https://www.australiansolarquotes.com.au/2015/03/09/clean-energy-companies/"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www.who.int/news-room/fact-sheets/detail/household-air-pollution-and-health" TargetMode="External"/><Relationship Id="rId3" Type="http://schemas.openxmlformats.org/officeDocument/2006/relationships/image" Target="../media/image2.png"/><Relationship Id="rId7" Type="http://schemas.openxmlformats.org/officeDocument/2006/relationships/hyperlink" Target="https://wedocs.unep.org/bitstream/handle/20.500.11822/25762/SDG7_Brief.pdf?sequence=1&amp;isAllowed=y"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8.jp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29.jpg"/><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9.xml"/><Relationship Id="rId5" Type="http://schemas.openxmlformats.org/officeDocument/2006/relationships/image" Target="../media/image34.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9.xml"/><Relationship Id="rId5" Type="http://schemas.openxmlformats.org/officeDocument/2006/relationships/image" Target="../media/image35.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15.xml"/><Relationship Id="rId4" Type="http://schemas.openxmlformats.org/officeDocument/2006/relationships/image" Target="../media/image52.jp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video" Target="https://www.youtube.com/embed/G4H1N_yXBiA?feature=oembed" TargetMode="Externa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9"/>
        <p:cNvGrpSpPr/>
        <p:nvPr/>
      </p:nvGrpSpPr>
      <p:grpSpPr>
        <a:xfrm>
          <a:off x="0" y="0"/>
          <a:ext cx="0" cy="0"/>
          <a:chOff x="0" y="0"/>
          <a:chExt cx="0" cy="0"/>
        </a:xfrm>
      </p:grpSpPr>
      <p:pic>
        <p:nvPicPr>
          <p:cNvPr id="230" name="Google Shape;230;p35" descr="A picture containing sky, grass, outdoor, person&#10;&#10;Description automatically generated"/>
          <p:cNvPicPr preferRelativeResize="0"/>
          <p:nvPr/>
        </p:nvPicPr>
        <p:blipFill rotWithShape="1">
          <a:blip r:embed="rId3">
            <a:alphaModFix/>
          </a:blip>
          <a:srcRect t="13711" b="1061"/>
          <a:stretch/>
        </p:blipFill>
        <p:spPr>
          <a:xfrm>
            <a:off x="-1" y="10"/>
            <a:ext cx="12191999" cy="6857990"/>
          </a:xfrm>
          <a:prstGeom prst="rect">
            <a:avLst/>
          </a:prstGeom>
          <a:noFill/>
          <a:ln>
            <a:noFill/>
          </a:ln>
        </p:spPr>
      </p:pic>
      <p:sp>
        <p:nvSpPr>
          <p:cNvPr id="231" name="Google Shape;231;p35"/>
          <p:cNvSpPr/>
          <p:nvPr/>
        </p:nvSpPr>
        <p:spPr>
          <a:xfrm>
            <a:off x="984504" y="3837459"/>
            <a:ext cx="10222992" cy="80683"/>
          </a:xfrm>
          <a:prstGeom prst="rect">
            <a:avLst/>
          </a:prstGeom>
          <a:blipFill rotWithShape="1">
            <a:blip r:embed="rId4">
              <a:alphaModFix amt="85000"/>
            </a:blip>
            <a:tile tx="0" ty="-76200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5"/>
          <p:cNvSpPr/>
          <p:nvPr/>
        </p:nvSpPr>
        <p:spPr>
          <a:xfrm>
            <a:off x="984504" y="3981573"/>
            <a:ext cx="10222992" cy="2078335"/>
          </a:xfrm>
          <a:prstGeom prst="rect">
            <a:avLst/>
          </a:prstGeom>
          <a:blipFill rotWithShape="1">
            <a:blip r:embed="rId4">
              <a:alphaModFix amt="95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5"/>
          <p:cNvSpPr txBox="1">
            <a:spLocks noGrp="1"/>
          </p:cNvSpPr>
          <p:nvPr>
            <p:ph type="ctrTitle"/>
          </p:nvPr>
        </p:nvSpPr>
        <p:spPr>
          <a:xfrm>
            <a:off x="1173480" y="4277802"/>
            <a:ext cx="6022449" cy="1622451"/>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80000"/>
              </a:lnSpc>
              <a:spcBef>
                <a:spcPts val="0"/>
              </a:spcBef>
              <a:spcAft>
                <a:spcPts val="0"/>
              </a:spcAft>
              <a:buSzPts val="6000"/>
              <a:buFont typeface="Rockwell"/>
              <a:buNone/>
            </a:pPr>
            <a:r>
              <a:rPr lang="en-US" sz="6000"/>
              <a:t>AFFORDABLE AND CLEAN ENERGY</a:t>
            </a:r>
            <a:endParaRPr sz="6000"/>
          </a:p>
        </p:txBody>
      </p:sp>
      <p:sp>
        <p:nvSpPr>
          <p:cNvPr id="234" name="Google Shape;234;p35"/>
          <p:cNvSpPr txBox="1">
            <a:spLocks noGrp="1"/>
          </p:cNvSpPr>
          <p:nvPr>
            <p:ph type="subTitle" idx="1"/>
          </p:nvPr>
        </p:nvSpPr>
        <p:spPr>
          <a:xfrm>
            <a:off x="7534654" y="4190337"/>
            <a:ext cx="3483865" cy="170991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70"/>
              <a:buNone/>
            </a:pPr>
            <a:r>
              <a:rPr lang="en-US"/>
              <a:t>Tuesday, March 16</a:t>
            </a:r>
            <a:endParaRPr/>
          </a:p>
          <a:p>
            <a:pPr marL="0" lvl="0" indent="0" algn="l" rtl="0">
              <a:lnSpc>
                <a:spcPct val="90000"/>
              </a:lnSpc>
              <a:spcBef>
                <a:spcPts val="1200"/>
              </a:spcBef>
              <a:spcAft>
                <a:spcPts val="0"/>
              </a:spcAft>
              <a:buSzPts val="1870"/>
              <a:buNone/>
            </a:pPr>
            <a:endParaRPr/>
          </a:p>
        </p:txBody>
      </p:sp>
      <p:sp>
        <p:nvSpPr>
          <p:cNvPr id="235" name="Google Shape;235;p35"/>
          <p:cNvSpPr/>
          <p:nvPr/>
        </p:nvSpPr>
        <p:spPr>
          <a:xfrm>
            <a:off x="984504" y="6128670"/>
            <a:ext cx="10222992" cy="80683"/>
          </a:xfrm>
          <a:prstGeom prst="rect">
            <a:avLst/>
          </a:prstGeom>
          <a:blipFill rotWithShape="1">
            <a:blip r:embed="rId4">
              <a:alphaModFix amt="85000"/>
            </a:blip>
            <a:tile tx="0" ty="-7175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5"/>
          <p:cNvSpPr txBox="1"/>
          <p:nvPr/>
        </p:nvSpPr>
        <p:spPr>
          <a:xfrm>
            <a:off x="9703816" y="6657945"/>
            <a:ext cx="2488182" cy="200055"/>
          </a:xfrm>
          <a:prstGeom prst="rect">
            <a:avLst/>
          </a:prstGeom>
          <a:solidFill>
            <a:srgbClr val="000000"/>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700" b="0" i="0" u="sng" strike="noStrike" cap="none">
                <a:solidFill>
                  <a:schemeClr val="hlink"/>
                </a:solidFill>
                <a:latin typeface="Rockwell"/>
                <a:ea typeface="Rockwell"/>
                <a:cs typeface="Rockwell"/>
                <a:sym typeface="Rockwell"/>
                <a:hlinkClick r:id="rId5"/>
              </a:rPr>
              <a:t>This Photo</a:t>
            </a:r>
            <a:r>
              <a:rPr lang="en-US" sz="700" b="0" i="0" u="none" strike="noStrike" cap="none">
                <a:solidFill>
                  <a:srgbClr val="FFFFFF"/>
                </a:solidFill>
                <a:latin typeface="Rockwell"/>
                <a:ea typeface="Rockwell"/>
                <a:cs typeface="Rockwell"/>
                <a:sym typeface="Rockwell"/>
              </a:rPr>
              <a:t> by Unknown author is licensed under </a:t>
            </a:r>
            <a:r>
              <a:rPr lang="en-US" sz="700" b="0" i="0" u="sng" strike="noStrike" cap="none">
                <a:solidFill>
                  <a:schemeClr val="hlink"/>
                </a:solidFill>
                <a:latin typeface="Rockwell"/>
                <a:ea typeface="Rockwell"/>
                <a:cs typeface="Rockwell"/>
                <a:sym typeface="Rockwell"/>
                <a:hlinkClick r:id="rId6"/>
              </a:rPr>
              <a:t>CC BY</a:t>
            </a:r>
            <a:r>
              <a:rPr lang="en-US" sz="700" b="0" i="0" u="none" strike="noStrike" cap="none">
                <a:solidFill>
                  <a:srgbClr val="FFFFFF"/>
                </a:solidFill>
                <a:latin typeface="Rockwell"/>
                <a:ea typeface="Rockwell"/>
                <a:cs typeface="Rockwell"/>
                <a:sym typeface="Rockwell"/>
              </a:rPr>
              <a:t>.</a:t>
            </a:r>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4"/>
        <p:cNvGrpSpPr/>
        <p:nvPr/>
      </p:nvGrpSpPr>
      <p:grpSpPr>
        <a:xfrm>
          <a:off x="0" y="0"/>
          <a:ext cx="0" cy="0"/>
          <a:chOff x="0" y="0"/>
          <a:chExt cx="0" cy="0"/>
        </a:xfrm>
      </p:grpSpPr>
      <p:sp>
        <p:nvSpPr>
          <p:cNvPr id="335" name="Google Shape;335;p44"/>
          <p:cNvSpPr/>
          <p:nvPr/>
        </p:nvSpPr>
        <p:spPr>
          <a:xfrm>
            <a:off x="920834" y="1346946"/>
            <a:ext cx="10222992" cy="80683"/>
          </a:xfrm>
          <a:prstGeom prst="rect">
            <a:avLst/>
          </a:prstGeom>
          <a:blipFill rotWithShape="1">
            <a:blip r:embed="rId3">
              <a:alphaModFix amt="85000"/>
            </a:blip>
            <a:tile tx="0" ty="-76200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4"/>
          <p:cNvSpPr/>
          <p:nvPr/>
        </p:nvSpPr>
        <p:spPr>
          <a:xfrm>
            <a:off x="920834" y="4299696"/>
            <a:ext cx="10222992" cy="80683"/>
          </a:xfrm>
          <a:prstGeom prst="rect">
            <a:avLst/>
          </a:prstGeom>
          <a:blipFill rotWithShape="1">
            <a:blip r:embed="rId3">
              <a:alphaModFix amt="85000"/>
            </a:blip>
            <a:tile tx="0" ty="-7175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4"/>
          <p:cNvSpPr/>
          <p:nvPr/>
        </p:nvSpPr>
        <p:spPr>
          <a:xfrm>
            <a:off x="920834" y="1484779"/>
            <a:ext cx="10222992" cy="2743200"/>
          </a:xfrm>
          <a:prstGeom prst="rect">
            <a:avLst/>
          </a:prstGeom>
          <a:blipFill rotWithShape="1">
            <a:blip r:embed="rId3">
              <a:alphaModFix amt="85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8" name="Google Shape;338;p44"/>
          <p:cNvGrpSpPr/>
          <p:nvPr/>
        </p:nvGrpSpPr>
        <p:grpSpPr>
          <a:xfrm>
            <a:off x="9649215" y="4068923"/>
            <a:ext cx="1080904" cy="1080902"/>
            <a:chOff x="9685338" y="4460675"/>
            <a:chExt cx="1080904" cy="1080902"/>
          </a:xfrm>
        </p:grpSpPr>
        <p:sp>
          <p:nvSpPr>
            <p:cNvPr id="339" name="Google Shape;339;p44"/>
            <p:cNvSpPr/>
            <p:nvPr/>
          </p:nvSpPr>
          <p:spPr>
            <a:xfrm>
              <a:off x="9685338" y="4460675"/>
              <a:ext cx="1080904" cy="1080902"/>
            </a:xfrm>
            <a:prstGeom prst="ellipse">
              <a:avLst/>
            </a:prstGeom>
            <a:blipFill rotWithShape="1">
              <a:blip r:embed="rId4">
                <a:alphaModFix/>
              </a:blip>
              <a:tile tx="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4"/>
            <p:cNvSpPr/>
            <p:nvPr/>
          </p:nvSpPr>
          <p:spPr>
            <a:xfrm>
              <a:off x="9793429" y="4568765"/>
              <a:ext cx="864723" cy="864722"/>
            </a:xfrm>
            <a:prstGeom prst="ellipse">
              <a:avLst/>
            </a:prstGeom>
            <a:no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1" name="Google Shape;341;p4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ockwell"/>
              <a:ea typeface="Rockwell"/>
              <a:cs typeface="Rockwell"/>
              <a:sym typeface="Rockwell"/>
            </a:endParaRPr>
          </a:p>
        </p:txBody>
      </p:sp>
      <p:sp>
        <p:nvSpPr>
          <p:cNvPr id="342" name="Google Shape;342;p44"/>
          <p:cNvSpPr/>
          <p:nvPr/>
        </p:nvSpPr>
        <p:spPr>
          <a:xfrm>
            <a:off x="0" y="0"/>
            <a:ext cx="12192000" cy="6857999"/>
          </a:xfrm>
          <a:prstGeom prst="rect">
            <a:avLst/>
          </a:prstGeom>
          <a:blipFill rotWithShape="1">
            <a:blip r:embed="rId3">
              <a:alphaModFix amt="60000"/>
            </a:blip>
            <a:tile tx="0" ty="-704850" sx="92000" sy="89000" flip="xy" algn="ctr"/>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ockwell"/>
              <a:ea typeface="Rockwell"/>
              <a:cs typeface="Rockwell"/>
              <a:sym typeface="Rockwell"/>
            </a:endParaRPr>
          </a:p>
        </p:txBody>
      </p:sp>
      <p:sp>
        <p:nvSpPr>
          <p:cNvPr id="343" name="Google Shape;343;p44"/>
          <p:cNvSpPr txBox="1">
            <a:spLocks noGrp="1"/>
          </p:cNvSpPr>
          <p:nvPr>
            <p:ph type="title"/>
          </p:nvPr>
        </p:nvSpPr>
        <p:spPr>
          <a:xfrm>
            <a:off x="7534654" y="702365"/>
            <a:ext cx="3896264" cy="3765666"/>
          </a:xfrm>
          <a:prstGeom prst="rect">
            <a:avLst/>
          </a:prstGeom>
          <a:noFill/>
          <a:ln>
            <a:noFill/>
          </a:ln>
        </p:spPr>
        <p:txBody>
          <a:bodyPr spcFirstLastPara="1" wrap="square" lIns="91425" tIns="45700" rIns="91425" bIns="45700" anchor="b" anchorCtr="0">
            <a:normAutofit/>
          </a:bodyPr>
          <a:lstStyle/>
          <a:p>
            <a:pPr marL="0" lvl="0" indent="0" algn="l" rtl="0">
              <a:lnSpc>
                <a:spcPct val="80000"/>
              </a:lnSpc>
              <a:spcBef>
                <a:spcPts val="0"/>
              </a:spcBef>
              <a:spcAft>
                <a:spcPts val="0"/>
              </a:spcAft>
              <a:buSzPts val="7200"/>
              <a:buFont typeface="Rockwell"/>
              <a:buNone/>
            </a:pPr>
            <a:r>
              <a:rPr lang="en-US" sz="7200"/>
              <a:t>CSUSM AND SDG'S</a:t>
            </a:r>
            <a:endParaRPr/>
          </a:p>
        </p:txBody>
      </p:sp>
      <p:pic>
        <p:nvPicPr>
          <p:cNvPr id="344" name="Google Shape;344;p44" descr="Chart, sunburst chart&#10;&#10;Description automatically generated"/>
          <p:cNvPicPr preferRelativeResize="0"/>
          <p:nvPr/>
        </p:nvPicPr>
        <p:blipFill rotWithShape="1">
          <a:blip r:embed="rId5">
            <a:alphaModFix/>
          </a:blip>
          <a:srcRect r="7927" b="2"/>
          <a:stretch/>
        </p:blipFill>
        <p:spPr>
          <a:xfrm>
            <a:off x="20" y="10"/>
            <a:ext cx="6901088" cy="6857990"/>
          </a:xfrm>
          <a:prstGeom prst="rect">
            <a:avLst/>
          </a:prstGeom>
          <a:noFill/>
          <a:ln>
            <a:noFill/>
          </a:ln>
        </p:spPr>
      </p:pic>
      <p:grpSp>
        <p:nvGrpSpPr>
          <p:cNvPr id="345" name="Google Shape;345;p44"/>
          <p:cNvGrpSpPr/>
          <p:nvPr/>
        </p:nvGrpSpPr>
        <p:grpSpPr>
          <a:xfrm>
            <a:off x="11401724" y="6229681"/>
            <a:ext cx="457200" cy="457200"/>
            <a:chOff x="11361456" y="6195813"/>
            <a:chExt cx="548640" cy="548640"/>
          </a:xfrm>
        </p:grpSpPr>
        <p:sp>
          <p:nvSpPr>
            <p:cNvPr id="346" name="Google Shape;346;p44"/>
            <p:cNvSpPr/>
            <p:nvPr/>
          </p:nvSpPr>
          <p:spPr>
            <a:xfrm>
              <a:off x="11361456" y="6195813"/>
              <a:ext cx="548640" cy="548640"/>
            </a:xfrm>
            <a:prstGeom prst="ellipse">
              <a:avLst/>
            </a:prstGeom>
            <a:blipFill rotWithShape="1">
              <a:blip r:embed="rId6">
                <a:alphaModFix/>
              </a:blip>
              <a:tile tx="5080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2000"/>
                <a:buFont typeface="Rockwell"/>
                <a:buNone/>
              </a:pPr>
              <a:endParaRPr sz="2000" b="1" i="0" u="none" strike="noStrike" cap="none">
                <a:solidFill>
                  <a:srgbClr val="FFFFFF"/>
                </a:solidFill>
                <a:latin typeface="Rockwell"/>
                <a:ea typeface="Rockwell"/>
                <a:cs typeface="Rockwell"/>
                <a:sym typeface="Rockwell"/>
              </a:endParaRPr>
            </a:p>
          </p:txBody>
        </p:sp>
        <p:sp>
          <p:nvSpPr>
            <p:cNvPr id="347" name="Google Shape;347;p44"/>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Rockwel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1"/>
        <p:cNvGrpSpPr/>
        <p:nvPr/>
      </p:nvGrpSpPr>
      <p:grpSpPr>
        <a:xfrm>
          <a:off x="0" y="0"/>
          <a:ext cx="0" cy="0"/>
          <a:chOff x="0" y="0"/>
          <a:chExt cx="0" cy="0"/>
        </a:xfrm>
      </p:grpSpPr>
      <p:sp>
        <p:nvSpPr>
          <p:cNvPr id="352" name="Google Shape;352;p45"/>
          <p:cNvSpPr txBox="1">
            <a:spLocks noGrp="1"/>
          </p:cNvSpPr>
          <p:nvPr>
            <p:ph type="title"/>
          </p:nvPr>
        </p:nvSpPr>
        <p:spPr>
          <a:xfrm>
            <a:off x="1069848" y="484632"/>
            <a:ext cx="10058400" cy="1609344"/>
          </a:xfrm>
          <a:prstGeom prst="rect">
            <a:avLst/>
          </a:prstGeom>
          <a:noFill/>
          <a:ln>
            <a:noFill/>
          </a:ln>
        </p:spPr>
        <p:txBody>
          <a:bodyPr spcFirstLastPara="1" wrap="square" lIns="121900" tIns="121900" rIns="121900" bIns="121900" anchor="t" anchorCtr="0">
            <a:normAutofit/>
          </a:bodyPr>
          <a:lstStyle/>
          <a:p>
            <a:pPr marL="0" lvl="0" indent="0" algn="ctr" rtl="0">
              <a:lnSpc>
                <a:spcPct val="90000"/>
              </a:lnSpc>
              <a:spcBef>
                <a:spcPts val="0"/>
              </a:spcBef>
              <a:spcAft>
                <a:spcPts val="0"/>
              </a:spcAft>
              <a:buSzPct val="100000"/>
              <a:buFont typeface="Rockwell"/>
              <a:buNone/>
            </a:pPr>
            <a:r>
              <a:rPr lang="en-US" b="1"/>
              <a:t>GROUP DISCUSSION</a:t>
            </a:r>
            <a:endParaRPr b="1"/>
          </a:p>
        </p:txBody>
      </p:sp>
      <p:sp>
        <p:nvSpPr>
          <p:cNvPr id="353" name="Google Shape;353;p45"/>
          <p:cNvSpPr txBox="1">
            <a:spLocks noGrp="1"/>
          </p:cNvSpPr>
          <p:nvPr>
            <p:ph type="body" idx="1"/>
          </p:nvPr>
        </p:nvSpPr>
        <p:spPr>
          <a:xfrm>
            <a:off x="1063752" y="1403604"/>
            <a:ext cx="10504098" cy="4050792"/>
          </a:xfrm>
          <a:prstGeom prst="rect">
            <a:avLst/>
          </a:prstGeom>
          <a:noFill/>
          <a:ln>
            <a:noFill/>
          </a:ln>
        </p:spPr>
        <p:txBody>
          <a:bodyPr spcFirstLastPara="1" wrap="square" lIns="121900" tIns="121900" rIns="121900" bIns="121900" anchor="t" anchorCtr="0">
            <a:noAutofit/>
          </a:bodyPr>
          <a:lstStyle/>
          <a:p>
            <a:pPr marL="0" lvl="0" indent="0" algn="l" rtl="0">
              <a:lnSpc>
                <a:spcPct val="105000"/>
              </a:lnSpc>
              <a:spcBef>
                <a:spcPts val="1200"/>
              </a:spcBef>
              <a:spcAft>
                <a:spcPts val="0"/>
              </a:spcAft>
              <a:buSzPts val="523"/>
              <a:buNone/>
            </a:pPr>
            <a:r>
              <a:rPr lang="en-US" sz="2800" b="1" i="1" dirty="0"/>
              <a:t>Think about these questions and talk with your group:</a:t>
            </a:r>
            <a:endParaRPr sz="2800" b="1" i="1" dirty="0"/>
          </a:p>
          <a:p>
            <a:pPr marL="182880" lvl="0" indent="-182880" algn="l" rtl="0">
              <a:lnSpc>
                <a:spcPct val="105000"/>
              </a:lnSpc>
              <a:spcBef>
                <a:spcPts val="1600"/>
              </a:spcBef>
              <a:spcAft>
                <a:spcPts val="0"/>
              </a:spcAft>
              <a:buClr>
                <a:srgbClr val="276F8B"/>
              </a:buClr>
              <a:buSzPts val="2380"/>
              <a:buChar char="▪"/>
            </a:pPr>
            <a:r>
              <a:rPr lang="en-US" sz="2800" b="1" dirty="0"/>
              <a:t>What are Sustainable Development Goals (SDGs)? </a:t>
            </a:r>
            <a:endParaRPr dirty="0"/>
          </a:p>
          <a:p>
            <a:pPr marL="182880" lvl="0" indent="-182880" algn="l" rtl="0">
              <a:lnSpc>
                <a:spcPct val="105000"/>
              </a:lnSpc>
              <a:spcBef>
                <a:spcPts val="1600"/>
              </a:spcBef>
              <a:spcAft>
                <a:spcPts val="0"/>
              </a:spcAft>
              <a:buClr>
                <a:srgbClr val="276F8B"/>
              </a:buClr>
              <a:buSzPts val="2380"/>
              <a:buChar char="▪"/>
            </a:pPr>
            <a:r>
              <a:rPr lang="en-US" sz="2800" b="1" dirty="0"/>
              <a:t>Have you studied SDGs at your school?</a:t>
            </a:r>
            <a:endParaRPr dirty="0"/>
          </a:p>
          <a:p>
            <a:pPr marL="182880" lvl="0" indent="-182880" algn="l" rtl="0">
              <a:lnSpc>
                <a:spcPct val="105000"/>
              </a:lnSpc>
              <a:spcBef>
                <a:spcPts val="1600"/>
              </a:spcBef>
              <a:spcAft>
                <a:spcPts val="0"/>
              </a:spcAft>
              <a:buClr>
                <a:srgbClr val="276F8B"/>
              </a:buClr>
              <a:buSzPts val="2380"/>
              <a:buChar char="▪"/>
            </a:pPr>
            <a:r>
              <a:rPr lang="en-US" sz="2800" b="1" dirty="0"/>
              <a:t>What did you learn so far and what interested you most?</a:t>
            </a:r>
            <a:endParaRPr dirty="0"/>
          </a:p>
          <a:p>
            <a:pPr marL="182880" lvl="0" indent="-74929" algn="l" rtl="0">
              <a:lnSpc>
                <a:spcPct val="105000"/>
              </a:lnSpc>
              <a:spcBef>
                <a:spcPts val="1600"/>
              </a:spcBef>
              <a:spcAft>
                <a:spcPts val="0"/>
              </a:spcAft>
              <a:buClr>
                <a:srgbClr val="276F8B"/>
              </a:buClr>
              <a:buSzPts val="1700"/>
              <a:buNone/>
            </a:pPr>
            <a:endParaRPr b="1" dirty="0"/>
          </a:p>
          <a:p>
            <a:pPr marL="0" lvl="0" indent="0" algn="l" rtl="0">
              <a:lnSpc>
                <a:spcPct val="105000"/>
              </a:lnSpc>
              <a:spcBef>
                <a:spcPts val="1600"/>
              </a:spcBef>
              <a:spcAft>
                <a:spcPts val="0"/>
              </a:spcAft>
              <a:buClr>
                <a:srgbClr val="266F8B"/>
              </a:buClr>
              <a:buSzPts val="1700"/>
              <a:buNone/>
            </a:pPr>
            <a:endParaRPr b="1" dirty="0"/>
          </a:p>
          <a:p>
            <a:pPr marL="0" lvl="0" indent="0" algn="l" rtl="0">
              <a:lnSpc>
                <a:spcPct val="105000"/>
              </a:lnSpc>
              <a:spcBef>
                <a:spcPts val="1600"/>
              </a:spcBef>
              <a:spcAft>
                <a:spcPts val="0"/>
              </a:spcAft>
              <a:buClr>
                <a:srgbClr val="266F8B"/>
              </a:buClr>
              <a:buSzPts val="1700"/>
              <a:buNone/>
            </a:pPr>
            <a:endParaRPr b="1" dirty="0"/>
          </a:p>
          <a:p>
            <a:pPr marL="0" lvl="0" indent="0" algn="l" rtl="0">
              <a:lnSpc>
                <a:spcPct val="105000"/>
              </a:lnSpc>
              <a:spcBef>
                <a:spcPts val="1600"/>
              </a:spcBef>
              <a:spcAft>
                <a:spcPts val="0"/>
              </a:spcAft>
              <a:buSzPts val="1700"/>
              <a:buNone/>
            </a:pPr>
            <a:endParaRPr lang="en-US" b="1" dirty="0"/>
          </a:p>
          <a:p>
            <a:pPr marL="0" lvl="0" indent="0" algn="l" rtl="0">
              <a:lnSpc>
                <a:spcPct val="90000"/>
              </a:lnSpc>
              <a:spcBef>
                <a:spcPts val="1600"/>
              </a:spcBef>
              <a:spcAft>
                <a:spcPts val="0"/>
              </a:spcAft>
              <a:buClr>
                <a:schemeClr val="dk1"/>
              </a:buClr>
              <a:buSzPts val="1100"/>
              <a:buNone/>
            </a:pPr>
            <a:r>
              <a:rPr lang="en-US" sz="2800" b="1" dirty="0">
                <a:solidFill>
                  <a:srgbClr val="FF0000"/>
                </a:solidFill>
                <a:latin typeface="Georgia"/>
                <a:ea typeface="Georgia"/>
                <a:cs typeface="Georgia"/>
                <a:sym typeface="Georgia"/>
              </a:rPr>
              <a:t>Be prepared to share what you discussed</a:t>
            </a:r>
            <a:endParaRPr sz="2800" b="1" dirty="0">
              <a:solidFill>
                <a:srgbClr val="FF0000"/>
              </a:solidFill>
              <a:latin typeface="Georgia"/>
              <a:ea typeface="Georgia"/>
              <a:cs typeface="Georgia"/>
              <a:sym typeface="Georgia"/>
            </a:endParaRPr>
          </a:p>
          <a:p>
            <a:pPr marL="0" lvl="0" indent="0" algn="l" rtl="0">
              <a:lnSpc>
                <a:spcPct val="105000"/>
              </a:lnSpc>
              <a:spcBef>
                <a:spcPts val="1600"/>
              </a:spcBef>
              <a:spcAft>
                <a:spcPts val="1600"/>
              </a:spcAft>
              <a:buSzPts val="523"/>
              <a:buNone/>
            </a:pPr>
            <a:endParaRPr b="1" dirty="0"/>
          </a:p>
        </p:txBody>
      </p:sp>
      <p:pic>
        <p:nvPicPr>
          <p:cNvPr id="354" name="Google Shape;354;p45"/>
          <p:cNvPicPr preferRelativeResize="0"/>
          <p:nvPr/>
        </p:nvPicPr>
        <p:blipFill rotWithShape="1">
          <a:blip r:embed="rId3">
            <a:alphaModFix/>
          </a:blip>
          <a:srcRect/>
          <a:stretch/>
        </p:blipFill>
        <p:spPr>
          <a:xfrm>
            <a:off x="4318333" y="4336834"/>
            <a:ext cx="3686200" cy="191396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9"/>
        <p:cNvGrpSpPr/>
        <p:nvPr/>
      </p:nvGrpSpPr>
      <p:grpSpPr>
        <a:xfrm>
          <a:off x="0" y="0"/>
          <a:ext cx="0" cy="0"/>
          <a:chOff x="0" y="0"/>
          <a:chExt cx="0" cy="0"/>
        </a:xfrm>
      </p:grpSpPr>
      <p:sp>
        <p:nvSpPr>
          <p:cNvPr id="360" name="Google Shape;360;p46"/>
          <p:cNvSpPr/>
          <p:nvPr/>
        </p:nvSpPr>
        <p:spPr>
          <a:xfrm>
            <a:off x="920834" y="1346946"/>
            <a:ext cx="10222992" cy="80683"/>
          </a:xfrm>
          <a:prstGeom prst="rect">
            <a:avLst/>
          </a:prstGeom>
          <a:blipFill rotWithShape="1">
            <a:blip r:embed="rId3">
              <a:alphaModFix amt="85000"/>
            </a:blip>
            <a:tile tx="0" ty="-76200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6"/>
          <p:cNvSpPr/>
          <p:nvPr/>
        </p:nvSpPr>
        <p:spPr>
          <a:xfrm>
            <a:off x="920834" y="4299696"/>
            <a:ext cx="10222992" cy="80683"/>
          </a:xfrm>
          <a:prstGeom prst="rect">
            <a:avLst/>
          </a:prstGeom>
          <a:blipFill rotWithShape="1">
            <a:blip r:embed="rId3">
              <a:alphaModFix amt="85000"/>
            </a:blip>
            <a:tile tx="0" ty="-7175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6"/>
          <p:cNvSpPr/>
          <p:nvPr/>
        </p:nvSpPr>
        <p:spPr>
          <a:xfrm>
            <a:off x="920834" y="1484779"/>
            <a:ext cx="10222992" cy="2743200"/>
          </a:xfrm>
          <a:prstGeom prst="rect">
            <a:avLst/>
          </a:prstGeom>
          <a:blipFill rotWithShape="1">
            <a:blip r:embed="rId3">
              <a:alphaModFix amt="85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3" name="Google Shape;363;p46"/>
          <p:cNvGrpSpPr/>
          <p:nvPr/>
        </p:nvGrpSpPr>
        <p:grpSpPr>
          <a:xfrm>
            <a:off x="9649215" y="4068923"/>
            <a:ext cx="1080904" cy="1080902"/>
            <a:chOff x="9685338" y="4460675"/>
            <a:chExt cx="1080904" cy="1080902"/>
          </a:xfrm>
        </p:grpSpPr>
        <p:sp>
          <p:nvSpPr>
            <p:cNvPr id="364" name="Google Shape;364;p46"/>
            <p:cNvSpPr/>
            <p:nvPr/>
          </p:nvSpPr>
          <p:spPr>
            <a:xfrm>
              <a:off x="9685338" y="4460675"/>
              <a:ext cx="1080904" cy="1080902"/>
            </a:xfrm>
            <a:prstGeom prst="ellipse">
              <a:avLst/>
            </a:prstGeom>
            <a:blipFill rotWithShape="1">
              <a:blip r:embed="rId4">
                <a:alphaModFix/>
              </a:blip>
              <a:tile tx="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6"/>
            <p:cNvSpPr/>
            <p:nvPr/>
          </p:nvSpPr>
          <p:spPr>
            <a:xfrm>
              <a:off x="9793429" y="4568765"/>
              <a:ext cx="864723" cy="864722"/>
            </a:xfrm>
            <a:prstGeom prst="ellipse">
              <a:avLst/>
            </a:prstGeom>
            <a:no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 name="Google Shape;366;p46"/>
          <p:cNvSpPr/>
          <p:nvPr/>
        </p:nvSpPr>
        <p:spPr>
          <a:xfrm>
            <a:off x="0" y="0"/>
            <a:ext cx="12188952" cy="6858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ockwell"/>
              <a:ea typeface="Rockwell"/>
              <a:cs typeface="Rockwell"/>
              <a:sym typeface="Rockwell"/>
            </a:endParaRPr>
          </a:p>
        </p:txBody>
      </p:sp>
      <p:sp>
        <p:nvSpPr>
          <p:cNvPr id="367" name="Google Shape;367;p46"/>
          <p:cNvSpPr txBox="1">
            <a:spLocks noGrp="1"/>
          </p:cNvSpPr>
          <p:nvPr>
            <p:ph type="title"/>
          </p:nvPr>
        </p:nvSpPr>
        <p:spPr>
          <a:xfrm>
            <a:off x="6289910" y="534217"/>
            <a:ext cx="5943548" cy="379589"/>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0000"/>
              </a:lnSpc>
              <a:spcBef>
                <a:spcPts val="0"/>
              </a:spcBef>
              <a:spcAft>
                <a:spcPts val="0"/>
              </a:spcAft>
              <a:buClr>
                <a:schemeClr val="dk1"/>
              </a:buClr>
              <a:buSzPct val="100000"/>
              <a:buFont typeface="Rockwell"/>
              <a:buNone/>
            </a:pPr>
            <a:r>
              <a:rPr lang="en-US" sz="2400" b="1">
                <a:solidFill>
                  <a:schemeClr val="dk1"/>
                </a:solidFill>
              </a:rPr>
              <a:t>GOAL # 7:  AFFORDABLE AND CLEAN ENERGY</a:t>
            </a:r>
            <a:endParaRPr/>
          </a:p>
        </p:txBody>
      </p:sp>
      <p:pic>
        <p:nvPicPr>
          <p:cNvPr id="368" name="Google Shape;368;p46" descr="One glowing fluorescent bulb amonst unlit incandescent bulbs"/>
          <p:cNvPicPr preferRelativeResize="0"/>
          <p:nvPr/>
        </p:nvPicPr>
        <p:blipFill rotWithShape="1">
          <a:blip r:embed="rId5">
            <a:alphaModFix/>
          </a:blip>
          <a:srcRect l="12246" r="12752" b="-3"/>
          <a:stretch/>
        </p:blipFill>
        <p:spPr>
          <a:xfrm>
            <a:off x="643467" y="720071"/>
            <a:ext cx="5503939" cy="5503939"/>
          </a:xfrm>
          <a:custGeom>
            <a:avLst/>
            <a:gdLst/>
            <a:ahLst/>
            <a:cxnLst/>
            <a:rect l="l" t="t" r="r" b="b"/>
            <a:pathLst>
              <a:path w="3051400" h="3051400" extrusionOk="0">
                <a:moveTo>
                  <a:pt x="1525700" y="171641"/>
                </a:moveTo>
                <a:cubicBezTo>
                  <a:pt x="2273526" y="171641"/>
                  <a:pt x="2879759" y="777874"/>
                  <a:pt x="2879759" y="1525700"/>
                </a:cubicBezTo>
                <a:cubicBezTo>
                  <a:pt x="2879759" y="2273526"/>
                  <a:pt x="2273526" y="2879759"/>
                  <a:pt x="1525700" y="2879759"/>
                </a:cubicBezTo>
                <a:cubicBezTo>
                  <a:pt x="777874" y="2879759"/>
                  <a:pt x="171641" y="2273526"/>
                  <a:pt x="171641" y="1525700"/>
                </a:cubicBezTo>
                <a:cubicBezTo>
                  <a:pt x="171641" y="777874"/>
                  <a:pt x="777874" y="171641"/>
                  <a:pt x="1525700" y="171641"/>
                </a:cubicBezTo>
                <a:close/>
                <a:moveTo>
                  <a:pt x="1525700" y="133499"/>
                </a:moveTo>
                <a:cubicBezTo>
                  <a:pt x="756809" y="133499"/>
                  <a:pt x="133499" y="756809"/>
                  <a:pt x="133499" y="1525700"/>
                </a:cubicBezTo>
                <a:cubicBezTo>
                  <a:pt x="133499" y="2294591"/>
                  <a:pt x="756809" y="2917901"/>
                  <a:pt x="1525700" y="2917901"/>
                </a:cubicBezTo>
                <a:cubicBezTo>
                  <a:pt x="2294591" y="2917901"/>
                  <a:pt x="2917901" y="2294591"/>
                  <a:pt x="2917901" y="1525700"/>
                </a:cubicBezTo>
                <a:cubicBezTo>
                  <a:pt x="2917901" y="756809"/>
                  <a:pt x="2294591" y="133499"/>
                  <a:pt x="1525700" y="133499"/>
                </a:cubicBezTo>
                <a:close/>
                <a:moveTo>
                  <a:pt x="1525700" y="0"/>
                </a:moveTo>
                <a:cubicBezTo>
                  <a:pt x="2368321" y="0"/>
                  <a:pt x="3051400" y="683079"/>
                  <a:pt x="3051400" y="1525700"/>
                </a:cubicBezTo>
                <a:cubicBezTo>
                  <a:pt x="3051400" y="2368321"/>
                  <a:pt x="2368321" y="3051400"/>
                  <a:pt x="1525700" y="3051400"/>
                </a:cubicBezTo>
                <a:cubicBezTo>
                  <a:pt x="683079" y="3051400"/>
                  <a:pt x="0" y="2368321"/>
                  <a:pt x="0" y="1525700"/>
                </a:cubicBezTo>
                <a:cubicBezTo>
                  <a:pt x="0" y="683079"/>
                  <a:pt x="683079" y="0"/>
                  <a:pt x="1525700" y="0"/>
                </a:cubicBezTo>
                <a:close/>
              </a:path>
            </a:pathLst>
          </a:custGeom>
          <a:noFill/>
          <a:ln>
            <a:noFill/>
          </a:ln>
        </p:spPr>
      </p:pic>
      <p:sp>
        <p:nvSpPr>
          <p:cNvPr id="369" name="Google Shape;369;p46"/>
          <p:cNvSpPr/>
          <p:nvPr/>
        </p:nvSpPr>
        <p:spPr>
          <a:xfrm>
            <a:off x="643467" y="720071"/>
            <a:ext cx="5503939" cy="5503939"/>
          </a:xfrm>
          <a:custGeom>
            <a:avLst/>
            <a:gdLst/>
            <a:ahLst/>
            <a:cxnLst/>
            <a:rect l="l" t="t" r="r" b="b"/>
            <a:pathLst>
              <a:path w="7315200" h="7315200" extrusionOk="0">
                <a:moveTo>
                  <a:pt x="3657600" y="411480"/>
                </a:moveTo>
                <a:cubicBezTo>
                  <a:pt x="5450383" y="411480"/>
                  <a:pt x="6903720" y="1864817"/>
                  <a:pt x="6903720" y="3657600"/>
                </a:cubicBezTo>
                <a:cubicBezTo>
                  <a:pt x="6903720" y="5450383"/>
                  <a:pt x="5450383" y="6903720"/>
                  <a:pt x="3657600" y="6903720"/>
                </a:cubicBezTo>
                <a:cubicBezTo>
                  <a:pt x="1864817" y="6903720"/>
                  <a:pt x="411480" y="5450383"/>
                  <a:pt x="411480" y="3657600"/>
                </a:cubicBezTo>
                <a:cubicBezTo>
                  <a:pt x="411480" y="1864817"/>
                  <a:pt x="1864817" y="411480"/>
                  <a:pt x="3657600" y="411480"/>
                </a:cubicBezTo>
                <a:close/>
                <a:moveTo>
                  <a:pt x="3657600" y="320040"/>
                </a:moveTo>
                <a:cubicBezTo>
                  <a:pt x="1814317" y="320040"/>
                  <a:pt x="320040" y="1814317"/>
                  <a:pt x="320040" y="3657600"/>
                </a:cubicBezTo>
                <a:cubicBezTo>
                  <a:pt x="320040" y="5500883"/>
                  <a:pt x="1814317" y="6995160"/>
                  <a:pt x="3657600" y="6995160"/>
                </a:cubicBezTo>
                <a:cubicBezTo>
                  <a:pt x="5500883" y="6995160"/>
                  <a:pt x="6995160" y="5500883"/>
                  <a:pt x="6995160" y="3657600"/>
                </a:cubicBezTo>
                <a:cubicBezTo>
                  <a:pt x="6995160" y="1814317"/>
                  <a:pt x="5500883" y="320040"/>
                  <a:pt x="3657600" y="320040"/>
                </a:cubicBezTo>
                <a:close/>
                <a:moveTo>
                  <a:pt x="3657600" y="0"/>
                </a:moveTo>
                <a:cubicBezTo>
                  <a:pt x="5677637" y="0"/>
                  <a:pt x="7315200" y="1637563"/>
                  <a:pt x="7315200" y="3657600"/>
                </a:cubicBezTo>
                <a:cubicBezTo>
                  <a:pt x="7315200" y="5677637"/>
                  <a:pt x="5677637" y="7315200"/>
                  <a:pt x="3657600" y="7315200"/>
                </a:cubicBezTo>
                <a:cubicBezTo>
                  <a:pt x="1637563" y="7315200"/>
                  <a:pt x="0" y="5677637"/>
                  <a:pt x="0" y="3657600"/>
                </a:cubicBezTo>
                <a:cubicBezTo>
                  <a:pt x="0" y="1637563"/>
                  <a:pt x="1637563" y="0"/>
                  <a:pt x="3657600" y="0"/>
                </a:cubicBezTo>
                <a:close/>
              </a:path>
            </a:pathLst>
          </a:custGeom>
          <a:blipFill rotWithShape="1">
            <a:blip r:embed="rId6">
              <a:alphaModFix amt="30000"/>
            </a:blip>
            <a:tile tx="0" ty="-762000" sx="92000" sy="89000" flip="xy" algn="ctr"/>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ockwell"/>
              <a:ea typeface="Rockwell"/>
              <a:cs typeface="Rockwell"/>
              <a:sym typeface="Rockwell"/>
            </a:endParaRPr>
          </a:p>
        </p:txBody>
      </p:sp>
      <p:sp>
        <p:nvSpPr>
          <p:cNvPr id="370" name="Google Shape;370;p46"/>
          <p:cNvSpPr/>
          <p:nvPr/>
        </p:nvSpPr>
        <p:spPr>
          <a:xfrm rot="5400000">
            <a:off x="5002414" y="3431699"/>
            <a:ext cx="3657600" cy="80683"/>
          </a:xfrm>
          <a:prstGeom prst="rect">
            <a:avLst/>
          </a:prstGeom>
          <a:blipFill rotWithShape="1">
            <a:blip r:embed="rId3">
              <a:alphaModFix amt="85000"/>
            </a:blip>
            <a:tile tx="0" ty="-7175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6"/>
          <p:cNvSpPr txBox="1"/>
          <p:nvPr/>
        </p:nvSpPr>
        <p:spPr>
          <a:xfrm>
            <a:off x="7281200" y="1390404"/>
            <a:ext cx="4555273" cy="618630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Rockwell"/>
                <a:ea typeface="Rockwell"/>
                <a:cs typeface="Rockwell"/>
                <a:sym typeface="Rockwell"/>
              </a:rPr>
              <a:t>Energy is the dominant contributor to climate change, accounting for around </a:t>
            </a:r>
            <a:r>
              <a:rPr lang="en-US" sz="1800" b="0" i="0" u="sng" strike="noStrike" cap="none">
                <a:solidFill>
                  <a:schemeClr val="hlink"/>
                </a:solidFill>
                <a:latin typeface="Rockwell"/>
                <a:ea typeface="Rockwell"/>
                <a:cs typeface="Rockwell"/>
                <a:sym typeface="Rockwell"/>
                <a:hlinkClick r:id="rId7"/>
              </a:rPr>
              <a:t>60 per cent of total global greenhouse</a:t>
            </a:r>
            <a:r>
              <a:rPr lang="en-US" sz="1800" b="0" i="0" u="none" strike="noStrike" cap="none">
                <a:solidFill>
                  <a:schemeClr val="dk1"/>
                </a:solidFill>
                <a:latin typeface="Rockwell"/>
                <a:ea typeface="Rockwell"/>
                <a:cs typeface="Rockwell"/>
                <a:sym typeface="Rockwell"/>
              </a:rPr>
              <a:t> gas emissions.</a:t>
            </a:r>
            <a:endParaRPr sz="1800" b="0" i="0" u="none" strike="noStrike" cap="none">
              <a:solidFill>
                <a:schemeClr val="dk1"/>
              </a:solidFill>
              <a:latin typeface="Rockwell"/>
              <a:ea typeface="Rockwell"/>
              <a:cs typeface="Rockwell"/>
              <a:sym typeface="Rockwell"/>
            </a:endParaRPr>
          </a:p>
          <a:p>
            <a:pPr marL="285750" marR="0" lvl="0" indent="-171450" algn="l" rtl="0">
              <a:spcBef>
                <a:spcPts val="0"/>
              </a:spcBef>
              <a:spcAft>
                <a:spcPts val="0"/>
              </a:spcAft>
              <a:buClr>
                <a:schemeClr val="dk1"/>
              </a:buClr>
              <a:buSzPts val="1800"/>
              <a:buFont typeface="Arial"/>
              <a:buNone/>
            </a:pPr>
            <a:endParaRPr sz="1800" b="0" i="0" u="none" strike="noStrike" cap="none">
              <a:solidFill>
                <a:schemeClr val="dk1"/>
              </a:solidFill>
              <a:latin typeface="Rockwell"/>
              <a:ea typeface="Rockwell"/>
              <a:cs typeface="Rockwell"/>
              <a:sym typeface="Rockwell"/>
            </a:endParaRPr>
          </a:p>
          <a:p>
            <a:pPr marL="285750" marR="0" lvl="0"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Rockwell"/>
                <a:ea typeface="Rockwell"/>
                <a:cs typeface="Rockwell"/>
                <a:sym typeface="Rockwell"/>
              </a:rPr>
              <a:t>789 Million people lack access to energy (clean or not)</a:t>
            </a:r>
            <a:endParaRPr/>
          </a:p>
          <a:p>
            <a:pPr marL="285750" marR="0" lvl="0" indent="-171450" algn="l" rtl="0">
              <a:spcBef>
                <a:spcPts val="0"/>
              </a:spcBef>
              <a:spcAft>
                <a:spcPts val="0"/>
              </a:spcAft>
              <a:buClr>
                <a:schemeClr val="dk1"/>
              </a:buClr>
              <a:buSzPts val="1800"/>
              <a:buFont typeface="Arial"/>
              <a:buNone/>
            </a:pPr>
            <a:endParaRPr sz="1800" b="0" i="0" u="none" strike="noStrike" cap="none">
              <a:solidFill>
                <a:schemeClr val="dk1"/>
              </a:solidFill>
              <a:latin typeface="Rockwell"/>
              <a:ea typeface="Rockwell"/>
              <a:cs typeface="Rockwell"/>
              <a:sym typeface="Rockwell"/>
            </a:endParaRPr>
          </a:p>
          <a:p>
            <a:pPr marL="285750" marR="0" lvl="0"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Rockwell"/>
                <a:ea typeface="Rockwell"/>
                <a:cs typeface="Rockwell"/>
                <a:sym typeface="Rockwell"/>
              </a:rPr>
              <a:t>3 Billion people use wood, coal, charcoal or animal waste for cooking and heating</a:t>
            </a:r>
            <a:endParaRPr sz="1800" b="0" i="0" u="none" strike="noStrike" cap="none">
              <a:solidFill>
                <a:schemeClr val="dk1"/>
              </a:solidFill>
              <a:latin typeface="Rockwell"/>
              <a:ea typeface="Rockwell"/>
              <a:cs typeface="Rockwell"/>
              <a:sym typeface="Rockwell"/>
            </a:endParaRPr>
          </a:p>
          <a:p>
            <a:pPr marL="285750" marR="0" lvl="0" indent="-171450" algn="l" rtl="0">
              <a:spcBef>
                <a:spcPts val="0"/>
              </a:spcBef>
              <a:spcAft>
                <a:spcPts val="0"/>
              </a:spcAft>
              <a:buClr>
                <a:schemeClr val="dk1"/>
              </a:buClr>
              <a:buSzPts val="1800"/>
              <a:buFont typeface="Arial"/>
              <a:buNone/>
            </a:pPr>
            <a:endParaRPr sz="1800" b="0" i="0" u="none" strike="noStrike" cap="none">
              <a:solidFill>
                <a:schemeClr val="dk1"/>
              </a:solidFill>
              <a:latin typeface="Rockwell"/>
              <a:ea typeface="Rockwell"/>
              <a:cs typeface="Rockwell"/>
              <a:sym typeface="Rockwell"/>
            </a:endParaRPr>
          </a:p>
          <a:p>
            <a:pPr marL="285750" marR="0" lvl="0"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Rockwell"/>
                <a:ea typeface="Rockwell"/>
                <a:cs typeface="Rockwell"/>
                <a:sym typeface="Rockwell"/>
              </a:rPr>
              <a:t>Indoor air pollution from using combustible fuels for household energy caused </a:t>
            </a:r>
            <a:r>
              <a:rPr lang="en-US" sz="1800" b="0" i="0" u="sng" strike="noStrike" cap="none">
                <a:solidFill>
                  <a:schemeClr val="hlink"/>
                </a:solidFill>
                <a:latin typeface="Rockwell"/>
                <a:ea typeface="Rockwell"/>
                <a:cs typeface="Rockwell"/>
                <a:sym typeface="Rockwell"/>
                <a:hlinkClick r:id="rId8"/>
              </a:rPr>
              <a:t>4.3 million deaths in 2012</a:t>
            </a:r>
            <a:r>
              <a:rPr lang="en-US" sz="1800" b="0" i="0" u="none" strike="noStrike" cap="none">
                <a:solidFill>
                  <a:schemeClr val="dk1"/>
                </a:solidFill>
                <a:latin typeface="Rockwell"/>
                <a:ea typeface="Rockwell"/>
                <a:cs typeface="Rockwell"/>
                <a:sym typeface="Rockwell"/>
              </a:rPr>
              <a:t>, with women and girls accounting for 6 out of every 10 of these.</a:t>
            </a:r>
            <a:endParaRPr sz="1800" b="0" i="0" u="none" strike="noStrike" cap="none">
              <a:solidFill>
                <a:schemeClr val="dk1"/>
              </a:solidFill>
              <a:latin typeface="Rockwell"/>
              <a:ea typeface="Rockwell"/>
              <a:cs typeface="Rockwell"/>
              <a:sym typeface="Rockwell"/>
            </a:endParaRPr>
          </a:p>
          <a:p>
            <a:pPr marL="0" marR="0" lvl="0" indent="0" algn="l" rtl="0">
              <a:spcBef>
                <a:spcPts val="0"/>
              </a:spcBef>
              <a:spcAft>
                <a:spcPts val="0"/>
              </a:spcAft>
              <a:buNone/>
            </a:pPr>
            <a:endParaRPr sz="1800">
              <a:solidFill>
                <a:schemeClr val="dk1"/>
              </a:solidFill>
              <a:latin typeface="Rockwell"/>
              <a:ea typeface="Rockwell"/>
              <a:cs typeface="Rockwell"/>
              <a:sym typeface="Rockwell"/>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Rockwell"/>
              <a:ea typeface="Rockwell"/>
              <a:cs typeface="Rockwell"/>
              <a:sym typeface="Rockwell"/>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Rockwell"/>
              <a:ea typeface="Rockwell"/>
              <a:cs typeface="Rockwell"/>
              <a:sym typeface="Rockwell"/>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Rockwell"/>
              <a:ea typeface="Rockwell"/>
              <a:cs typeface="Rockwell"/>
              <a:sym typeface="Rockwell"/>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Rockwell"/>
              <a:ea typeface="Rockwell"/>
              <a:cs typeface="Rockwell"/>
              <a:sym typeface="Rockwe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75"/>
        <p:cNvGrpSpPr/>
        <p:nvPr/>
      </p:nvGrpSpPr>
      <p:grpSpPr>
        <a:xfrm>
          <a:off x="0" y="0"/>
          <a:ext cx="0" cy="0"/>
          <a:chOff x="0" y="0"/>
          <a:chExt cx="0" cy="0"/>
        </a:xfrm>
      </p:grpSpPr>
      <p:grpSp>
        <p:nvGrpSpPr>
          <p:cNvPr id="376" name="Google Shape;376;p47"/>
          <p:cNvGrpSpPr/>
          <p:nvPr/>
        </p:nvGrpSpPr>
        <p:grpSpPr>
          <a:xfrm>
            <a:off x="11401725" y="6229681"/>
            <a:ext cx="457200" cy="457200"/>
            <a:chOff x="11361456" y="6195813"/>
            <a:chExt cx="548640" cy="548640"/>
          </a:xfrm>
        </p:grpSpPr>
        <p:sp>
          <p:nvSpPr>
            <p:cNvPr id="377" name="Google Shape;377;p47"/>
            <p:cNvSpPr/>
            <p:nvPr/>
          </p:nvSpPr>
          <p:spPr>
            <a:xfrm>
              <a:off x="11361456" y="6195813"/>
              <a:ext cx="548640" cy="548640"/>
            </a:xfrm>
            <a:prstGeom prst="ellipse">
              <a:avLst/>
            </a:prstGeom>
            <a:blipFill rotWithShape="1">
              <a:blip r:embed="rId3">
                <a:alphaModFix/>
              </a:blip>
              <a:tile tx="5080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7"/>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9" name="Google Shape;379;p47"/>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sp>
        <p:nvSpPr>
          <p:cNvPr id="380" name="Google Shape;380;p47"/>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400"/>
              <a:buFont typeface="Rockwell"/>
              <a:buNone/>
            </a:pPr>
            <a:r>
              <a:rPr lang="en-US">
                <a:solidFill>
                  <a:schemeClr val="lt1"/>
                </a:solidFill>
              </a:rPr>
              <a:t>GOALS FOR #7</a:t>
            </a:r>
            <a:endParaRPr/>
          </a:p>
        </p:txBody>
      </p:sp>
      <p:sp>
        <p:nvSpPr>
          <p:cNvPr id="381" name="Google Shape;381;p47"/>
          <p:cNvSpPr txBox="1">
            <a:spLocks noGrp="1"/>
          </p:cNvSpPr>
          <p:nvPr>
            <p:ph type="body" idx="1"/>
          </p:nvPr>
        </p:nvSpPr>
        <p:spPr>
          <a:xfrm>
            <a:off x="1069848" y="2121408"/>
            <a:ext cx="10058400" cy="4050792"/>
          </a:xfrm>
          <a:prstGeom prst="rect">
            <a:avLst/>
          </a:prstGeom>
          <a:noFill/>
          <a:ln>
            <a:noFill/>
          </a:ln>
        </p:spPr>
        <p:txBody>
          <a:bodyPr spcFirstLastPara="1" wrap="square" lIns="91425" tIns="45700" rIns="91425" bIns="45700" anchor="t" anchorCtr="0">
            <a:normAutofit lnSpcReduction="10000"/>
          </a:bodyPr>
          <a:lstStyle/>
          <a:p>
            <a:pPr marL="182880" lvl="0" indent="-182880" algn="l" rtl="0">
              <a:lnSpc>
                <a:spcPct val="90000"/>
              </a:lnSpc>
              <a:spcBef>
                <a:spcPts val="0"/>
              </a:spcBef>
              <a:spcAft>
                <a:spcPts val="0"/>
              </a:spcAft>
              <a:buSzPts val="1700"/>
              <a:buChar char="▪"/>
            </a:pPr>
            <a:r>
              <a:rPr lang="en-US">
                <a:solidFill>
                  <a:schemeClr val="lt2"/>
                </a:solidFill>
              </a:rPr>
              <a:t>By 2030, ensure universal access to affordable, reliable and modern energy services</a:t>
            </a:r>
            <a:endParaRPr/>
          </a:p>
          <a:p>
            <a:pPr marL="182880" lvl="0" indent="-182880" algn="l" rtl="0">
              <a:lnSpc>
                <a:spcPct val="90000"/>
              </a:lnSpc>
              <a:spcBef>
                <a:spcPts val="1200"/>
              </a:spcBef>
              <a:spcAft>
                <a:spcPts val="0"/>
              </a:spcAft>
              <a:buSzPts val="1700"/>
              <a:buChar char="▪"/>
            </a:pPr>
            <a:r>
              <a:rPr lang="en-US">
                <a:solidFill>
                  <a:schemeClr val="lt2"/>
                </a:solidFill>
              </a:rPr>
              <a:t>By 2030, increase substantially the share of renewable energy in the global energy mix</a:t>
            </a:r>
            <a:endParaRPr/>
          </a:p>
          <a:p>
            <a:pPr marL="182880" lvl="0" indent="-182880" algn="l" rtl="0">
              <a:lnSpc>
                <a:spcPct val="90000"/>
              </a:lnSpc>
              <a:spcBef>
                <a:spcPts val="1200"/>
              </a:spcBef>
              <a:spcAft>
                <a:spcPts val="0"/>
              </a:spcAft>
              <a:buSzPts val="1700"/>
              <a:buChar char="▪"/>
            </a:pPr>
            <a:r>
              <a:rPr lang="en-US">
                <a:solidFill>
                  <a:schemeClr val="lt2"/>
                </a:solidFill>
              </a:rPr>
              <a:t>By 2030, double the global rate of improvement in energy efficiency</a:t>
            </a:r>
            <a:endParaRPr/>
          </a:p>
          <a:p>
            <a:pPr marL="182880" lvl="0" indent="-182880" algn="l" rtl="0">
              <a:lnSpc>
                <a:spcPct val="90000"/>
              </a:lnSpc>
              <a:spcBef>
                <a:spcPts val="1200"/>
              </a:spcBef>
              <a:spcAft>
                <a:spcPts val="0"/>
              </a:spcAft>
              <a:buSzPts val="1700"/>
              <a:buChar char="▪"/>
            </a:pPr>
            <a:r>
              <a:rPr lang="en-US">
                <a:solidFill>
                  <a:schemeClr val="lt2"/>
                </a:solidFill>
              </a:rPr>
              <a:t>By 2030, enhance international cooperation to facilitate access to clean energy research and technology, including renewable energy, energy efficiency and advanced and cleaner fossil-fuel technology, and promote investment in energy infrastructure and clean energy technology</a:t>
            </a:r>
            <a:endParaRPr/>
          </a:p>
          <a:p>
            <a:pPr marL="182880" lvl="0" indent="-182880" algn="l" rtl="0">
              <a:lnSpc>
                <a:spcPct val="90000"/>
              </a:lnSpc>
              <a:spcBef>
                <a:spcPts val="1200"/>
              </a:spcBef>
              <a:spcAft>
                <a:spcPts val="0"/>
              </a:spcAft>
              <a:buSzPts val="1700"/>
              <a:buChar char="▪"/>
            </a:pPr>
            <a:r>
              <a:rPr lang="en-US">
                <a:solidFill>
                  <a:schemeClr val="lt2"/>
                </a:solidFill>
              </a:rPr>
              <a:t>By 2030, expand infrastructure and upgrade technology for supplying modern and sustainable energy services for all in developing countries, in particular least developed countries, small island developing States, and land-locked developing countries, in accordance with their respective programmes of support</a:t>
            </a:r>
            <a:endParaRPr/>
          </a:p>
          <a:p>
            <a:pPr marL="182880" lvl="0" indent="-91122" algn="l" rtl="0">
              <a:lnSpc>
                <a:spcPct val="90000"/>
              </a:lnSpc>
              <a:spcBef>
                <a:spcPts val="1200"/>
              </a:spcBef>
              <a:spcAft>
                <a:spcPts val="0"/>
              </a:spcAft>
              <a:buSzPts val="1445"/>
              <a:buNone/>
            </a:pPr>
            <a:endParaRPr sz="1700">
              <a:solidFill>
                <a:schemeClr val="lt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p48"/>
          <p:cNvSpPr/>
          <p:nvPr/>
        </p:nvSpPr>
        <p:spPr>
          <a:xfrm>
            <a:off x="920834" y="1346946"/>
            <a:ext cx="10223100" cy="80700"/>
          </a:xfrm>
          <a:prstGeom prst="rect">
            <a:avLst/>
          </a:prstGeom>
          <a:blipFill rotWithShape="1">
            <a:blip r:embed="rId3">
              <a:alphaModFix amt="85000"/>
            </a:blip>
            <a:tile tx="0" ty="-762000" sx="92002" sy="89002"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8"/>
          <p:cNvSpPr/>
          <p:nvPr/>
        </p:nvSpPr>
        <p:spPr>
          <a:xfrm>
            <a:off x="920834" y="4299696"/>
            <a:ext cx="10223100" cy="80700"/>
          </a:xfrm>
          <a:prstGeom prst="rect">
            <a:avLst/>
          </a:prstGeom>
          <a:blipFill rotWithShape="1">
            <a:blip r:embed="rId3">
              <a:alphaModFix amt="85000"/>
            </a:blip>
            <a:tile tx="0" ty="-717550" sx="92002" sy="89002"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8"/>
          <p:cNvSpPr/>
          <p:nvPr/>
        </p:nvSpPr>
        <p:spPr>
          <a:xfrm>
            <a:off x="920834" y="1484779"/>
            <a:ext cx="10223100" cy="2743200"/>
          </a:xfrm>
          <a:prstGeom prst="rect">
            <a:avLst/>
          </a:prstGeom>
          <a:blipFill rotWithShape="1">
            <a:blip r:embed="rId3">
              <a:alphaModFix amt="85000"/>
            </a:blip>
            <a:tile tx="0" ty="-704850" sx="92002" sy="89002"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0" name="Google Shape;390;p48"/>
          <p:cNvGrpSpPr/>
          <p:nvPr/>
        </p:nvGrpSpPr>
        <p:grpSpPr>
          <a:xfrm>
            <a:off x="9649215" y="4068923"/>
            <a:ext cx="1080900" cy="1080900"/>
            <a:chOff x="9685338" y="4460675"/>
            <a:chExt cx="1080900" cy="1080900"/>
          </a:xfrm>
        </p:grpSpPr>
        <p:sp>
          <p:nvSpPr>
            <p:cNvPr id="391" name="Google Shape;391;p48"/>
            <p:cNvSpPr/>
            <p:nvPr/>
          </p:nvSpPr>
          <p:spPr>
            <a:xfrm>
              <a:off x="9685338" y="4460675"/>
              <a:ext cx="1080900" cy="1080900"/>
            </a:xfrm>
            <a:prstGeom prst="ellipse">
              <a:avLst/>
            </a:prstGeom>
            <a:blipFill rotWithShape="1">
              <a:blip r:embed="rId4">
                <a:alphaModFix/>
              </a:blip>
              <a:tile tx="0" ty="0" sx="84997" sy="84997"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8"/>
            <p:cNvSpPr/>
            <p:nvPr/>
          </p:nvSpPr>
          <p:spPr>
            <a:xfrm>
              <a:off x="9793429" y="4568765"/>
              <a:ext cx="864600" cy="864600"/>
            </a:xfrm>
            <a:prstGeom prst="ellipse">
              <a:avLst/>
            </a:prstGeom>
            <a:no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3" name="Google Shape;393;p48"/>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ockwell"/>
              <a:ea typeface="Rockwell"/>
              <a:cs typeface="Rockwell"/>
              <a:sym typeface="Rockwell"/>
            </a:endParaRPr>
          </a:p>
        </p:txBody>
      </p:sp>
      <p:sp>
        <p:nvSpPr>
          <p:cNvPr id="394" name="Google Shape;394;p48"/>
          <p:cNvSpPr txBox="1">
            <a:spLocks noGrp="1"/>
          </p:cNvSpPr>
          <p:nvPr>
            <p:ph type="title"/>
          </p:nvPr>
        </p:nvSpPr>
        <p:spPr>
          <a:xfrm>
            <a:off x="6289910" y="534217"/>
            <a:ext cx="5943600" cy="3795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0000"/>
              </a:lnSpc>
              <a:spcBef>
                <a:spcPts val="0"/>
              </a:spcBef>
              <a:spcAft>
                <a:spcPts val="0"/>
              </a:spcAft>
              <a:buClr>
                <a:schemeClr val="dk1"/>
              </a:buClr>
              <a:buSzPct val="100000"/>
              <a:buFont typeface="Rockwell"/>
              <a:buNone/>
            </a:pPr>
            <a:r>
              <a:rPr lang="en-US" sz="2400" b="1">
                <a:solidFill>
                  <a:schemeClr val="dk1"/>
                </a:solidFill>
              </a:rPr>
              <a:t>What has CSUSM Done about SDG#7?</a:t>
            </a:r>
            <a:endParaRPr/>
          </a:p>
        </p:txBody>
      </p:sp>
      <p:sp>
        <p:nvSpPr>
          <p:cNvPr id="395" name="Google Shape;395;p48"/>
          <p:cNvSpPr/>
          <p:nvPr/>
        </p:nvSpPr>
        <p:spPr>
          <a:xfrm rot="5400000">
            <a:off x="5002405" y="3431690"/>
            <a:ext cx="3657600" cy="80700"/>
          </a:xfrm>
          <a:prstGeom prst="rect">
            <a:avLst/>
          </a:prstGeom>
          <a:blipFill rotWithShape="1">
            <a:blip r:embed="rId3">
              <a:alphaModFix amt="85000"/>
            </a:blip>
            <a:tile tx="0" ty="-717550" sx="92002" sy="89002"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8"/>
          <p:cNvSpPr txBox="1"/>
          <p:nvPr/>
        </p:nvSpPr>
        <p:spPr>
          <a:xfrm>
            <a:off x="7281200" y="1390404"/>
            <a:ext cx="4555200" cy="5279700"/>
          </a:xfrm>
          <a:prstGeom prst="rect">
            <a:avLst/>
          </a:prstGeom>
          <a:noFill/>
          <a:ln>
            <a:noFill/>
          </a:ln>
        </p:spPr>
        <p:txBody>
          <a:bodyPr spcFirstLastPara="1" wrap="square" lIns="91425" tIns="45700" rIns="91425" bIns="45700" anchor="t" anchorCtr="0">
            <a:spAutoFit/>
          </a:bodyPr>
          <a:lstStyle/>
          <a:p>
            <a:pPr marL="114300" marR="0" lvl="0" indent="0" algn="l" rtl="0">
              <a:spcBef>
                <a:spcPts val="0"/>
              </a:spcBef>
              <a:spcAft>
                <a:spcPts val="0"/>
              </a:spcAft>
              <a:buClr>
                <a:schemeClr val="dk1"/>
              </a:buClr>
              <a:buSzPts val="1800"/>
              <a:buFont typeface="Arial"/>
              <a:buNone/>
            </a:pPr>
            <a:r>
              <a:rPr lang="en-US" sz="2400">
                <a:solidFill>
                  <a:schemeClr val="dk1"/>
                </a:solidFill>
                <a:latin typeface="Rockwell"/>
                <a:ea typeface="Rockwell"/>
                <a:cs typeface="Rockwell"/>
                <a:sym typeface="Rockwell"/>
              </a:rPr>
              <a:t>Energy Goal: 80% Reduction in energy use by 2040</a:t>
            </a:r>
            <a:endParaRPr sz="2400">
              <a:solidFill>
                <a:schemeClr val="dk1"/>
              </a:solidFill>
              <a:latin typeface="Rockwell"/>
              <a:ea typeface="Rockwell"/>
              <a:cs typeface="Rockwell"/>
              <a:sym typeface="Rockwell"/>
            </a:endParaRPr>
          </a:p>
          <a:p>
            <a:pPr marL="114300" marR="0" lvl="0" indent="0" algn="l" rtl="0">
              <a:spcBef>
                <a:spcPts val="0"/>
              </a:spcBef>
              <a:spcAft>
                <a:spcPts val="0"/>
              </a:spcAft>
              <a:buClr>
                <a:schemeClr val="dk1"/>
              </a:buClr>
              <a:buSzPts val="1800"/>
              <a:buFont typeface="Arial"/>
              <a:buNone/>
            </a:pPr>
            <a:endParaRPr sz="2400">
              <a:solidFill>
                <a:schemeClr val="dk1"/>
              </a:solidFill>
              <a:latin typeface="Rockwell"/>
              <a:ea typeface="Rockwell"/>
              <a:cs typeface="Rockwell"/>
              <a:sym typeface="Rockwell"/>
            </a:endParaRPr>
          </a:p>
          <a:p>
            <a:pPr marL="114300" marR="0" lvl="0" indent="0" algn="l" rtl="0">
              <a:spcBef>
                <a:spcPts val="0"/>
              </a:spcBef>
              <a:spcAft>
                <a:spcPts val="0"/>
              </a:spcAft>
              <a:buClr>
                <a:schemeClr val="dk1"/>
              </a:buClr>
              <a:buSzPts val="1800"/>
              <a:buFont typeface="Arial"/>
              <a:buNone/>
            </a:pPr>
            <a:r>
              <a:rPr lang="en-US" sz="2400">
                <a:solidFill>
                  <a:schemeClr val="dk1"/>
                </a:solidFill>
                <a:latin typeface="Rockwell"/>
                <a:ea typeface="Rockwell"/>
                <a:cs typeface="Rockwell"/>
                <a:sym typeface="Rockwell"/>
              </a:rPr>
              <a:t>Progress:</a:t>
            </a:r>
            <a:endParaRPr sz="2400">
              <a:solidFill>
                <a:schemeClr val="dk1"/>
              </a:solidFill>
              <a:latin typeface="Rockwell"/>
              <a:ea typeface="Rockwell"/>
              <a:cs typeface="Rockwell"/>
              <a:sym typeface="Rockwell"/>
            </a:endParaRPr>
          </a:p>
          <a:p>
            <a:pPr marL="285750" marR="0" lvl="0" indent="-323850" algn="l" rtl="0">
              <a:spcBef>
                <a:spcPts val="0"/>
              </a:spcBef>
              <a:spcAft>
                <a:spcPts val="0"/>
              </a:spcAft>
              <a:buClr>
                <a:schemeClr val="dk1"/>
              </a:buClr>
              <a:buSzPts val="2400"/>
              <a:buFont typeface="Arial"/>
              <a:buChar char="•"/>
            </a:pPr>
            <a:r>
              <a:rPr lang="en-US" sz="2400">
                <a:solidFill>
                  <a:schemeClr val="dk1"/>
                </a:solidFill>
                <a:latin typeface="Rockwell"/>
                <a:ea typeface="Rockwell"/>
                <a:cs typeface="Rockwell"/>
                <a:sym typeface="Rockwell"/>
              </a:rPr>
              <a:t>No increase in electrical use as campus grows 1M sq. feet (92903.04 Heihou Meter)</a:t>
            </a:r>
            <a:endParaRPr sz="2400">
              <a:solidFill>
                <a:schemeClr val="dk1"/>
              </a:solidFill>
              <a:latin typeface="Rockwell"/>
              <a:ea typeface="Rockwell"/>
              <a:cs typeface="Rockwell"/>
              <a:sym typeface="Rockwell"/>
            </a:endParaRPr>
          </a:p>
          <a:p>
            <a:pPr marL="285750" marR="0" lvl="0" indent="-323850" algn="l" rtl="0">
              <a:spcBef>
                <a:spcPts val="1000"/>
              </a:spcBef>
              <a:spcAft>
                <a:spcPts val="0"/>
              </a:spcAft>
              <a:buClr>
                <a:schemeClr val="dk1"/>
              </a:buClr>
              <a:buSzPts val="2400"/>
              <a:buFont typeface="Rockwell"/>
              <a:buChar char="•"/>
            </a:pPr>
            <a:r>
              <a:rPr lang="en-US" sz="2400">
                <a:solidFill>
                  <a:schemeClr val="dk1"/>
                </a:solidFill>
                <a:latin typeface="Rockwell"/>
                <a:ea typeface="Rockwell"/>
                <a:cs typeface="Rockwell"/>
                <a:sym typeface="Rockwell"/>
              </a:rPr>
              <a:t>2 on site solar arrays provide 130KW of energy</a:t>
            </a:r>
            <a:endParaRPr sz="2400">
              <a:solidFill>
                <a:schemeClr val="dk1"/>
              </a:solidFill>
              <a:latin typeface="Rockwell"/>
              <a:ea typeface="Rockwell"/>
              <a:cs typeface="Rockwell"/>
              <a:sym typeface="Rockwell"/>
            </a:endParaRPr>
          </a:p>
          <a:p>
            <a:pPr marL="285750" marR="0" lvl="0" indent="-323850" algn="l" rtl="0">
              <a:spcBef>
                <a:spcPts val="1000"/>
              </a:spcBef>
              <a:spcAft>
                <a:spcPts val="0"/>
              </a:spcAft>
              <a:buClr>
                <a:schemeClr val="dk1"/>
              </a:buClr>
              <a:buSzPts val="2400"/>
              <a:buFont typeface="Rockwell"/>
              <a:buChar char="•"/>
            </a:pPr>
            <a:r>
              <a:rPr lang="en-US" sz="2400">
                <a:solidFill>
                  <a:schemeClr val="dk1"/>
                </a:solidFill>
                <a:latin typeface="Rockwell"/>
                <a:ea typeface="Rockwell"/>
                <a:cs typeface="Rockwell"/>
                <a:sym typeface="Rockwell"/>
              </a:rPr>
              <a:t>Fuel cells provide 880 KW of energy (30% of energy on campus!)</a:t>
            </a:r>
            <a:endParaRPr sz="2400">
              <a:solidFill>
                <a:schemeClr val="dk1"/>
              </a:solidFill>
              <a:latin typeface="Rockwell"/>
              <a:ea typeface="Rockwell"/>
              <a:cs typeface="Rockwell"/>
              <a:sym typeface="Rockwell"/>
            </a:endParaRPr>
          </a:p>
          <a:p>
            <a:pPr marL="285750" marR="0" lvl="0" indent="-323850" algn="l" rtl="0">
              <a:spcBef>
                <a:spcPts val="1000"/>
              </a:spcBef>
              <a:spcAft>
                <a:spcPts val="1000"/>
              </a:spcAft>
              <a:buClr>
                <a:schemeClr val="dk1"/>
              </a:buClr>
              <a:buSzPts val="2400"/>
              <a:buFont typeface="Rockwell"/>
              <a:buChar char="•"/>
            </a:pPr>
            <a:r>
              <a:rPr lang="en-US" sz="2400">
                <a:solidFill>
                  <a:schemeClr val="dk1"/>
                </a:solidFill>
                <a:latin typeface="Rockwell"/>
                <a:ea typeface="Rockwell"/>
                <a:cs typeface="Rockwell"/>
                <a:sym typeface="Rockwell"/>
              </a:rPr>
              <a:t>5 Green Buildings</a:t>
            </a:r>
            <a:endParaRPr sz="2400">
              <a:solidFill>
                <a:schemeClr val="dk1"/>
              </a:solidFill>
              <a:latin typeface="Rockwell"/>
              <a:ea typeface="Rockwell"/>
              <a:cs typeface="Rockwell"/>
              <a:sym typeface="Rockwell"/>
            </a:endParaRPr>
          </a:p>
        </p:txBody>
      </p:sp>
      <p:pic>
        <p:nvPicPr>
          <p:cNvPr id="397" name="Google Shape;397;p48"/>
          <p:cNvPicPr preferRelativeResize="0"/>
          <p:nvPr/>
        </p:nvPicPr>
        <p:blipFill rotWithShape="1">
          <a:blip r:embed="rId5">
            <a:alphaModFix/>
          </a:blip>
          <a:srcRect l="8950"/>
          <a:stretch/>
        </p:blipFill>
        <p:spPr>
          <a:xfrm>
            <a:off x="122500" y="1593800"/>
            <a:ext cx="6588675" cy="48213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2"/>
        <p:cNvGrpSpPr/>
        <p:nvPr/>
      </p:nvGrpSpPr>
      <p:grpSpPr>
        <a:xfrm>
          <a:off x="0" y="0"/>
          <a:ext cx="0" cy="0"/>
          <a:chOff x="0" y="0"/>
          <a:chExt cx="0" cy="0"/>
        </a:xfrm>
      </p:grpSpPr>
      <p:sp>
        <p:nvSpPr>
          <p:cNvPr id="403" name="Google Shape;403;p49"/>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ockwell"/>
              <a:ea typeface="Rockwell"/>
              <a:cs typeface="Rockwell"/>
              <a:sym typeface="Rockwell"/>
            </a:endParaRPr>
          </a:p>
        </p:txBody>
      </p:sp>
      <p:pic>
        <p:nvPicPr>
          <p:cNvPr id="404" name="Google Shape;404;p49" descr="One glowing fluorescent bulb amonst unlit incandescent bulbs"/>
          <p:cNvPicPr preferRelativeResize="0"/>
          <p:nvPr/>
        </p:nvPicPr>
        <p:blipFill rotWithShape="1">
          <a:blip r:embed="rId3">
            <a:alphaModFix/>
          </a:blip>
          <a:srcRect l="12247" r="12750"/>
          <a:stretch/>
        </p:blipFill>
        <p:spPr>
          <a:xfrm>
            <a:off x="643467" y="720071"/>
            <a:ext cx="5500149" cy="5500149"/>
          </a:xfrm>
          <a:custGeom>
            <a:avLst/>
            <a:gdLst/>
            <a:ahLst/>
            <a:cxnLst/>
            <a:rect l="l" t="t" r="r" b="b"/>
            <a:pathLst>
              <a:path w="3051400" h="3051400" extrusionOk="0">
                <a:moveTo>
                  <a:pt x="1525700" y="171641"/>
                </a:moveTo>
                <a:cubicBezTo>
                  <a:pt x="2273526" y="171641"/>
                  <a:pt x="2879759" y="777874"/>
                  <a:pt x="2879759" y="1525700"/>
                </a:cubicBezTo>
                <a:cubicBezTo>
                  <a:pt x="2879759" y="2273526"/>
                  <a:pt x="2273526" y="2879759"/>
                  <a:pt x="1525700" y="2879759"/>
                </a:cubicBezTo>
                <a:cubicBezTo>
                  <a:pt x="777874" y="2879759"/>
                  <a:pt x="171641" y="2273526"/>
                  <a:pt x="171641" y="1525700"/>
                </a:cubicBezTo>
                <a:cubicBezTo>
                  <a:pt x="171641" y="777874"/>
                  <a:pt x="777874" y="171641"/>
                  <a:pt x="1525700" y="171641"/>
                </a:cubicBezTo>
                <a:close/>
                <a:moveTo>
                  <a:pt x="1525700" y="133499"/>
                </a:moveTo>
                <a:cubicBezTo>
                  <a:pt x="756809" y="133499"/>
                  <a:pt x="133499" y="756809"/>
                  <a:pt x="133499" y="1525700"/>
                </a:cubicBezTo>
                <a:cubicBezTo>
                  <a:pt x="133499" y="2294591"/>
                  <a:pt x="756809" y="2917901"/>
                  <a:pt x="1525700" y="2917901"/>
                </a:cubicBezTo>
                <a:cubicBezTo>
                  <a:pt x="2294591" y="2917901"/>
                  <a:pt x="2917901" y="2294591"/>
                  <a:pt x="2917901" y="1525700"/>
                </a:cubicBezTo>
                <a:cubicBezTo>
                  <a:pt x="2917901" y="756809"/>
                  <a:pt x="2294591" y="133499"/>
                  <a:pt x="1525700" y="133499"/>
                </a:cubicBezTo>
                <a:close/>
                <a:moveTo>
                  <a:pt x="1525700" y="0"/>
                </a:moveTo>
                <a:cubicBezTo>
                  <a:pt x="2368321" y="0"/>
                  <a:pt x="3051400" y="683079"/>
                  <a:pt x="3051400" y="1525700"/>
                </a:cubicBezTo>
                <a:cubicBezTo>
                  <a:pt x="3051400" y="2368321"/>
                  <a:pt x="2368321" y="3051400"/>
                  <a:pt x="1525700" y="3051400"/>
                </a:cubicBezTo>
                <a:cubicBezTo>
                  <a:pt x="683079" y="3051400"/>
                  <a:pt x="0" y="2368321"/>
                  <a:pt x="0" y="1525700"/>
                </a:cubicBezTo>
                <a:cubicBezTo>
                  <a:pt x="0" y="683079"/>
                  <a:pt x="683079" y="0"/>
                  <a:pt x="1525700" y="0"/>
                </a:cubicBezTo>
                <a:close/>
              </a:path>
            </a:pathLst>
          </a:custGeom>
          <a:noFill/>
          <a:ln>
            <a:noFill/>
          </a:ln>
        </p:spPr>
      </p:pic>
      <p:sp>
        <p:nvSpPr>
          <p:cNvPr id="405" name="Google Shape;405;p49"/>
          <p:cNvSpPr/>
          <p:nvPr/>
        </p:nvSpPr>
        <p:spPr>
          <a:xfrm>
            <a:off x="643467" y="720071"/>
            <a:ext cx="5504688" cy="5504688"/>
          </a:xfrm>
          <a:custGeom>
            <a:avLst/>
            <a:gdLst/>
            <a:ahLst/>
            <a:cxnLst/>
            <a:rect l="l" t="t" r="r" b="b"/>
            <a:pathLst>
              <a:path w="7315200" h="7315200" extrusionOk="0">
                <a:moveTo>
                  <a:pt x="3657600" y="411480"/>
                </a:moveTo>
                <a:cubicBezTo>
                  <a:pt x="5450383" y="411480"/>
                  <a:pt x="6903720" y="1864817"/>
                  <a:pt x="6903720" y="3657600"/>
                </a:cubicBezTo>
                <a:cubicBezTo>
                  <a:pt x="6903720" y="5450383"/>
                  <a:pt x="5450383" y="6903720"/>
                  <a:pt x="3657600" y="6903720"/>
                </a:cubicBezTo>
                <a:cubicBezTo>
                  <a:pt x="1864817" y="6903720"/>
                  <a:pt x="411480" y="5450383"/>
                  <a:pt x="411480" y="3657600"/>
                </a:cubicBezTo>
                <a:cubicBezTo>
                  <a:pt x="411480" y="1864817"/>
                  <a:pt x="1864817" y="411480"/>
                  <a:pt x="3657600" y="411480"/>
                </a:cubicBezTo>
                <a:close/>
                <a:moveTo>
                  <a:pt x="3657600" y="320040"/>
                </a:moveTo>
                <a:cubicBezTo>
                  <a:pt x="1814317" y="320040"/>
                  <a:pt x="320040" y="1814317"/>
                  <a:pt x="320040" y="3657600"/>
                </a:cubicBezTo>
                <a:cubicBezTo>
                  <a:pt x="320040" y="5500883"/>
                  <a:pt x="1814317" y="6995160"/>
                  <a:pt x="3657600" y="6995160"/>
                </a:cubicBezTo>
                <a:cubicBezTo>
                  <a:pt x="5500883" y="6995160"/>
                  <a:pt x="6995160" y="5500883"/>
                  <a:pt x="6995160" y="3657600"/>
                </a:cubicBezTo>
                <a:cubicBezTo>
                  <a:pt x="6995160" y="1814317"/>
                  <a:pt x="5500883" y="320040"/>
                  <a:pt x="3657600" y="320040"/>
                </a:cubicBezTo>
                <a:close/>
                <a:moveTo>
                  <a:pt x="3657600" y="0"/>
                </a:moveTo>
                <a:cubicBezTo>
                  <a:pt x="5677637" y="0"/>
                  <a:pt x="7315200" y="1637563"/>
                  <a:pt x="7315200" y="3657600"/>
                </a:cubicBezTo>
                <a:cubicBezTo>
                  <a:pt x="7315200" y="5677637"/>
                  <a:pt x="5677637" y="7315200"/>
                  <a:pt x="3657600" y="7315200"/>
                </a:cubicBezTo>
                <a:cubicBezTo>
                  <a:pt x="1637563" y="7315200"/>
                  <a:pt x="0" y="5677637"/>
                  <a:pt x="0" y="3657600"/>
                </a:cubicBezTo>
                <a:cubicBezTo>
                  <a:pt x="0" y="1637563"/>
                  <a:pt x="1637563" y="0"/>
                  <a:pt x="3657600" y="0"/>
                </a:cubicBezTo>
                <a:close/>
              </a:path>
            </a:pathLst>
          </a:custGeom>
          <a:blipFill rotWithShape="1">
            <a:blip r:embed="rId4">
              <a:alphaModFix amt="30000"/>
            </a:blip>
            <a:tile tx="0" ty="-762000" sx="92002" sy="89002" flip="xy" algn="ctr"/>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ockwell"/>
              <a:ea typeface="Rockwell"/>
              <a:cs typeface="Rockwell"/>
              <a:sym typeface="Rockwell"/>
            </a:endParaRPr>
          </a:p>
        </p:txBody>
      </p:sp>
      <p:sp>
        <p:nvSpPr>
          <p:cNvPr id="406" name="Google Shape;406;p49"/>
          <p:cNvSpPr txBox="1">
            <a:spLocks noGrp="1"/>
          </p:cNvSpPr>
          <p:nvPr>
            <p:ph type="title"/>
          </p:nvPr>
        </p:nvSpPr>
        <p:spPr>
          <a:xfrm>
            <a:off x="6289910" y="534217"/>
            <a:ext cx="5943600" cy="3795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0000"/>
              </a:lnSpc>
              <a:spcBef>
                <a:spcPts val="0"/>
              </a:spcBef>
              <a:spcAft>
                <a:spcPts val="0"/>
              </a:spcAft>
              <a:buClr>
                <a:schemeClr val="dk1"/>
              </a:buClr>
              <a:buSzPct val="100000"/>
              <a:buFont typeface="Rockwell"/>
              <a:buNone/>
            </a:pPr>
            <a:r>
              <a:rPr lang="en-US" sz="2400" b="1">
                <a:solidFill>
                  <a:schemeClr val="dk1"/>
                </a:solidFill>
              </a:rPr>
              <a:t>GOAL # 7:  AFFORDABLE AND CLEAN ENERGY</a:t>
            </a:r>
            <a:endParaRPr/>
          </a:p>
        </p:txBody>
      </p:sp>
      <p:sp>
        <p:nvSpPr>
          <p:cNvPr id="407" name="Google Shape;407;p49"/>
          <p:cNvSpPr/>
          <p:nvPr/>
        </p:nvSpPr>
        <p:spPr>
          <a:xfrm rot="5400000">
            <a:off x="5002405" y="3431690"/>
            <a:ext cx="3657600" cy="80700"/>
          </a:xfrm>
          <a:prstGeom prst="rect">
            <a:avLst/>
          </a:prstGeom>
          <a:blipFill rotWithShape="1">
            <a:blip r:embed="rId5">
              <a:alphaModFix amt="85000"/>
            </a:blip>
            <a:tile tx="0" ty="-717550" sx="92002" sy="89002"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9"/>
          <p:cNvSpPr txBox="1"/>
          <p:nvPr/>
        </p:nvSpPr>
        <p:spPr>
          <a:xfrm>
            <a:off x="7281200" y="1390404"/>
            <a:ext cx="4555200" cy="4299600"/>
          </a:xfrm>
          <a:prstGeom prst="rect">
            <a:avLst/>
          </a:prstGeom>
          <a:noFill/>
          <a:ln>
            <a:noFill/>
          </a:ln>
        </p:spPr>
        <p:txBody>
          <a:bodyPr spcFirstLastPara="1" wrap="square" lIns="91425" tIns="45700" rIns="91425" bIns="45700" anchor="t" anchorCtr="0">
            <a:spAutoFit/>
          </a:bodyPr>
          <a:lstStyle/>
          <a:p>
            <a:pPr marL="114300" marR="0" lvl="0" indent="0" algn="l" rtl="0">
              <a:spcBef>
                <a:spcPts val="0"/>
              </a:spcBef>
              <a:spcAft>
                <a:spcPts val="0"/>
              </a:spcAft>
              <a:buClr>
                <a:schemeClr val="dk1"/>
              </a:buClr>
              <a:buSzPts val="1800"/>
              <a:buFont typeface="Arial"/>
              <a:buNone/>
            </a:pPr>
            <a:r>
              <a:rPr lang="en-US" sz="2400">
                <a:solidFill>
                  <a:schemeClr val="dk1"/>
                </a:solidFill>
                <a:latin typeface="Rockwell"/>
                <a:ea typeface="Rockwell"/>
                <a:cs typeface="Rockwell"/>
                <a:sym typeface="Rockwell"/>
              </a:rPr>
              <a:t>Water Goal: 25% Reduction in water use by 2016</a:t>
            </a:r>
            <a:endParaRPr sz="2400">
              <a:solidFill>
                <a:schemeClr val="dk1"/>
              </a:solidFill>
              <a:latin typeface="Rockwell"/>
              <a:ea typeface="Rockwell"/>
              <a:cs typeface="Rockwell"/>
              <a:sym typeface="Rockwell"/>
            </a:endParaRPr>
          </a:p>
          <a:p>
            <a:pPr marL="114300" marR="0" lvl="0" indent="0" algn="l" rtl="0">
              <a:spcBef>
                <a:spcPts val="0"/>
              </a:spcBef>
              <a:spcAft>
                <a:spcPts val="0"/>
              </a:spcAft>
              <a:buClr>
                <a:schemeClr val="dk1"/>
              </a:buClr>
              <a:buSzPts val="1800"/>
              <a:buFont typeface="Arial"/>
              <a:buNone/>
            </a:pPr>
            <a:endParaRPr sz="2400">
              <a:solidFill>
                <a:schemeClr val="dk1"/>
              </a:solidFill>
              <a:latin typeface="Rockwell"/>
              <a:ea typeface="Rockwell"/>
              <a:cs typeface="Rockwell"/>
              <a:sym typeface="Rockwell"/>
            </a:endParaRPr>
          </a:p>
          <a:p>
            <a:pPr marL="114300" marR="0" lvl="0" indent="0" algn="l" rtl="0">
              <a:spcBef>
                <a:spcPts val="0"/>
              </a:spcBef>
              <a:spcAft>
                <a:spcPts val="0"/>
              </a:spcAft>
              <a:buClr>
                <a:schemeClr val="dk1"/>
              </a:buClr>
              <a:buSzPts val="1800"/>
              <a:buFont typeface="Arial"/>
              <a:buNone/>
            </a:pPr>
            <a:r>
              <a:rPr lang="en-US" sz="2400">
                <a:solidFill>
                  <a:schemeClr val="dk1"/>
                </a:solidFill>
                <a:latin typeface="Rockwell"/>
                <a:ea typeface="Rockwell"/>
                <a:cs typeface="Rockwell"/>
                <a:sym typeface="Rockwell"/>
              </a:rPr>
              <a:t>Progress:</a:t>
            </a:r>
            <a:endParaRPr sz="2400">
              <a:solidFill>
                <a:schemeClr val="dk1"/>
              </a:solidFill>
              <a:latin typeface="Rockwell"/>
              <a:ea typeface="Rockwell"/>
              <a:cs typeface="Rockwell"/>
              <a:sym typeface="Rockwell"/>
            </a:endParaRPr>
          </a:p>
          <a:p>
            <a:pPr marL="285750" marR="0" lvl="0" indent="-323850" algn="l" rtl="0">
              <a:spcBef>
                <a:spcPts val="0"/>
              </a:spcBef>
              <a:spcAft>
                <a:spcPts val="0"/>
              </a:spcAft>
              <a:buClr>
                <a:schemeClr val="dk1"/>
              </a:buClr>
              <a:buSzPts val="2400"/>
              <a:buFont typeface="Rockwell"/>
              <a:buChar char="•"/>
            </a:pPr>
            <a:r>
              <a:rPr lang="en-US" sz="2400">
                <a:solidFill>
                  <a:schemeClr val="dk1"/>
                </a:solidFill>
                <a:latin typeface="Rockwell"/>
                <a:ea typeface="Rockwell"/>
                <a:cs typeface="Rockwell"/>
                <a:sym typeface="Rockwell"/>
              </a:rPr>
              <a:t>58% water usage reduction since 2010</a:t>
            </a:r>
            <a:endParaRPr sz="2400">
              <a:solidFill>
                <a:schemeClr val="dk1"/>
              </a:solidFill>
              <a:latin typeface="Rockwell"/>
              <a:ea typeface="Rockwell"/>
              <a:cs typeface="Rockwell"/>
              <a:sym typeface="Rockwell"/>
            </a:endParaRPr>
          </a:p>
          <a:p>
            <a:pPr marL="285750" marR="0" lvl="0" indent="-323850" algn="l" rtl="0">
              <a:spcBef>
                <a:spcPts val="1000"/>
              </a:spcBef>
              <a:spcAft>
                <a:spcPts val="0"/>
              </a:spcAft>
              <a:buClr>
                <a:schemeClr val="dk1"/>
              </a:buClr>
              <a:buSzPts val="2400"/>
              <a:buFont typeface="Rockwell"/>
              <a:buChar char="•"/>
            </a:pPr>
            <a:r>
              <a:rPr lang="en-US" sz="2400">
                <a:solidFill>
                  <a:schemeClr val="dk1"/>
                </a:solidFill>
                <a:latin typeface="Rockwell"/>
                <a:ea typeface="Rockwell"/>
                <a:cs typeface="Rockwell"/>
                <a:sym typeface="Rockwell"/>
              </a:rPr>
              <a:t>Native Plants</a:t>
            </a:r>
            <a:endParaRPr sz="2400">
              <a:solidFill>
                <a:schemeClr val="dk1"/>
              </a:solidFill>
              <a:latin typeface="Rockwell"/>
              <a:ea typeface="Rockwell"/>
              <a:cs typeface="Rockwell"/>
              <a:sym typeface="Rockwell"/>
            </a:endParaRPr>
          </a:p>
          <a:p>
            <a:pPr marL="285750" marR="0" lvl="0" indent="-323850" algn="l" rtl="0">
              <a:spcBef>
                <a:spcPts val="1000"/>
              </a:spcBef>
              <a:spcAft>
                <a:spcPts val="0"/>
              </a:spcAft>
              <a:buClr>
                <a:schemeClr val="dk1"/>
              </a:buClr>
              <a:buSzPts val="2400"/>
              <a:buFont typeface="Rockwell"/>
              <a:buChar char="•"/>
            </a:pPr>
            <a:r>
              <a:rPr lang="en-US" sz="2400">
                <a:solidFill>
                  <a:schemeClr val="dk1"/>
                </a:solidFill>
                <a:latin typeface="Rockwell"/>
                <a:ea typeface="Rockwell"/>
                <a:cs typeface="Rockwell"/>
                <a:sym typeface="Rockwell"/>
              </a:rPr>
              <a:t>Hydration Stations</a:t>
            </a:r>
            <a:endParaRPr sz="2400">
              <a:solidFill>
                <a:schemeClr val="dk1"/>
              </a:solidFill>
              <a:latin typeface="Rockwell"/>
              <a:ea typeface="Rockwell"/>
              <a:cs typeface="Rockwell"/>
              <a:sym typeface="Rockwell"/>
            </a:endParaRPr>
          </a:p>
          <a:p>
            <a:pPr marL="285750" marR="0" lvl="0" indent="-323850" algn="l" rtl="0">
              <a:spcBef>
                <a:spcPts val="1000"/>
              </a:spcBef>
              <a:spcAft>
                <a:spcPts val="0"/>
              </a:spcAft>
              <a:buClr>
                <a:schemeClr val="dk1"/>
              </a:buClr>
              <a:buSzPts val="2400"/>
              <a:buFont typeface="Rockwell"/>
              <a:buChar char="•"/>
            </a:pPr>
            <a:r>
              <a:rPr lang="en-US" sz="2400">
                <a:solidFill>
                  <a:schemeClr val="dk1"/>
                </a:solidFill>
                <a:latin typeface="Rockwell"/>
                <a:ea typeface="Rockwell"/>
                <a:cs typeface="Rockwell"/>
                <a:sym typeface="Rockwell"/>
              </a:rPr>
              <a:t>Low water grass irrigation</a:t>
            </a:r>
            <a:endParaRPr sz="2400">
              <a:solidFill>
                <a:schemeClr val="dk1"/>
              </a:solidFill>
              <a:latin typeface="Rockwell"/>
              <a:ea typeface="Rockwell"/>
              <a:cs typeface="Rockwell"/>
              <a:sym typeface="Rockwell"/>
            </a:endParaRPr>
          </a:p>
          <a:p>
            <a:pPr marL="285750" marR="0" lvl="0" indent="-323850" algn="l" rtl="0">
              <a:spcBef>
                <a:spcPts val="1000"/>
              </a:spcBef>
              <a:spcAft>
                <a:spcPts val="1000"/>
              </a:spcAft>
              <a:buClr>
                <a:schemeClr val="dk1"/>
              </a:buClr>
              <a:buSzPts val="2400"/>
              <a:buFont typeface="Rockwell"/>
              <a:buChar char="•"/>
            </a:pPr>
            <a:r>
              <a:rPr lang="en-US" sz="2400">
                <a:solidFill>
                  <a:schemeClr val="dk1"/>
                </a:solidFill>
                <a:latin typeface="Rockwell"/>
                <a:ea typeface="Rockwell"/>
                <a:cs typeface="Rockwell"/>
                <a:sym typeface="Rockwell"/>
              </a:rPr>
              <a:t>Water-Efficient Bathrooms</a:t>
            </a:r>
            <a:endParaRPr sz="2400">
              <a:solidFill>
                <a:schemeClr val="dk1"/>
              </a:solidFill>
              <a:latin typeface="Rockwell"/>
              <a:ea typeface="Rockwell"/>
              <a:cs typeface="Rockwell"/>
              <a:sym typeface="Rockwell"/>
            </a:endParaRPr>
          </a:p>
        </p:txBody>
      </p:sp>
      <p:pic>
        <p:nvPicPr>
          <p:cNvPr id="409" name="Google Shape;409;p49"/>
          <p:cNvPicPr preferRelativeResize="0"/>
          <p:nvPr/>
        </p:nvPicPr>
        <p:blipFill>
          <a:blip r:embed="rId6">
            <a:alphaModFix/>
          </a:blip>
          <a:stretch>
            <a:fillRect/>
          </a:stretch>
        </p:blipFill>
        <p:spPr>
          <a:xfrm>
            <a:off x="2285076" y="1345214"/>
            <a:ext cx="2798751" cy="41675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4"/>
        <p:cNvGrpSpPr/>
        <p:nvPr/>
      </p:nvGrpSpPr>
      <p:grpSpPr>
        <a:xfrm>
          <a:off x="0" y="0"/>
          <a:ext cx="0" cy="0"/>
          <a:chOff x="0" y="0"/>
          <a:chExt cx="0" cy="0"/>
        </a:xfrm>
      </p:grpSpPr>
      <p:sp>
        <p:nvSpPr>
          <p:cNvPr id="415" name="Google Shape;415;p50"/>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ockwell"/>
              <a:ea typeface="Rockwell"/>
              <a:cs typeface="Rockwell"/>
              <a:sym typeface="Rockwell"/>
            </a:endParaRPr>
          </a:p>
        </p:txBody>
      </p:sp>
      <p:pic>
        <p:nvPicPr>
          <p:cNvPr id="416" name="Google Shape;416;p50" descr="One glowing fluorescent bulb amonst unlit incandescent bulbs"/>
          <p:cNvPicPr preferRelativeResize="0"/>
          <p:nvPr/>
        </p:nvPicPr>
        <p:blipFill rotWithShape="1">
          <a:blip r:embed="rId3">
            <a:alphaModFix/>
          </a:blip>
          <a:srcRect l="12247" r="12750"/>
          <a:stretch/>
        </p:blipFill>
        <p:spPr>
          <a:xfrm>
            <a:off x="643467" y="720071"/>
            <a:ext cx="5500149" cy="5500149"/>
          </a:xfrm>
          <a:custGeom>
            <a:avLst/>
            <a:gdLst/>
            <a:ahLst/>
            <a:cxnLst/>
            <a:rect l="l" t="t" r="r" b="b"/>
            <a:pathLst>
              <a:path w="3051400" h="3051400" extrusionOk="0">
                <a:moveTo>
                  <a:pt x="1525700" y="171641"/>
                </a:moveTo>
                <a:cubicBezTo>
                  <a:pt x="2273526" y="171641"/>
                  <a:pt x="2879759" y="777874"/>
                  <a:pt x="2879759" y="1525700"/>
                </a:cubicBezTo>
                <a:cubicBezTo>
                  <a:pt x="2879759" y="2273526"/>
                  <a:pt x="2273526" y="2879759"/>
                  <a:pt x="1525700" y="2879759"/>
                </a:cubicBezTo>
                <a:cubicBezTo>
                  <a:pt x="777874" y="2879759"/>
                  <a:pt x="171641" y="2273526"/>
                  <a:pt x="171641" y="1525700"/>
                </a:cubicBezTo>
                <a:cubicBezTo>
                  <a:pt x="171641" y="777874"/>
                  <a:pt x="777874" y="171641"/>
                  <a:pt x="1525700" y="171641"/>
                </a:cubicBezTo>
                <a:close/>
                <a:moveTo>
                  <a:pt x="1525700" y="133499"/>
                </a:moveTo>
                <a:cubicBezTo>
                  <a:pt x="756809" y="133499"/>
                  <a:pt x="133499" y="756809"/>
                  <a:pt x="133499" y="1525700"/>
                </a:cubicBezTo>
                <a:cubicBezTo>
                  <a:pt x="133499" y="2294591"/>
                  <a:pt x="756809" y="2917901"/>
                  <a:pt x="1525700" y="2917901"/>
                </a:cubicBezTo>
                <a:cubicBezTo>
                  <a:pt x="2294591" y="2917901"/>
                  <a:pt x="2917901" y="2294591"/>
                  <a:pt x="2917901" y="1525700"/>
                </a:cubicBezTo>
                <a:cubicBezTo>
                  <a:pt x="2917901" y="756809"/>
                  <a:pt x="2294591" y="133499"/>
                  <a:pt x="1525700" y="133499"/>
                </a:cubicBezTo>
                <a:close/>
                <a:moveTo>
                  <a:pt x="1525700" y="0"/>
                </a:moveTo>
                <a:cubicBezTo>
                  <a:pt x="2368321" y="0"/>
                  <a:pt x="3051400" y="683079"/>
                  <a:pt x="3051400" y="1525700"/>
                </a:cubicBezTo>
                <a:cubicBezTo>
                  <a:pt x="3051400" y="2368321"/>
                  <a:pt x="2368321" y="3051400"/>
                  <a:pt x="1525700" y="3051400"/>
                </a:cubicBezTo>
                <a:cubicBezTo>
                  <a:pt x="683079" y="3051400"/>
                  <a:pt x="0" y="2368321"/>
                  <a:pt x="0" y="1525700"/>
                </a:cubicBezTo>
                <a:cubicBezTo>
                  <a:pt x="0" y="683079"/>
                  <a:pt x="683079" y="0"/>
                  <a:pt x="1525700" y="0"/>
                </a:cubicBezTo>
                <a:close/>
              </a:path>
            </a:pathLst>
          </a:custGeom>
          <a:noFill/>
          <a:ln>
            <a:noFill/>
          </a:ln>
        </p:spPr>
      </p:pic>
      <p:sp>
        <p:nvSpPr>
          <p:cNvPr id="417" name="Google Shape;417;p50"/>
          <p:cNvSpPr/>
          <p:nvPr/>
        </p:nvSpPr>
        <p:spPr>
          <a:xfrm>
            <a:off x="643467" y="720071"/>
            <a:ext cx="5504688" cy="5504688"/>
          </a:xfrm>
          <a:custGeom>
            <a:avLst/>
            <a:gdLst/>
            <a:ahLst/>
            <a:cxnLst/>
            <a:rect l="l" t="t" r="r" b="b"/>
            <a:pathLst>
              <a:path w="7315200" h="7315200" extrusionOk="0">
                <a:moveTo>
                  <a:pt x="3657600" y="411480"/>
                </a:moveTo>
                <a:cubicBezTo>
                  <a:pt x="5450383" y="411480"/>
                  <a:pt x="6903720" y="1864817"/>
                  <a:pt x="6903720" y="3657600"/>
                </a:cubicBezTo>
                <a:cubicBezTo>
                  <a:pt x="6903720" y="5450383"/>
                  <a:pt x="5450383" y="6903720"/>
                  <a:pt x="3657600" y="6903720"/>
                </a:cubicBezTo>
                <a:cubicBezTo>
                  <a:pt x="1864817" y="6903720"/>
                  <a:pt x="411480" y="5450383"/>
                  <a:pt x="411480" y="3657600"/>
                </a:cubicBezTo>
                <a:cubicBezTo>
                  <a:pt x="411480" y="1864817"/>
                  <a:pt x="1864817" y="411480"/>
                  <a:pt x="3657600" y="411480"/>
                </a:cubicBezTo>
                <a:close/>
                <a:moveTo>
                  <a:pt x="3657600" y="320040"/>
                </a:moveTo>
                <a:cubicBezTo>
                  <a:pt x="1814317" y="320040"/>
                  <a:pt x="320040" y="1814317"/>
                  <a:pt x="320040" y="3657600"/>
                </a:cubicBezTo>
                <a:cubicBezTo>
                  <a:pt x="320040" y="5500883"/>
                  <a:pt x="1814317" y="6995160"/>
                  <a:pt x="3657600" y="6995160"/>
                </a:cubicBezTo>
                <a:cubicBezTo>
                  <a:pt x="5500883" y="6995160"/>
                  <a:pt x="6995160" y="5500883"/>
                  <a:pt x="6995160" y="3657600"/>
                </a:cubicBezTo>
                <a:cubicBezTo>
                  <a:pt x="6995160" y="1814317"/>
                  <a:pt x="5500883" y="320040"/>
                  <a:pt x="3657600" y="320040"/>
                </a:cubicBezTo>
                <a:close/>
                <a:moveTo>
                  <a:pt x="3657600" y="0"/>
                </a:moveTo>
                <a:cubicBezTo>
                  <a:pt x="5677637" y="0"/>
                  <a:pt x="7315200" y="1637563"/>
                  <a:pt x="7315200" y="3657600"/>
                </a:cubicBezTo>
                <a:cubicBezTo>
                  <a:pt x="7315200" y="5677637"/>
                  <a:pt x="5677637" y="7315200"/>
                  <a:pt x="3657600" y="7315200"/>
                </a:cubicBezTo>
                <a:cubicBezTo>
                  <a:pt x="1637563" y="7315200"/>
                  <a:pt x="0" y="5677637"/>
                  <a:pt x="0" y="3657600"/>
                </a:cubicBezTo>
                <a:cubicBezTo>
                  <a:pt x="0" y="1637563"/>
                  <a:pt x="1637563" y="0"/>
                  <a:pt x="3657600" y="0"/>
                </a:cubicBezTo>
                <a:close/>
              </a:path>
            </a:pathLst>
          </a:custGeom>
          <a:blipFill rotWithShape="1">
            <a:blip r:embed="rId4">
              <a:alphaModFix amt="30000"/>
            </a:blip>
            <a:tile tx="0" ty="-762000" sx="92002" sy="89002" flip="xy" algn="ctr"/>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ockwell"/>
              <a:ea typeface="Rockwell"/>
              <a:cs typeface="Rockwell"/>
              <a:sym typeface="Rockwell"/>
            </a:endParaRPr>
          </a:p>
        </p:txBody>
      </p:sp>
      <p:sp>
        <p:nvSpPr>
          <p:cNvPr id="418" name="Google Shape;418;p50"/>
          <p:cNvSpPr txBox="1">
            <a:spLocks noGrp="1"/>
          </p:cNvSpPr>
          <p:nvPr>
            <p:ph type="title"/>
          </p:nvPr>
        </p:nvSpPr>
        <p:spPr>
          <a:xfrm>
            <a:off x="6289910" y="534217"/>
            <a:ext cx="5943600" cy="3795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0000"/>
              </a:lnSpc>
              <a:spcBef>
                <a:spcPts val="0"/>
              </a:spcBef>
              <a:spcAft>
                <a:spcPts val="0"/>
              </a:spcAft>
              <a:buClr>
                <a:schemeClr val="dk1"/>
              </a:buClr>
              <a:buSzPct val="100000"/>
              <a:buFont typeface="Rockwell"/>
              <a:buNone/>
            </a:pPr>
            <a:r>
              <a:rPr lang="en-US" sz="2400" b="1">
                <a:solidFill>
                  <a:schemeClr val="dk1"/>
                </a:solidFill>
              </a:rPr>
              <a:t>GOAL # 7:  AFFORDABLE AND CLEAN ENERGY</a:t>
            </a:r>
            <a:endParaRPr/>
          </a:p>
        </p:txBody>
      </p:sp>
      <p:sp>
        <p:nvSpPr>
          <p:cNvPr id="419" name="Google Shape;419;p50"/>
          <p:cNvSpPr/>
          <p:nvPr/>
        </p:nvSpPr>
        <p:spPr>
          <a:xfrm rot="5400000">
            <a:off x="5002405" y="3431690"/>
            <a:ext cx="3657600" cy="80700"/>
          </a:xfrm>
          <a:prstGeom prst="rect">
            <a:avLst/>
          </a:prstGeom>
          <a:blipFill rotWithShape="1">
            <a:blip r:embed="rId5">
              <a:alphaModFix amt="85000"/>
            </a:blip>
            <a:tile tx="0" ty="-717550" sx="92002" sy="89002"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0"/>
          <p:cNvSpPr txBox="1"/>
          <p:nvPr/>
        </p:nvSpPr>
        <p:spPr>
          <a:xfrm>
            <a:off x="7281200" y="1390404"/>
            <a:ext cx="4555200" cy="4910100"/>
          </a:xfrm>
          <a:prstGeom prst="rect">
            <a:avLst/>
          </a:prstGeom>
          <a:noFill/>
          <a:ln>
            <a:noFill/>
          </a:ln>
        </p:spPr>
        <p:txBody>
          <a:bodyPr spcFirstLastPara="1" wrap="square" lIns="91425" tIns="45700" rIns="91425" bIns="45700" anchor="t" anchorCtr="0">
            <a:spAutoFit/>
          </a:bodyPr>
          <a:lstStyle/>
          <a:p>
            <a:pPr marL="114300" marR="0" lvl="0" indent="0" algn="l" rtl="0">
              <a:spcBef>
                <a:spcPts val="0"/>
              </a:spcBef>
              <a:spcAft>
                <a:spcPts val="0"/>
              </a:spcAft>
              <a:buClr>
                <a:schemeClr val="dk1"/>
              </a:buClr>
              <a:buSzPts val="1800"/>
              <a:buFont typeface="Arial"/>
              <a:buNone/>
            </a:pPr>
            <a:r>
              <a:rPr lang="en-US" sz="2400">
                <a:solidFill>
                  <a:schemeClr val="dk1"/>
                </a:solidFill>
                <a:latin typeface="Rockwell"/>
                <a:ea typeface="Rockwell"/>
                <a:cs typeface="Rockwell"/>
                <a:sym typeface="Rockwell"/>
              </a:rPr>
              <a:t>Garbage Goal: 80% of waste diverted by 2020. Zero waste by 2025!</a:t>
            </a:r>
            <a:endParaRPr sz="2400">
              <a:solidFill>
                <a:schemeClr val="dk1"/>
              </a:solidFill>
              <a:latin typeface="Rockwell"/>
              <a:ea typeface="Rockwell"/>
              <a:cs typeface="Rockwell"/>
              <a:sym typeface="Rockwell"/>
            </a:endParaRPr>
          </a:p>
          <a:p>
            <a:pPr marL="114300" marR="0" lvl="0" indent="0" algn="l" rtl="0">
              <a:spcBef>
                <a:spcPts val="0"/>
              </a:spcBef>
              <a:spcAft>
                <a:spcPts val="0"/>
              </a:spcAft>
              <a:buClr>
                <a:schemeClr val="dk1"/>
              </a:buClr>
              <a:buSzPts val="1800"/>
              <a:buFont typeface="Arial"/>
              <a:buNone/>
            </a:pPr>
            <a:endParaRPr sz="2400">
              <a:solidFill>
                <a:schemeClr val="dk1"/>
              </a:solidFill>
              <a:latin typeface="Rockwell"/>
              <a:ea typeface="Rockwell"/>
              <a:cs typeface="Rockwell"/>
              <a:sym typeface="Rockwell"/>
            </a:endParaRPr>
          </a:p>
          <a:p>
            <a:pPr marL="114300" marR="0" lvl="0" indent="0" algn="l" rtl="0">
              <a:spcBef>
                <a:spcPts val="0"/>
              </a:spcBef>
              <a:spcAft>
                <a:spcPts val="0"/>
              </a:spcAft>
              <a:buClr>
                <a:schemeClr val="dk1"/>
              </a:buClr>
              <a:buSzPts val="1800"/>
              <a:buFont typeface="Arial"/>
              <a:buNone/>
            </a:pPr>
            <a:r>
              <a:rPr lang="en-US" sz="2400">
                <a:solidFill>
                  <a:schemeClr val="dk1"/>
                </a:solidFill>
                <a:latin typeface="Rockwell"/>
                <a:ea typeface="Rockwell"/>
                <a:cs typeface="Rockwell"/>
                <a:sym typeface="Rockwell"/>
              </a:rPr>
              <a:t>Progress:</a:t>
            </a:r>
            <a:endParaRPr sz="2400">
              <a:solidFill>
                <a:schemeClr val="dk1"/>
              </a:solidFill>
              <a:latin typeface="Rockwell"/>
              <a:ea typeface="Rockwell"/>
              <a:cs typeface="Rockwell"/>
              <a:sym typeface="Rockwell"/>
            </a:endParaRPr>
          </a:p>
          <a:p>
            <a:pPr marL="285750" marR="0" lvl="0" indent="-323850" algn="l" rtl="0">
              <a:spcBef>
                <a:spcPts val="0"/>
              </a:spcBef>
              <a:spcAft>
                <a:spcPts val="0"/>
              </a:spcAft>
              <a:buClr>
                <a:schemeClr val="dk1"/>
              </a:buClr>
              <a:buSzPts val="2400"/>
              <a:buFont typeface="Rockwell"/>
              <a:buChar char="•"/>
            </a:pPr>
            <a:r>
              <a:rPr lang="en-US" sz="2400">
                <a:solidFill>
                  <a:schemeClr val="dk1"/>
                </a:solidFill>
                <a:latin typeface="Rockwell"/>
                <a:ea typeface="Rockwell"/>
                <a:cs typeface="Rockwell"/>
                <a:sym typeface="Rockwell"/>
              </a:rPr>
              <a:t>75% of waste is diverted from landfill</a:t>
            </a:r>
            <a:endParaRPr sz="2400">
              <a:solidFill>
                <a:schemeClr val="dk1"/>
              </a:solidFill>
              <a:latin typeface="Rockwell"/>
              <a:ea typeface="Rockwell"/>
              <a:cs typeface="Rockwell"/>
              <a:sym typeface="Rockwell"/>
            </a:endParaRPr>
          </a:p>
          <a:p>
            <a:pPr marL="285750" marR="0" lvl="0" indent="-323850" algn="l" rtl="0">
              <a:spcBef>
                <a:spcPts val="1000"/>
              </a:spcBef>
              <a:spcAft>
                <a:spcPts val="0"/>
              </a:spcAft>
              <a:buClr>
                <a:schemeClr val="dk1"/>
              </a:buClr>
              <a:buSzPts val="2400"/>
              <a:buFont typeface="Rockwell"/>
              <a:buChar char="•"/>
            </a:pPr>
            <a:r>
              <a:rPr lang="en-US" sz="2400">
                <a:solidFill>
                  <a:schemeClr val="dk1"/>
                </a:solidFill>
                <a:latin typeface="Rockwell"/>
                <a:ea typeface="Rockwell"/>
                <a:cs typeface="Rockwell"/>
                <a:sym typeface="Rockwell"/>
              </a:rPr>
              <a:t>Over 1,840 tons recycled in 2016</a:t>
            </a:r>
            <a:endParaRPr sz="2400">
              <a:solidFill>
                <a:schemeClr val="dk1"/>
              </a:solidFill>
              <a:latin typeface="Rockwell"/>
              <a:ea typeface="Rockwell"/>
              <a:cs typeface="Rockwell"/>
              <a:sym typeface="Rockwell"/>
            </a:endParaRPr>
          </a:p>
          <a:p>
            <a:pPr marL="285750" marR="0" lvl="0" indent="-323850" algn="l" rtl="0">
              <a:spcBef>
                <a:spcPts val="1000"/>
              </a:spcBef>
              <a:spcAft>
                <a:spcPts val="0"/>
              </a:spcAft>
              <a:buClr>
                <a:schemeClr val="dk1"/>
              </a:buClr>
              <a:buSzPts val="2400"/>
              <a:buFont typeface="Rockwell"/>
              <a:buChar char="•"/>
            </a:pPr>
            <a:r>
              <a:rPr lang="en-US" sz="2400">
                <a:solidFill>
                  <a:schemeClr val="dk1"/>
                </a:solidFill>
                <a:latin typeface="Rockwell"/>
                <a:ea typeface="Rockwell"/>
                <a:cs typeface="Rockwell"/>
                <a:sym typeface="Rockwell"/>
              </a:rPr>
              <a:t>100% of food waste composted on campus</a:t>
            </a:r>
            <a:endParaRPr sz="2400">
              <a:solidFill>
                <a:schemeClr val="dk1"/>
              </a:solidFill>
              <a:latin typeface="Rockwell"/>
              <a:ea typeface="Rockwell"/>
              <a:cs typeface="Rockwell"/>
              <a:sym typeface="Rockwell"/>
            </a:endParaRPr>
          </a:p>
          <a:p>
            <a:pPr marL="285750" marR="0" lvl="0" indent="-323850" algn="l" rtl="0">
              <a:spcBef>
                <a:spcPts val="1000"/>
              </a:spcBef>
              <a:spcAft>
                <a:spcPts val="1000"/>
              </a:spcAft>
              <a:buClr>
                <a:schemeClr val="dk1"/>
              </a:buClr>
              <a:buSzPts val="2400"/>
              <a:buFont typeface="Rockwell"/>
              <a:buChar char="•"/>
            </a:pPr>
            <a:endParaRPr sz="2400">
              <a:solidFill>
                <a:schemeClr val="dk1"/>
              </a:solidFill>
              <a:latin typeface="Rockwell"/>
              <a:ea typeface="Rockwell"/>
              <a:cs typeface="Rockwell"/>
              <a:sym typeface="Rockwell"/>
            </a:endParaRPr>
          </a:p>
        </p:txBody>
      </p:sp>
      <p:pic>
        <p:nvPicPr>
          <p:cNvPr id="421" name="Google Shape;421;p50"/>
          <p:cNvPicPr preferRelativeResize="0"/>
          <p:nvPr/>
        </p:nvPicPr>
        <p:blipFill>
          <a:blip r:embed="rId6">
            <a:alphaModFix/>
          </a:blip>
          <a:stretch>
            <a:fillRect/>
          </a:stretch>
        </p:blipFill>
        <p:spPr>
          <a:xfrm>
            <a:off x="337925" y="1692225"/>
            <a:ext cx="6452925" cy="3904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6"/>
        <p:cNvGrpSpPr/>
        <p:nvPr/>
      </p:nvGrpSpPr>
      <p:grpSpPr>
        <a:xfrm>
          <a:off x="0" y="0"/>
          <a:ext cx="0" cy="0"/>
          <a:chOff x="0" y="0"/>
          <a:chExt cx="0" cy="0"/>
        </a:xfrm>
      </p:grpSpPr>
      <p:sp>
        <p:nvSpPr>
          <p:cNvPr id="427" name="Google Shape;427;p51"/>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ockwell"/>
              <a:ea typeface="Rockwell"/>
              <a:cs typeface="Rockwell"/>
              <a:sym typeface="Rockwell"/>
            </a:endParaRPr>
          </a:p>
        </p:txBody>
      </p:sp>
      <p:sp>
        <p:nvSpPr>
          <p:cNvPr id="428" name="Google Shape;428;p51"/>
          <p:cNvSpPr txBox="1">
            <a:spLocks noGrp="1"/>
          </p:cNvSpPr>
          <p:nvPr>
            <p:ph type="title"/>
          </p:nvPr>
        </p:nvSpPr>
        <p:spPr>
          <a:xfrm>
            <a:off x="6289910" y="534217"/>
            <a:ext cx="5943600" cy="3795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0000"/>
              </a:lnSpc>
              <a:spcBef>
                <a:spcPts val="0"/>
              </a:spcBef>
              <a:spcAft>
                <a:spcPts val="0"/>
              </a:spcAft>
              <a:buClr>
                <a:schemeClr val="dk1"/>
              </a:buClr>
              <a:buSzPct val="100000"/>
              <a:buFont typeface="Rockwell"/>
              <a:buNone/>
            </a:pPr>
            <a:r>
              <a:rPr lang="en-US" sz="2400" b="1">
                <a:solidFill>
                  <a:schemeClr val="dk1"/>
                </a:solidFill>
              </a:rPr>
              <a:t>GOAL # 7:  AFFORDABLE AND CLEAN ENERGY</a:t>
            </a:r>
            <a:endParaRPr/>
          </a:p>
        </p:txBody>
      </p:sp>
      <p:sp>
        <p:nvSpPr>
          <p:cNvPr id="429" name="Google Shape;429;p51"/>
          <p:cNvSpPr/>
          <p:nvPr/>
        </p:nvSpPr>
        <p:spPr>
          <a:xfrm rot="5400000">
            <a:off x="5002405" y="3431690"/>
            <a:ext cx="3657600" cy="80700"/>
          </a:xfrm>
          <a:prstGeom prst="rect">
            <a:avLst/>
          </a:prstGeom>
          <a:blipFill rotWithShape="1">
            <a:blip r:embed="rId3">
              <a:alphaModFix amt="85000"/>
            </a:blip>
            <a:tile tx="0" ty="-717550" sx="92002" sy="89002"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1"/>
          <p:cNvSpPr txBox="1"/>
          <p:nvPr/>
        </p:nvSpPr>
        <p:spPr>
          <a:xfrm>
            <a:off x="7281200" y="1390404"/>
            <a:ext cx="4555200" cy="4540800"/>
          </a:xfrm>
          <a:prstGeom prst="rect">
            <a:avLst/>
          </a:prstGeom>
          <a:noFill/>
          <a:ln>
            <a:noFill/>
          </a:ln>
        </p:spPr>
        <p:txBody>
          <a:bodyPr spcFirstLastPara="1" wrap="square" lIns="91425" tIns="45700" rIns="91425" bIns="45700" anchor="t" anchorCtr="0">
            <a:spAutoFit/>
          </a:bodyPr>
          <a:lstStyle/>
          <a:p>
            <a:pPr marL="114300" marR="0" lvl="0" indent="0" algn="l" rtl="0">
              <a:spcBef>
                <a:spcPts val="0"/>
              </a:spcBef>
              <a:spcAft>
                <a:spcPts val="0"/>
              </a:spcAft>
              <a:buClr>
                <a:schemeClr val="dk1"/>
              </a:buClr>
              <a:buSzPts val="1800"/>
              <a:buFont typeface="Arial"/>
              <a:buNone/>
            </a:pPr>
            <a:r>
              <a:rPr lang="en-US" sz="2400">
                <a:solidFill>
                  <a:schemeClr val="dk1"/>
                </a:solidFill>
                <a:latin typeface="Rockwell"/>
                <a:ea typeface="Rockwell"/>
                <a:cs typeface="Rockwell"/>
                <a:sym typeface="Rockwell"/>
              </a:rPr>
              <a:t>Transportation Goal: 15% of campus using alternative modes of travel by 2020</a:t>
            </a:r>
            <a:endParaRPr sz="2400">
              <a:solidFill>
                <a:schemeClr val="dk1"/>
              </a:solidFill>
              <a:latin typeface="Rockwell"/>
              <a:ea typeface="Rockwell"/>
              <a:cs typeface="Rockwell"/>
              <a:sym typeface="Rockwell"/>
            </a:endParaRPr>
          </a:p>
          <a:p>
            <a:pPr marL="114300" marR="0" lvl="0" indent="0" algn="l" rtl="0">
              <a:spcBef>
                <a:spcPts val="0"/>
              </a:spcBef>
              <a:spcAft>
                <a:spcPts val="0"/>
              </a:spcAft>
              <a:buClr>
                <a:schemeClr val="dk1"/>
              </a:buClr>
              <a:buSzPts val="1800"/>
              <a:buFont typeface="Arial"/>
              <a:buNone/>
            </a:pPr>
            <a:endParaRPr sz="2400">
              <a:solidFill>
                <a:schemeClr val="dk1"/>
              </a:solidFill>
              <a:latin typeface="Rockwell"/>
              <a:ea typeface="Rockwell"/>
              <a:cs typeface="Rockwell"/>
              <a:sym typeface="Rockwell"/>
            </a:endParaRPr>
          </a:p>
          <a:p>
            <a:pPr marL="114300" marR="0" lvl="0" indent="0" algn="l" rtl="0">
              <a:spcBef>
                <a:spcPts val="0"/>
              </a:spcBef>
              <a:spcAft>
                <a:spcPts val="0"/>
              </a:spcAft>
              <a:buClr>
                <a:schemeClr val="dk1"/>
              </a:buClr>
              <a:buSzPts val="1800"/>
              <a:buFont typeface="Arial"/>
              <a:buNone/>
            </a:pPr>
            <a:r>
              <a:rPr lang="en-US" sz="2400">
                <a:solidFill>
                  <a:schemeClr val="dk1"/>
                </a:solidFill>
                <a:latin typeface="Rockwell"/>
                <a:ea typeface="Rockwell"/>
                <a:cs typeface="Rockwell"/>
                <a:sym typeface="Rockwell"/>
              </a:rPr>
              <a:t>Progress:</a:t>
            </a:r>
            <a:endParaRPr sz="2400">
              <a:solidFill>
                <a:schemeClr val="dk1"/>
              </a:solidFill>
              <a:latin typeface="Rockwell"/>
              <a:ea typeface="Rockwell"/>
              <a:cs typeface="Rockwell"/>
              <a:sym typeface="Rockwell"/>
            </a:endParaRPr>
          </a:p>
          <a:p>
            <a:pPr marL="285750" marR="0" lvl="0" indent="-323850" algn="l" rtl="0">
              <a:spcBef>
                <a:spcPts val="0"/>
              </a:spcBef>
              <a:spcAft>
                <a:spcPts val="0"/>
              </a:spcAft>
              <a:buClr>
                <a:schemeClr val="dk1"/>
              </a:buClr>
              <a:buSzPts val="2400"/>
              <a:buFont typeface="Rockwell"/>
              <a:buChar char="•"/>
            </a:pPr>
            <a:r>
              <a:rPr lang="en-US" sz="2400">
                <a:solidFill>
                  <a:schemeClr val="dk1"/>
                </a:solidFill>
                <a:latin typeface="Rockwell"/>
                <a:ea typeface="Rockwell"/>
                <a:cs typeface="Rockwell"/>
                <a:sym typeface="Rockwell"/>
              </a:rPr>
              <a:t>25% of students and 10% of employees used sustainable travel methods in 2019</a:t>
            </a:r>
            <a:endParaRPr sz="2400">
              <a:solidFill>
                <a:schemeClr val="dk1"/>
              </a:solidFill>
              <a:latin typeface="Rockwell"/>
              <a:ea typeface="Rockwell"/>
              <a:cs typeface="Rockwell"/>
              <a:sym typeface="Rockwell"/>
            </a:endParaRPr>
          </a:p>
          <a:p>
            <a:pPr marL="285750" marR="0" lvl="0" indent="-323850" algn="l" rtl="0">
              <a:spcBef>
                <a:spcPts val="1000"/>
              </a:spcBef>
              <a:spcAft>
                <a:spcPts val="0"/>
              </a:spcAft>
              <a:buClr>
                <a:schemeClr val="dk1"/>
              </a:buClr>
              <a:buSzPts val="2400"/>
              <a:buFont typeface="Rockwell"/>
              <a:buChar char="•"/>
            </a:pPr>
            <a:r>
              <a:rPr lang="en-US" sz="2400">
                <a:solidFill>
                  <a:schemeClr val="dk1"/>
                </a:solidFill>
                <a:latin typeface="Rockwell"/>
                <a:ea typeface="Rockwell"/>
                <a:cs typeface="Rockwell"/>
                <a:sym typeface="Rockwell"/>
              </a:rPr>
              <a:t>Zipcar available on campus</a:t>
            </a:r>
            <a:endParaRPr sz="2400">
              <a:solidFill>
                <a:schemeClr val="dk1"/>
              </a:solidFill>
              <a:latin typeface="Rockwell"/>
              <a:ea typeface="Rockwell"/>
              <a:cs typeface="Rockwell"/>
              <a:sym typeface="Rockwell"/>
            </a:endParaRPr>
          </a:p>
          <a:p>
            <a:pPr marL="285750" marR="0" lvl="0" indent="-323850" algn="l" rtl="0">
              <a:spcBef>
                <a:spcPts val="1000"/>
              </a:spcBef>
              <a:spcAft>
                <a:spcPts val="0"/>
              </a:spcAft>
              <a:buClr>
                <a:schemeClr val="dk1"/>
              </a:buClr>
              <a:buSzPts val="2400"/>
              <a:buFont typeface="Rockwell"/>
              <a:buChar char="•"/>
            </a:pPr>
            <a:r>
              <a:rPr lang="en-US" sz="2400">
                <a:solidFill>
                  <a:schemeClr val="dk1"/>
                </a:solidFill>
                <a:latin typeface="Rockwell"/>
                <a:ea typeface="Rockwell"/>
                <a:cs typeface="Rockwell"/>
                <a:sym typeface="Rockwell"/>
              </a:rPr>
              <a:t>EV charging stations</a:t>
            </a:r>
            <a:endParaRPr sz="2400">
              <a:solidFill>
                <a:schemeClr val="dk1"/>
              </a:solidFill>
              <a:latin typeface="Rockwell"/>
              <a:ea typeface="Rockwell"/>
              <a:cs typeface="Rockwell"/>
              <a:sym typeface="Rockwell"/>
            </a:endParaRPr>
          </a:p>
          <a:p>
            <a:pPr marL="457200" marR="0" lvl="0" indent="0" algn="l" rtl="0">
              <a:spcBef>
                <a:spcPts val="1000"/>
              </a:spcBef>
              <a:spcAft>
                <a:spcPts val="1000"/>
              </a:spcAft>
              <a:buNone/>
            </a:pPr>
            <a:endParaRPr sz="2400">
              <a:solidFill>
                <a:schemeClr val="dk1"/>
              </a:solidFill>
              <a:latin typeface="Rockwell"/>
              <a:ea typeface="Rockwell"/>
              <a:cs typeface="Rockwell"/>
              <a:sym typeface="Rockwell"/>
            </a:endParaRPr>
          </a:p>
        </p:txBody>
      </p:sp>
      <p:pic>
        <p:nvPicPr>
          <p:cNvPr id="431" name="Google Shape;431;p51"/>
          <p:cNvPicPr preferRelativeResize="0"/>
          <p:nvPr/>
        </p:nvPicPr>
        <p:blipFill>
          <a:blip r:embed="rId4">
            <a:alphaModFix/>
          </a:blip>
          <a:stretch>
            <a:fillRect/>
          </a:stretch>
        </p:blipFill>
        <p:spPr>
          <a:xfrm>
            <a:off x="516350" y="1378350"/>
            <a:ext cx="6096000" cy="40671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6"/>
        <p:cNvGrpSpPr/>
        <p:nvPr/>
      </p:nvGrpSpPr>
      <p:grpSpPr>
        <a:xfrm>
          <a:off x="0" y="0"/>
          <a:ext cx="0" cy="0"/>
          <a:chOff x="0" y="0"/>
          <a:chExt cx="0" cy="0"/>
        </a:xfrm>
      </p:grpSpPr>
      <p:sp>
        <p:nvSpPr>
          <p:cNvPr id="437" name="Google Shape;437;p52"/>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ockwell"/>
              <a:ea typeface="Rockwell"/>
              <a:cs typeface="Rockwell"/>
              <a:sym typeface="Rockwell"/>
            </a:endParaRPr>
          </a:p>
        </p:txBody>
      </p:sp>
      <p:sp>
        <p:nvSpPr>
          <p:cNvPr id="438" name="Google Shape;438;p52"/>
          <p:cNvSpPr txBox="1">
            <a:spLocks noGrp="1"/>
          </p:cNvSpPr>
          <p:nvPr>
            <p:ph type="title"/>
          </p:nvPr>
        </p:nvSpPr>
        <p:spPr>
          <a:xfrm>
            <a:off x="6289910" y="534217"/>
            <a:ext cx="5943600" cy="3795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0000"/>
              </a:lnSpc>
              <a:spcBef>
                <a:spcPts val="0"/>
              </a:spcBef>
              <a:spcAft>
                <a:spcPts val="0"/>
              </a:spcAft>
              <a:buClr>
                <a:schemeClr val="dk1"/>
              </a:buClr>
              <a:buSzPct val="100000"/>
              <a:buFont typeface="Rockwell"/>
              <a:buNone/>
            </a:pPr>
            <a:r>
              <a:rPr lang="en-US" sz="2400" b="1">
                <a:solidFill>
                  <a:schemeClr val="dk1"/>
                </a:solidFill>
              </a:rPr>
              <a:t>GOAL # 7:  AFFORDABLE AND CLEAN ENERGY</a:t>
            </a:r>
            <a:endParaRPr/>
          </a:p>
        </p:txBody>
      </p:sp>
      <p:sp>
        <p:nvSpPr>
          <p:cNvPr id="439" name="Google Shape;439;p52"/>
          <p:cNvSpPr/>
          <p:nvPr/>
        </p:nvSpPr>
        <p:spPr>
          <a:xfrm rot="5400000">
            <a:off x="5002405" y="3431690"/>
            <a:ext cx="3657600" cy="80700"/>
          </a:xfrm>
          <a:prstGeom prst="rect">
            <a:avLst/>
          </a:prstGeom>
          <a:blipFill rotWithShape="1">
            <a:blip r:embed="rId3">
              <a:alphaModFix amt="85000"/>
            </a:blip>
            <a:tile tx="0" ty="-717550" sx="92002" sy="89002"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2"/>
          <p:cNvSpPr txBox="1"/>
          <p:nvPr/>
        </p:nvSpPr>
        <p:spPr>
          <a:xfrm>
            <a:off x="7281200" y="1390404"/>
            <a:ext cx="4555200" cy="3175800"/>
          </a:xfrm>
          <a:prstGeom prst="rect">
            <a:avLst/>
          </a:prstGeom>
          <a:noFill/>
          <a:ln>
            <a:noFill/>
          </a:ln>
        </p:spPr>
        <p:txBody>
          <a:bodyPr spcFirstLastPara="1" wrap="square" lIns="91425" tIns="45700" rIns="91425" bIns="45700" anchor="t" anchorCtr="0">
            <a:spAutoFit/>
          </a:bodyPr>
          <a:lstStyle/>
          <a:p>
            <a:pPr marL="114300" marR="0" lvl="0" indent="0" algn="l" rtl="0">
              <a:spcBef>
                <a:spcPts val="0"/>
              </a:spcBef>
              <a:spcAft>
                <a:spcPts val="0"/>
              </a:spcAft>
              <a:buClr>
                <a:schemeClr val="dk1"/>
              </a:buClr>
              <a:buSzPts val="1800"/>
              <a:buFont typeface="Arial"/>
              <a:buNone/>
            </a:pPr>
            <a:r>
              <a:rPr lang="en-US" sz="2400">
                <a:solidFill>
                  <a:schemeClr val="dk1"/>
                </a:solidFill>
                <a:latin typeface="Rockwell"/>
                <a:ea typeface="Rockwell"/>
                <a:cs typeface="Rockwell"/>
                <a:sym typeface="Rockwell"/>
              </a:rPr>
              <a:t>Academic Goal: Integrate sustainability into the curriculum</a:t>
            </a:r>
            <a:endParaRPr sz="2400">
              <a:solidFill>
                <a:schemeClr val="dk1"/>
              </a:solidFill>
              <a:latin typeface="Rockwell"/>
              <a:ea typeface="Rockwell"/>
              <a:cs typeface="Rockwell"/>
              <a:sym typeface="Rockwell"/>
            </a:endParaRPr>
          </a:p>
          <a:p>
            <a:pPr marL="114300" marR="0" lvl="0" indent="0" algn="l" rtl="0">
              <a:spcBef>
                <a:spcPts val="0"/>
              </a:spcBef>
              <a:spcAft>
                <a:spcPts val="0"/>
              </a:spcAft>
              <a:buClr>
                <a:schemeClr val="dk1"/>
              </a:buClr>
              <a:buSzPts val="1800"/>
              <a:buFont typeface="Arial"/>
              <a:buNone/>
            </a:pPr>
            <a:endParaRPr sz="2400">
              <a:solidFill>
                <a:schemeClr val="dk1"/>
              </a:solidFill>
              <a:latin typeface="Rockwell"/>
              <a:ea typeface="Rockwell"/>
              <a:cs typeface="Rockwell"/>
              <a:sym typeface="Rockwell"/>
            </a:endParaRPr>
          </a:p>
          <a:p>
            <a:pPr marL="114300" marR="0" lvl="0" indent="0" algn="l" rtl="0">
              <a:spcBef>
                <a:spcPts val="0"/>
              </a:spcBef>
              <a:spcAft>
                <a:spcPts val="0"/>
              </a:spcAft>
              <a:buClr>
                <a:schemeClr val="dk1"/>
              </a:buClr>
              <a:buSzPts val="1800"/>
              <a:buFont typeface="Arial"/>
              <a:buNone/>
            </a:pPr>
            <a:r>
              <a:rPr lang="en-US" sz="2400">
                <a:solidFill>
                  <a:schemeClr val="dk1"/>
                </a:solidFill>
                <a:latin typeface="Rockwell"/>
                <a:ea typeface="Rockwell"/>
                <a:cs typeface="Rockwell"/>
                <a:sym typeface="Rockwell"/>
              </a:rPr>
              <a:t>Progress:</a:t>
            </a:r>
            <a:endParaRPr sz="2400">
              <a:solidFill>
                <a:schemeClr val="dk1"/>
              </a:solidFill>
              <a:latin typeface="Rockwell"/>
              <a:ea typeface="Rockwell"/>
              <a:cs typeface="Rockwell"/>
              <a:sym typeface="Rockwell"/>
            </a:endParaRPr>
          </a:p>
          <a:p>
            <a:pPr marL="285750" marR="0" lvl="0" indent="-323850" algn="l" rtl="0">
              <a:spcBef>
                <a:spcPts val="0"/>
              </a:spcBef>
              <a:spcAft>
                <a:spcPts val="0"/>
              </a:spcAft>
              <a:buClr>
                <a:schemeClr val="dk1"/>
              </a:buClr>
              <a:buSzPts val="2400"/>
              <a:buFont typeface="Rockwell"/>
              <a:buChar char="•"/>
            </a:pPr>
            <a:r>
              <a:rPr lang="en-US" sz="2400">
                <a:solidFill>
                  <a:schemeClr val="dk1"/>
                </a:solidFill>
                <a:latin typeface="Rockwell"/>
                <a:ea typeface="Rockwell"/>
                <a:cs typeface="Rockwell"/>
                <a:sym typeface="Rockwell"/>
              </a:rPr>
              <a:t>57 sustainability courses offered</a:t>
            </a:r>
            <a:endParaRPr sz="2400">
              <a:solidFill>
                <a:schemeClr val="dk1"/>
              </a:solidFill>
              <a:latin typeface="Rockwell"/>
              <a:ea typeface="Rockwell"/>
              <a:cs typeface="Rockwell"/>
              <a:sym typeface="Rockwell"/>
            </a:endParaRPr>
          </a:p>
          <a:p>
            <a:pPr marL="457200" marR="0" lvl="0" indent="0" algn="l" rtl="0">
              <a:spcBef>
                <a:spcPts val="1000"/>
              </a:spcBef>
              <a:spcAft>
                <a:spcPts val="1000"/>
              </a:spcAft>
              <a:buNone/>
            </a:pPr>
            <a:endParaRPr sz="2400">
              <a:solidFill>
                <a:schemeClr val="dk1"/>
              </a:solidFill>
              <a:latin typeface="Rockwell"/>
              <a:ea typeface="Rockwell"/>
              <a:cs typeface="Rockwell"/>
              <a:sym typeface="Rockwell"/>
            </a:endParaRPr>
          </a:p>
        </p:txBody>
      </p:sp>
      <p:pic>
        <p:nvPicPr>
          <p:cNvPr id="441" name="Google Shape;441;p52"/>
          <p:cNvPicPr preferRelativeResize="0"/>
          <p:nvPr/>
        </p:nvPicPr>
        <p:blipFill>
          <a:blip r:embed="rId4">
            <a:alphaModFix/>
          </a:blip>
          <a:stretch>
            <a:fillRect/>
          </a:stretch>
        </p:blipFill>
        <p:spPr>
          <a:xfrm>
            <a:off x="745675" y="1643250"/>
            <a:ext cx="5486387" cy="3657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6"/>
        <p:cNvGrpSpPr/>
        <p:nvPr/>
      </p:nvGrpSpPr>
      <p:grpSpPr>
        <a:xfrm>
          <a:off x="0" y="0"/>
          <a:ext cx="0" cy="0"/>
          <a:chOff x="0" y="0"/>
          <a:chExt cx="0" cy="0"/>
        </a:xfrm>
      </p:grpSpPr>
      <p:sp>
        <p:nvSpPr>
          <p:cNvPr id="447" name="Google Shape;447;p53"/>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ockwell"/>
              <a:ea typeface="Rockwell"/>
              <a:cs typeface="Rockwell"/>
              <a:sym typeface="Rockwell"/>
            </a:endParaRPr>
          </a:p>
        </p:txBody>
      </p:sp>
      <p:sp>
        <p:nvSpPr>
          <p:cNvPr id="448" name="Google Shape;448;p53"/>
          <p:cNvSpPr txBox="1">
            <a:spLocks noGrp="1"/>
          </p:cNvSpPr>
          <p:nvPr>
            <p:ph type="title"/>
          </p:nvPr>
        </p:nvSpPr>
        <p:spPr>
          <a:xfrm>
            <a:off x="6289910" y="534217"/>
            <a:ext cx="5943600" cy="3795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0000"/>
              </a:lnSpc>
              <a:spcBef>
                <a:spcPts val="0"/>
              </a:spcBef>
              <a:spcAft>
                <a:spcPts val="0"/>
              </a:spcAft>
              <a:buClr>
                <a:schemeClr val="dk1"/>
              </a:buClr>
              <a:buSzPct val="100000"/>
              <a:buFont typeface="Rockwell"/>
              <a:buNone/>
            </a:pPr>
            <a:r>
              <a:rPr lang="en-US" sz="2400" b="1">
                <a:solidFill>
                  <a:schemeClr val="dk1"/>
                </a:solidFill>
              </a:rPr>
              <a:t>GOAL # 7:  AFFORDABLE AND CLEAN ENERGY</a:t>
            </a:r>
            <a:endParaRPr/>
          </a:p>
        </p:txBody>
      </p:sp>
      <p:sp>
        <p:nvSpPr>
          <p:cNvPr id="449" name="Google Shape;449;p53"/>
          <p:cNvSpPr/>
          <p:nvPr/>
        </p:nvSpPr>
        <p:spPr>
          <a:xfrm rot="5400000">
            <a:off x="5002405" y="3431690"/>
            <a:ext cx="3657600" cy="80700"/>
          </a:xfrm>
          <a:prstGeom prst="rect">
            <a:avLst/>
          </a:prstGeom>
          <a:blipFill rotWithShape="1">
            <a:blip r:embed="rId3">
              <a:alphaModFix amt="85000"/>
            </a:blip>
            <a:tile tx="0" ty="-717550" sx="92002" sy="89002"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3"/>
          <p:cNvSpPr txBox="1"/>
          <p:nvPr/>
        </p:nvSpPr>
        <p:spPr>
          <a:xfrm>
            <a:off x="7281200" y="1390404"/>
            <a:ext cx="4555200" cy="5407800"/>
          </a:xfrm>
          <a:prstGeom prst="rect">
            <a:avLst/>
          </a:prstGeom>
          <a:noFill/>
          <a:ln>
            <a:noFill/>
          </a:ln>
        </p:spPr>
        <p:txBody>
          <a:bodyPr spcFirstLastPara="1" wrap="square" lIns="91425" tIns="45700" rIns="91425" bIns="45700" anchor="t" anchorCtr="0">
            <a:spAutoFit/>
          </a:bodyPr>
          <a:lstStyle/>
          <a:p>
            <a:pPr marL="114300" marR="0" lvl="0" indent="0" algn="l" rtl="0">
              <a:spcBef>
                <a:spcPts val="0"/>
              </a:spcBef>
              <a:spcAft>
                <a:spcPts val="0"/>
              </a:spcAft>
              <a:buClr>
                <a:schemeClr val="dk1"/>
              </a:buClr>
              <a:buSzPts val="1800"/>
              <a:buFont typeface="Arial"/>
              <a:buNone/>
            </a:pPr>
            <a:r>
              <a:rPr lang="en-US" sz="2400">
                <a:solidFill>
                  <a:schemeClr val="dk1"/>
                </a:solidFill>
                <a:latin typeface="Rockwell"/>
                <a:ea typeface="Rockwell"/>
                <a:cs typeface="Rockwell"/>
                <a:sym typeface="Rockwell"/>
              </a:rPr>
              <a:t>Awards</a:t>
            </a:r>
            <a:endParaRPr sz="2400">
              <a:solidFill>
                <a:schemeClr val="dk1"/>
              </a:solidFill>
              <a:latin typeface="Rockwell"/>
              <a:ea typeface="Rockwell"/>
              <a:cs typeface="Rockwell"/>
              <a:sym typeface="Rockwell"/>
            </a:endParaRPr>
          </a:p>
          <a:p>
            <a:pPr marL="114300" marR="0" lvl="0" indent="0" algn="l" rtl="0">
              <a:spcBef>
                <a:spcPts val="0"/>
              </a:spcBef>
              <a:spcAft>
                <a:spcPts val="0"/>
              </a:spcAft>
              <a:buClr>
                <a:schemeClr val="dk1"/>
              </a:buClr>
              <a:buSzPts val="1800"/>
              <a:buFont typeface="Arial"/>
              <a:buNone/>
            </a:pPr>
            <a:endParaRPr sz="2400">
              <a:solidFill>
                <a:schemeClr val="dk1"/>
              </a:solidFill>
              <a:latin typeface="Rockwell"/>
              <a:ea typeface="Rockwell"/>
              <a:cs typeface="Rockwell"/>
              <a:sym typeface="Rockwell"/>
            </a:endParaRPr>
          </a:p>
          <a:p>
            <a:pPr marL="114300" marR="0" lvl="0" indent="0" algn="l" rtl="0">
              <a:spcBef>
                <a:spcPts val="0"/>
              </a:spcBef>
              <a:spcAft>
                <a:spcPts val="0"/>
              </a:spcAft>
              <a:buClr>
                <a:schemeClr val="dk1"/>
              </a:buClr>
              <a:buSzPts val="1800"/>
              <a:buFont typeface="Arial"/>
              <a:buNone/>
            </a:pPr>
            <a:r>
              <a:rPr lang="en-US" sz="2400">
                <a:solidFill>
                  <a:schemeClr val="dk1"/>
                </a:solidFill>
                <a:latin typeface="Rockwell"/>
                <a:ea typeface="Rockwell"/>
                <a:cs typeface="Rockwell"/>
                <a:sym typeface="Rockwell"/>
              </a:rPr>
              <a:t>Progress:</a:t>
            </a:r>
            <a:endParaRPr sz="2400">
              <a:solidFill>
                <a:schemeClr val="dk1"/>
              </a:solidFill>
              <a:latin typeface="Rockwell"/>
              <a:ea typeface="Rockwell"/>
              <a:cs typeface="Rockwell"/>
              <a:sym typeface="Rockwell"/>
            </a:endParaRPr>
          </a:p>
          <a:p>
            <a:pPr marL="285750" marR="0" lvl="0" indent="-323850" algn="l" rtl="0">
              <a:spcBef>
                <a:spcPts val="0"/>
              </a:spcBef>
              <a:spcAft>
                <a:spcPts val="0"/>
              </a:spcAft>
              <a:buClr>
                <a:schemeClr val="dk1"/>
              </a:buClr>
              <a:buSzPts val="2400"/>
              <a:buFont typeface="Rockwell"/>
              <a:buChar char="•"/>
            </a:pPr>
            <a:r>
              <a:rPr lang="en-US" sz="2400">
                <a:solidFill>
                  <a:schemeClr val="dk1"/>
                </a:solidFill>
                <a:latin typeface="Rockwell"/>
                <a:ea typeface="Rockwell"/>
                <a:cs typeface="Rockwell"/>
                <a:sym typeface="Rockwell"/>
              </a:rPr>
              <a:t>CSU Best Practice Award for Energy Retrofit</a:t>
            </a:r>
            <a:endParaRPr sz="2400">
              <a:solidFill>
                <a:schemeClr val="dk1"/>
              </a:solidFill>
              <a:latin typeface="Rockwell"/>
              <a:ea typeface="Rockwell"/>
              <a:cs typeface="Rockwell"/>
              <a:sym typeface="Rockwell"/>
            </a:endParaRPr>
          </a:p>
          <a:p>
            <a:pPr marL="285750" marR="0" lvl="0" indent="-323850" algn="l" rtl="0">
              <a:spcBef>
                <a:spcPts val="1000"/>
              </a:spcBef>
              <a:spcAft>
                <a:spcPts val="0"/>
              </a:spcAft>
              <a:buClr>
                <a:schemeClr val="dk1"/>
              </a:buClr>
              <a:buSzPts val="2400"/>
              <a:buFont typeface="Rockwell"/>
              <a:buChar char="•"/>
            </a:pPr>
            <a:r>
              <a:rPr lang="en-US" sz="2400">
                <a:solidFill>
                  <a:schemeClr val="dk1"/>
                </a:solidFill>
                <a:latin typeface="Rockwell"/>
                <a:ea typeface="Rockwell"/>
                <a:cs typeface="Rockwell"/>
                <a:sym typeface="Rockwell"/>
              </a:rPr>
              <a:t>Multiple Campus as Living Laboratory Grants</a:t>
            </a:r>
            <a:endParaRPr sz="2400">
              <a:solidFill>
                <a:schemeClr val="dk1"/>
              </a:solidFill>
              <a:latin typeface="Rockwell"/>
              <a:ea typeface="Rockwell"/>
              <a:cs typeface="Rockwell"/>
              <a:sym typeface="Rockwell"/>
            </a:endParaRPr>
          </a:p>
          <a:p>
            <a:pPr marL="285750" marR="0" lvl="0" indent="-323850" algn="l" rtl="0">
              <a:spcBef>
                <a:spcPts val="1000"/>
              </a:spcBef>
              <a:spcAft>
                <a:spcPts val="0"/>
              </a:spcAft>
              <a:buClr>
                <a:schemeClr val="dk1"/>
              </a:buClr>
              <a:buSzPts val="2400"/>
              <a:buFont typeface="Rockwell"/>
              <a:buChar char="•"/>
            </a:pPr>
            <a:r>
              <a:rPr lang="en-US" sz="2400">
                <a:solidFill>
                  <a:schemeClr val="dk1"/>
                </a:solidFill>
                <a:latin typeface="Rockwell"/>
                <a:ea typeface="Rockwell"/>
                <a:cs typeface="Rockwell"/>
                <a:sym typeface="Rockwell"/>
              </a:rPr>
              <a:t>National Campus Safety, Health and Environmental Management Assn. Award</a:t>
            </a:r>
            <a:endParaRPr sz="2400">
              <a:solidFill>
                <a:schemeClr val="dk1"/>
              </a:solidFill>
              <a:latin typeface="Rockwell"/>
              <a:ea typeface="Rockwell"/>
              <a:cs typeface="Rockwell"/>
              <a:sym typeface="Rockwell"/>
            </a:endParaRPr>
          </a:p>
          <a:p>
            <a:pPr marL="285750" marR="0" lvl="0" indent="-323850" algn="l" rtl="0">
              <a:spcBef>
                <a:spcPts val="1000"/>
              </a:spcBef>
              <a:spcAft>
                <a:spcPts val="0"/>
              </a:spcAft>
              <a:buClr>
                <a:schemeClr val="dk1"/>
              </a:buClr>
              <a:buSzPts val="2400"/>
              <a:buFont typeface="Rockwell"/>
              <a:buChar char="•"/>
            </a:pPr>
            <a:r>
              <a:rPr lang="en-US" sz="2400">
                <a:solidFill>
                  <a:schemeClr val="dk1"/>
                </a:solidFill>
                <a:latin typeface="Rockwell"/>
                <a:ea typeface="Rockwell"/>
                <a:cs typeface="Rockwell"/>
                <a:sym typeface="Rockwell"/>
              </a:rPr>
              <a:t>Multiple CHESC Best Practice Awards</a:t>
            </a:r>
            <a:endParaRPr sz="2400">
              <a:solidFill>
                <a:schemeClr val="dk1"/>
              </a:solidFill>
              <a:latin typeface="Rockwell"/>
              <a:ea typeface="Rockwell"/>
              <a:cs typeface="Rockwell"/>
              <a:sym typeface="Rockwell"/>
            </a:endParaRPr>
          </a:p>
          <a:p>
            <a:pPr marL="457200" marR="0" lvl="0" indent="0" algn="l" rtl="0">
              <a:spcBef>
                <a:spcPts val="1000"/>
              </a:spcBef>
              <a:spcAft>
                <a:spcPts val="1000"/>
              </a:spcAft>
              <a:buNone/>
            </a:pPr>
            <a:endParaRPr sz="2400">
              <a:solidFill>
                <a:schemeClr val="dk1"/>
              </a:solidFill>
              <a:latin typeface="Rockwell"/>
              <a:ea typeface="Rockwell"/>
              <a:cs typeface="Rockwell"/>
              <a:sym typeface="Rockwell"/>
            </a:endParaRPr>
          </a:p>
        </p:txBody>
      </p:sp>
      <p:pic>
        <p:nvPicPr>
          <p:cNvPr id="451" name="Google Shape;451;p53"/>
          <p:cNvPicPr preferRelativeResize="0"/>
          <p:nvPr/>
        </p:nvPicPr>
        <p:blipFill>
          <a:blip r:embed="rId4">
            <a:alphaModFix/>
          </a:blip>
          <a:stretch>
            <a:fillRect/>
          </a:stretch>
        </p:blipFill>
        <p:spPr>
          <a:xfrm>
            <a:off x="2159549" y="913724"/>
            <a:ext cx="2314826" cy="52707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6"/>
          <p:cNvSpPr/>
          <p:nvPr/>
        </p:nvSpPr>
        <p:spPr>
          <a:xfrm>
            <a:off x="0" y="0"/>
            <a:ext cx="12192000" cy="6857999"/>
          </a:xfrm>
          <a:prstGeom prst="rect">
            <a:avLst/>
          </a:prstGeom>
          <a:blipFill rotWithShape="1">
            <a:blip r:embed="rId3">
              <a:alphaModFix amt="60000"/>
            </a:blip>
            <a:tile tx="0" ty="-704850" sx="92000" sy="89000" flip="xy" algn="ctr"/>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ockwell"/>
              <a:ea typeface="Rockwell"/>
              <a:cs typeface="Rockwell"/>
              <a:sym typeface="Rockwell"/>
            </a:endParaRPr>
          </a:p>
        </p:txBody>
      </p:sp>
      <p:sp>
        <p:nvSpPr>
          <p:cNvPr id="243" name="Google Shape;243;p36"/>
          <p:cNvSpPr txBox="1">
            <a:spLocks noGrp="1"/>
          </p:cNvSpPr>
          <p:nvPr>
            <p:ph type="title"/>
          </p:nvPr>
        </p:nvSpPr>
        <p:spPr>
          <a:xfrm>
            <a:off x="7883612" y="484632"/>
            <a:ext cx="3816774" cy="160934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200"/>
              <a:buFont typeface="Rockwell"/>
              <a:buNone/>
            </a:pPr>
            <a:r>
              <a:rPr lang="en-US" sz="3200"/>
              <a:t>AGENDA</a:t>
            </a:r>
            <a:endParaRPr/>
          </a:p>
        </p:txBody>
      </p:sp>
      <p:pic>
        <p:nvPicPr>
          <p:cNvPr id="244" name="Google Shape;244;p36" descr="How To Write A To Do List That You'll Actually Stick To"/>
          <p:cNvPicPr preferRelativeResize="0"/>
          <p:nvPr/>
        </p:nvPicPr>
        <p:blipFill rotWithShape="1">
          <a:blip r:embed="rId4">
            <a:alphaModFix/>
          </a:blip>
          <a:srcRect l="5059" r="21464" b="-1"/>
          <a:stretch/>
        </p:blipFill>
        <p:spPr>
          <a:xfrm>
            <a:off x="3343" y="10"/>
            <a:ext cx="7548923" cy="6857990"/>
          </a:xfrm>
          <a:prstGeom prst="rect">
            <a:avLst/>
          </a:prstGeom>
          <a:noFill/>
          <a:ln>
            <a:noFill/>
          </a:ln>
        </p:spPr>
      </p:pic>
      <p:sp>
        <p:nvSpPr>
          <p:cNvPr id="245" name="Google Shape;245;p36"/>
          <p:cNvSpPr txBox="1">
            <a:spLocks noGrp="1"/>
          </p:cNvSpPr>
          <p:nvPr>
            <p:ph type="body" idx="1"/>
          </p:nvPr>
        </p:nvSpPr>
        <p:spPr>
          <a:xfrm>
            <a:off x="7883611" y="2121408"/>
            <a:ext cx="3816774" cy="4050792"/>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SzPct val="85000"/>
              <a:buNone/>
            </a:pPr>
            <a:endParaRPr/>
          </a:p>
          <a:p>
            <a:pPr marL="182880" lvl="0" indent="-182880" algn="l" rtl="0">
              <a:lnSpc>
                <a:spcPct val="90000"/>
              </a:lnSpc>
              <a:spcBef>
                <a:spcPts val="1200"/>
              </a:spcBef>
              <a:spcAft>
                <a:spcPts val="0"/>
              </a:spcAft>
              <a:buSzPct val="85000"/>
              <a:buChar char="▪"/>
            </a:pPr>
            <a:r>
              <a:rPr lang="en-US"/>
              <a:t>Climate Change (Nick)</a:t>
            </a:r>
            <a:endParaRPr/>
          </a:p>
          <a:p>
            <a:pPr marL="182880" lvl="0" indent="-182880" algn="l" rtl="0">
              <a:lnSpc>
                <a:spcPct val="90000"/>
              </a:lnSpc>
              <a:spcBef>
                <a:spcPts val="1200"/>
              </a:spcBef>
              <a:spcAft>
                <a:spcPts val="0"/>
              </a:spcAft>
              <a:buSzPct val="85000"/>
              <a:buChar char="▪"/>
            </a:pPr>
            <a:r>
              <a:rPr lang="en-US"/>
              <a:t>United Nations 17 SDGs (Juliana)</a:t>
            </a:r>
            <a:endParaRPr/>
          </a:p>
          <a:p>
            <a:pPr marL="182880" lvl="0" indent="-182880" algn="l" rtl="0">
              <a:lnSpc>
                <a:spcPct val="90000"/>
              </a:lnSpc>
              <a:spcBef>
                <a:spcPts val="1200"/>
              </a:spcBef>
              <a:spcAft>
                <a:spcPts val="0"/>
              </a:spcAft>
              <a:buClr>
                <a:srgbClr val="276F8B"/>
              </a:buClr>
              <a:buSzPct val="85000"/>
              <a:buChar char="▪"/>
            </a:pPr>
            <a:r>
              <a:rPr lang="en-US"/>
              <a:t>SDG #7 (Juliana)</a:t>
            </a:r>
            <a:endParaRPr/>
          </a:p>
          <a:p>
            <a:pPr marL="182880" lvl="0" indent="-182880" algn="l" rtl="0">
              <a:lnSpc>
                <a:spcPct val="90000"/>
              </a:lnSpc>
              <a:spcBef>
                <a:spcPts val="1200"/>
              </a:spcBef>
              <a:spcAft>
                <a:spcPts val="0"/>
              </a:spcAft>
              <a:buClr>
                <a:srgbClr val="276F8B"/>
              </a:buClr>
              <a:buSzPct val="85000"/>
              <a:buChar char="▪"/>
            </a:pPr>
            <a:r>
              <a:rPr lang="en-US"/>
              <a:t>Environmental Stewards Association (Juliana)</a:t>
            </a:r>
            <a:endParaRPr/>
          </a:p>
          <a:p>
            <a:pPr marL="182880" lvl="0" indent="-182880" algn="l" rtl="0">
              <a:lnSpc>
                <a:spcPct val="90000"/>
              </a:lnSpc>
              <a:spcBef>
                <a:spcPts val="1200"/>
              </a:spcBef>
              <a:spcAft>
                <a:spcPts val="0"/>
              </a:spcAft>
              <a:buClr>
                <a:srgbClr val="276F8B"/>
              </a:buClr>
              <a:buSzPct val="85000"/>
              <a:buChar char="▪"/>
            </a:pPr>
            <a:r>
              <a:rPr lang="en-US"/>
              <a:t>Break</a:t>
            </a:r>
            <a:endParaRPr/>
          </a:p>
          <a:p>
            <a:pPr marL="182880" lvl="0" indent="-182880" algn="l" rtl="0">
              <a:lnSpc>
                <a:spcPct val="90000"/>
              </a:lnSpc>
              <a:spcBef>
                <a:spcPts val="1200"/>
              </a:spcBef>
              <a:spcAft>
                <a:spcPts val="0"/>
              </a:spcAft>
              <a:buClr>
                <a:srgbClr val="276F8B"/>
              </a:buClr>
              <a:buSzPct val="85000"/>
              <a:buChar char="▪"/>
            </a:pPr>
            <a:r>
              <a:rPr lang="en-US"/>
              <a:t>Energy Sources (Nick)</a:t>
            </a:r>
            <a:endParaRPr/>
          </a:p>
          <a:p>
            <a:pPr marL="182880" lvl="0" indent="-182880" algn="l" rtl="0">
              <a:lnSpc>
                <a:spcPct val="90000"/>
              </a:lnSpc>
              <a:spcBef>
                <a:spcPts val="1200"/>
              </a:spcBef>
              <a:spcAft>
                <a:spcPts val="0"/>
              </a:spcAft>
              <a:buClr>
                <a:srgbClr val="276F8B"/>
              </a:buClr>
              <a:buSzPct val="85000"/>
              <a:buChar char="▪"/>
            </a:pPr>
            <a:r>
              <a:rPr lang="en-US"/>
              <a:t>CSUSM Student Initiatives (Juliana)</a:t>
            </a:r>
            <a:endParaRPr/>
          </a:p>
          <a:p>
            <a:pPr marL="182880" lvl="0" indent="-182880" algn="l" rtl="0">
              <a:lnSpc>
                <a:spcPct val="90000"/>
              </a:lnSpc>
              <a:spcBef>
                <a:spcPts val="1200"/>
              </a:spcBef>
              <a:spcAft>
                <a:spcPts val="0"/>
              </a:spcAft>
              <a:buClr>
                <a:srgbClr val="276F8B"/>
              </a:buClr>
              <a:buSzPct val="85000"/>
              <a:buChar char="▪"/>
            </a:pPr>
            <a:r>
              <a:rPr lang="en-US"/>
              <a:t>Homework (Nick)</a:t>
            </a:r>
            <a:endParaRPr/>
          </a:p>
          <a:p>
            <a:pPr marL="182880" lvl="0" indent="-83026" algn="l" rtl="0">
              <a:lnSpc>
                <a:spcPct val="90000"/>
              </a:lnSpc>
              <a:spcBef>
                <a:spcPts val="1200"/>
              </a:spcBef>
              <a:spcAft>
                <a:spcPts val="0"/>
              </a:spcAft>
              <a:buSzPct val="85000"/>
              <a:buNone/>
            </a:pPr>
            <a:endParaRPr/>
          </a:p>
        </p:txBody>
      </p:sp>
      <p:grpSp>
        <p:nvGrpSpPr>
          <p:cNvPr id="246" name="Google Shape;246;p36"/>
          <p:cNvGrpSpPr/>
          <p:nvPr/>
        </p:nvGrpSpPr>
        <p:grpSpPr>
          <a:xfrm>
            <a:off x="11401725" y="6229681"/>
            <a:ext cx="457200" cy="457200"/>
            <a:chOff x="11361456" y="6195813"/>
            <a:chExt cx="548640" cy="548640"/>
          </a:xfrm>
        </p:grpSpPr>
        <p:sp>
          <p:nvSpPr>
            <p:cNvPr id="247" name="Google Shape;247;p36"/>
            <p:cNvSpPr/>
            <p:nvPr/>
          </p:nvSpPr>
          <p:spPr>
            <a:xfrm>
              <a:off x="11361456" y="6195813"/>
              <a:ext cx="548640" cy="548640"/>
            </a:xfrm>
            <a:prstGeom prst="ellipse">
              <a:avLst/>
            </a:prstGeom>
            <a:blipFill rotWithShape="1">
              <a:blip r:embed="rId5">
                <a:alphaModFix/>
              </a:blip>
              <a:tile tx="5080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2000"/>
                <a:buFont typeface="Rockwell"/>
                <a:buNone/>
              </a:pPr>
              <a:endParaRPr sz="2000" b="1" i="0" u="none" strike="noStrike" cap="none">
                <a:solidFill>
                  <a:srgbClr val="FFFFFF"/>
                </a:solidFill>
                <a:latin typeface="Rockwell"/>
                <a:ea typeface="Rockwell"/>
                <a:cs typeface="Rockwell"/>
                <a:sym typeface="Rockwell"/>
              </a:endParaRPr>
            </a:p>
          </p:txBody>
        </p:sp>
        <p:sp>
          <p:nvSpPr>
            <p:cNvPr id="248" name="Google Shape;248;p36"/>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Rockwel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6"/>
        <p:cNvGrpSpPr/>
        <p:nvPr/>
      </p:nvGrpSpPr>
      <p:grpSpPr>
        <a:xfrm>
          <a:off x="0" y="0"/>
          <a:ext cx="0" cy="0"/>
          <a:chOff x="0" y="0"/>
          <a:chExt cx="0" cy="0"/>
        </a:xfrm>
      </p:grpSpPr>
      <p:sp>
        <p:nvSpPr>
          <p:cNvPr id="457" name="Google Shape;457;p54"/>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5400"/>
              <a:buFont typeface="Rockwell"/>
              <a:buNone/>
            </a:pPr>
            <a:r>
              <a:rPr lang="en-US"/>
              <a:t>CLEAN ENERGY VOCABULARY</a:t>
            </a:r>
            <a:endParaRPr/>
          </a:p>
        </p:txBody>
      </p:sp>
      <p:sp>
        <p:nvSpPr>
          <p:cNvPr id="458" name="Google Shape;458;p54"/>
          <p:cNvSpPr txBox="1">
            <a:spLocks noGrp="1"/>
          </p:cNvSpPr>
          <p:nvPr>
            <p:ph type="body" idx="1"/>
          </p:nvPr>
        </p:nvSpPr>
        <p:spPr>
          <a:xfrm>
            <a:off x="1069848" y="2194560"/>
            <a:ext cx="4754880" cy="397764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380"/>
              <a:buNone/>
            </a:pPr>
            <a:r>
              <a:rPr lang="en-US" sz="2800"/>
              <a:t>What words do you know? What words are new?</a:t>
            </a:r>
            <a:endParaRPr/>
          </a:p>
          <a:p>
            <a:pPr marL="182880" lvl="0" indent="-182880" algn="l" rtl="0">
              <a:lnSpc>
                <a:spcPct val="90000"/>
              </a:lnSpc>
              <a:spcBef>
                <a:spcPts val="1200"/>
              </a:spcBef>
              <a:spcAft>
                <a:spcPts val="0"/>
              </a:spcAft>
              <a:buSzPts val="2380"/>
              <a:buChar char="▪"/>
            </a:pPr>
            <a:r>
              <a:rPr lang="en-US" sz="2800"/>
              <a:t>Microgrid</a:t>
            </a:r>
            <a:endParaRPr/>
          </a:p>
          <a:p>
            <a:pPr marL="182880" lvl="0" indent="-182880" algn="l" rtl="0">
              <a:lnSpc>
                <a:spcPct val="90000"/>
              </a:lnSpc>
              <a:spcBef>
                <a:spcPts val="1200"/>
              </a:spcBef>
              <a:spcAft>
                <a:spcPts val="0"/>
              </a:spcAft>
              <a:buClr>
                <a:srgbClr val="276F8B"/>
              </a:buClr>
              <a:buSzPts val="2380"/>
              <a:buChar char="▪"/>
            </a:pPr>
            <a:r>
              <a:rPr lang="en-US" sz="2800"/>
              <a:t>Climate</a:t>
            </a:r>
            <a:endParaRPr/>
          </a:p>
          <a:p>
            <a:pPr marL="182880" lvl="0" indent="-182880" algn="l" rtl="0">
              <a:lnSpc>
                <a:spcPct val="90000"/>
              </a:lnSpc>
              <a:spcBef>
                <a:spcPts val="1200"/>
              </a:spcBef>
              <a:spcAft>
                <a:spcPts val="0"/>
              </a:spcAft>
              <a:buClr>
                <a:srgbClr val="276F8B"/>
              </a:buClr>
              <a:buSzPts val="2380"/>
              <a:buChar char="▪"/>
            </a:pPr>
            <a:r>
              <a:rPr lang="en-US" sz="2800"/>
              <a:t>Clean Energy</a:t>
            </a:r>
            <a:endParaRPr/>
          </a:p>
          <a:p>
            <a:pPr marL="182880" lvl="0" indent="-182880" algn="l" rtl="0">
              <a:lnSpc>
                <a:spcPct val="90000"/>
              </a:lnSpc>
              <a:spcBef>
                <a:spcPts val="1200"/>
              </a:spcBef>
              <a:spcAft>
                <a:spcPts val="0"/>
              </a:spcAft>
              <a:buClr>
                <a:srgbClr val="276F8B"/>
              </a:buClr>
              <a:buSzPts val="2380"/>
              <a:buChar char="▪"/>
            </a:pPr>
            <a:r>
              <a:rPr lang="en-US" sz="2800"/>
              <a:t>Renewable Energy</a:t>
            </a:r>
            <a:endParaRPr/>
          </a:p>
        </p:txBody>
      </p:sp>
      <p:sp>
        <p:nvSpPr>
          <p:cNvPr id="459" name="Google Shape;459;p54"/>
          <p:cNvSpPr txBox="1">
            <a:spLocks noGrp="1"/>
          </p:cNvSpPr>
          <p:nvPr>
            <p:ph type="body" idx="2"/>
          </p:nvPr>
        </p:nvSpPr>
        <p:spPr>
          <a:xfrm>
            <a:off x="6378601" y="3114711"/>
            <a:ext cx="4769257" cy="2122962"/>
          </a:xfrm>
          <a:prstGeom prst="rect">
            <a:avLst/>
          </a:prstGeom>
          <a:noFill/>
          <a:ln>
            <a:noFill/>
          </a:ln>
        </p:spPr>
        <p:txBody>
          <a:bodyPr spcFirstLastPara="1" wrap="square" lIns="91425" tIns="45700" rIns="91425" bIns="45700" anchor="t" anchorCtr="0">
            <a:noAutofit/>
          </a:bodyPr>
          <a:lstStyle/>
          <a:p>
            <a:pPr marL="182880" lvl="0" indent="-182880" algn="l" rtl="0">
              <a:lnSpc>
                <a:spcPct val="90000"/>
              </a:lnSpc>
              <a:spcBef>
                <a:spcPts val="0"/>
              </a:spcBef>
              <a:spcAft>
                <a:spcPts val="0"/>
              </a:spcAft>
              <a:buClr>
                <a:srgbClr val="276F8B"/>
              </a:buClr>
              <a:buSzPts val="2380"/>
              <a:buChar char="▪"/>
            </a:pPr>
            <a:r>
              <a:rPr lang="en-US" sz="2800"/>
              <a:t>Long-Term</a:t>
            </a:r>
            <a:endParaRPr/>
          </a:p>
          <a:p>
            <a:pPr marL="182880" lvl="0" indent="-182880" algn="l" rtl="0">
              <a:lnSpc>
                <a:spcPct val="90000"/>
              </a:lnSpc>
              <a:spcBef>
                <a:spcPts val="1200"/>
              </a:spcBef>
              <a:spcAft>
                <a:spcPts val="0"/>
              </a:spcAft>
              <a:buClr>
                <a:srgbClr val="276F8B"/>
              </a:buClr>
              <a:buSzPts val="2380"/>
              <a:buChar char="▪"/>
            </a:pPr>
            <a:r>
              <a:rPr lang="en-US" sz="2800"/>
              <a:t>Sustainable</a:t>
            </a:r>
            <a:endParaRPr/>
          </a:p>
          <a:p>
            <a:pPr marL="182880" lvl="0" indent="-182880" algn="l" rtl="0">
              <a:lnSpc>
                <a:spcPct val="90000"/>
              </a:lnSpc>
              <a:spcBef>
                <a:spcPts val="1200"/>
              </a:spcBef>
              <a:spcAft>
                <a:spcPts val="0"/>
              </a:spcAft>
              <a:buClr>
                <a:srgbClr val="276F8B"/>
              </a:buClr>
              <a:buSzPts val="2380"/>
              <a:buChar char="▪"/>
            </a:pPr>
            <a:r>
              <a:rPr lang="en-US" sz="2800"/>
              <a:t>Affordable</a:t>
            </a:r>
            <a:endParaRPr/>
          </a:p>
          <a:p>
            <a:pPr marL="182880" lvl="0" indent="-182880" algn="l" rtl="0">
              <a:lnSpc>
                <a:spcPct val="90000"/>
              </a:lnSpc>
              <a:spcBef>
                <a:spcPts val="1200"/>
              </a:spcBef>
              <a:spcAft>
                <a:spcPts val="0"/>
              </a:spcAft>
              <a:buClr>
                <a:srgbClr val="276F8B"/>
              </a:buClr>
              <a:buSzPts val="2380"/>
              <a:buChar char="▪"/>
            </a:pPr>
            <a:r>
              <a:rPr lang="en-US" sz="2800"/>
              <a:t>Greenhouse Gas</a:t>
            </a:r>
            <a:endParaRPr/>
          </a:p>
          <a:p>
            <a:pPr marL="182880" lvl="0" indent="-182880" algn="l" rtl="0">
              <a:lnSpc>
                <a:spcPct val="90000"/>
              </a:lnSpc>
              <a:spcBef>
                <a:spcPts val="1200"/>
              </a:spcBef>
              <a:spcAft>
                <a:spcPts val="0"/>
              </a:spcAft>
              <a:buClr>
                <a:srgbClr val="276F8B"/>
              </a:buClr>
              <a:buSzPts val="2380"/>
              <a:buChar char="▪"/>
            </a:pPr>
            <a:r>
              <a:rPr lang="en-US" sz="2800"/>
              <a:t>Infrastructure</a:t>
            </a:r>
            <a:endParaRPr/>
          </a:p>
          <a:p>
            <a:pPr marL="182880" lvl="0" indent="-31750" algn="l" rtl="0">
              <a:lnSpc>
                <a:spcPct val="90000"/>
              </a:lnSpc>
              <a:spcBef>
                <a:spcPts val="1200"/>
              </a:spcBef>
              <a:spcAft>
                <a:spcPts val="0"/>
              </a:spcAft>
              <a:buClr>
                <a:srgbClr val="276F8B"/>
              </a:buClr>
              <a:buSzPts val="2380"/>
              <a:buNone/>
            </a:pPr>
            <a:endParaRPr sz="2800"/>
          </a:p>
        </p:txBody>
      </p:sp>
      <p:sp>
        <p:nvSpPr>
          <p:cNvPr id="460" name="Google Shape;460;p54"/>
          <p:cNvSpPr txBox="1"/>
          <p:nvPr/>
        </p:nvSpPr>
        <p:spPr>
          <a:xfrm>
            <a:off x="1067605" y="5351828"/>
            <a:ext cx="9801332" cy="130345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66F8B"/>
              </a:buClr>
              <a:buSzPts val="2295"/>
              <a:buFont typeface="Noto Sans Symbols"/>
              <a:buNone/>
            </a:pPr>
            <a:r>
              <a:rPr lang="en-US" sz="2700" b="1">
                <a:solidFill>
                  <a:schemeClr val="dk1"/>
                </a:solidFill>
                <a:latin typeface="Rockwell"/>
                <a:ea typeface="Rockwell"/>
                <a:cs typeface="Rockwell"/>
                <a:sym typeface="Rockwell"/>
              </a:rPr>
              <a:t>Practice in Groups: </a:t>
            </a:r>
            <a:endParaRPr/>
          </a:p>
          <a:p>
            <a:pPr marL="731520" marR="0" lvl="1" indent="-457200" algn="l" rtl="0">
              <a:lnSpc>
                <a:spcPct val="90000"/>
              </a:lnSpc>
              <a:spcBef>
                <a:spcPts val="400"/>
              </a:spcBef>
              <a:spcAft>
                <a:spcPts val="0"/>
              </a:spcAft>
              <a:buClr>
                <a:srgbClr val="266F8B"/>
              </a:buClr>
              <a:buSzPts val="2295"/>
              <a:buFont typeface="Noto Sans Symbols"/>
              <a:buAutoNum type="arabicPeriod"/>
            </a:pPr>
            <a:r>
              <a:rPr lang="en-US" sz="2700" b="1" i="0" u="none" strike="noStrike" cap="none">
                <a:solidFill>
                  <a:schemeClr val="dk1"/>
                </a:solidFill>
                <a:latin typeface="Rockwell"/>
                <a:ea typeface="Rockwell"/>
                <a:cs typeface="Rockwell"/>
                <a:sym typeface="Rockwell"/>
              </a:rPr>
              <a:t>Practice Meaning &amp; Pronunciation </a:t>
            </a:r>
            <a:endParaRPr/>
          </a:p>
          <a:p>
            <a:pPr marL="731520" marR="0" lvl="1" indent="-457200" algn="l" rtl="0">
              <a:lnSpc>
                <a:spcPct val="90000"/>
              </a:lnSpc>
              <a:spcBef>
                <a:spcPts val="600"/>
              </a:spcBef>
              <a:spcAft>
                <a:spcPts val="0"/>
              </a:spcAft>
              <a:buClr>
                <a:srgbClr val="266F8B"/>
              </a:buClr>
              <a:buSzPts val="2295"/>
              <a:buFont typeface="Noto Sans Symbols"/>
              <a:buAutoNum type="arabicPeriod"/>
            </a:pPr>
            <a:r>
              <a:rPr lang="en-US" sz="2700" b="1" i="0" u="none" strike="noStrike" cap="none">
                <a:solidFill>
                  <a:schemeClr val="dk1"/>
                </a:solidFill>
                <a:latin typeface="Rockwell"/>
                <a:ea typeface="Rockwell"/>
                <a:cs typeface="Rockwell"/>
                <a:sym typeface="Rockwell"/>
              </a:rPr>
              <a:t>Be prepared to share a related word for these terms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dk2"/>
        </a:solidFill>
        <a:effectLst/>
      </p:bgPr>
    </p:bg>
    <p:spTree>
      <p:nvGrpSpPr>
        <p:cNvPr id="1" name="Shape 465"/>
        <p:cNvGrpSpPr/>
        <p:nvPr/>
      </p:nvGrpSpPr>
      <p:grpSpPr>
        <a:xfrm>
          <a:off x="0" y="0"/>
          <a:ext cx="0" cy="0"/>
          <a:chOff x="0" y="0"/>
          <a:chExt cx="0" cy="0"/>
        </a:xfrm>
      </p:grpSpPr>
      <p:grpSp>
        <p:nvGrpSpPr>
          <p:cNvPr id="466" name="Google Shape;466;p55"/>
          <p:cNvGrpSpPr/>
          <p:nvPr/>
        </p:nvGrpSpPr>
        <p:grpSpPr>
          <a:xfrm>
            <a:off x="11401725" y="6229681"/>
            <a:ext cx="457200" cy="457200"/>
            <a:chOff x="11361456" y="6195813"/>
            <a:chExt cx="548640" cy="548640"/>
          </a:xfrm>
        </p:grpSpPr>
        <p:sp>
          <p:nvSpPr>
            <p:cNvPr id="467" name="Google Shape;467;p55"/>
            <p:cNvSpPr/>
            <p:nvPr/>
          </p:nvSpPr>
          <p:spPr>
            <a:xfrm>
              <a:off x="11361456" y="6195813"/>
              <a:ext cx="548640" cy="548640"/>
            </a:xfrm>
            <a:prstGeom prst="ellipse">
              <a:avLst/>
            </a:prstGeom>
            <a:blipFill rotWithShape="1">
              <a:blip r:embed="rId3">
                <a:alphaModFix/>
              </a:blip>
              <a:tile tx="5080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55"/>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9" name="Google Shape;469;p55"/>
          <p:cNvSpPr/>
          <p:nvPr/>
        </p:nvSpPr>
        <p:spPr>
          <a:xfrm>
            <a:off x="0" y="0"/>
            <a:ext cx="12191696"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sp>
        <p:nvSpPr>
          <p:cNvPr id="470" name="Google Shape;470;p55"/>
          <p:cNvSpPr txBox="1">
            <a:spLocks noGrp="1"/>
          </p:cNvSpPr>
          <p:nvPr>
            <p:ph type="title"/>
          </p:nvPr>
        </p:nvSpPr>
        <p:spPr>
          <a:xfrm>
            <a:off x="6550924" y="685800"/>
            <a:ext cx="4920019" cy="20215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600"/>
              <a:buFont typeface="Rockwell"/>
              <a:buNone/>
            </a:pPr>
            <a:r>
              <a:rPr lang="en-US" sz="2600" b="0">
                <a:solidFill>
                  <a:schemeClr val="lt1"/>
                </a:solidFill>
              </a:rPr>
              <a:t>ENVIRONMENTAL STEWARDS ASSOCIATION</a:t>
            </a:r>
            <a:endParaRPr sz="2600">
              <a:solidFill>
                <a:schemeClr val="lt1"/>
              </a:solidFill>
            </a:endParaRPr>
          </a:p>
        </p:txBody>
      </p:sp>
      <p:sp>
        <p:nvSpPr>
          <p:cNvPr id="471" name="Google Shape;471;p55"/>
          <p:cNvSpPr/>
          <p:nvPr/>
        </p:nvSpPr>
        <p:spPr>
          <a:xfrm>
            <a:off x="0" y="3"/>
            <a:ext cx="5859484" cy="6857997"/>
          </a:xfrm>
          <a:custGeom>
            <a:avLst/>
            <a:gdLst/>
            <a:ahLst/>
            <a:cxnLst/>
            <a:rect l="l" t="t" r="r" b="b"/>
            <a:pathLst>
              <a:path w="5859484" h="6857997" extrusionOk="0">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pic>
        <p:nvPicPr>
          <p:cNvPr id="472" name="Google Shape;472;p55" descr="A picture containing chart&#10;&#10;Description automatically generated"/>
          <p:cNvPicPr preferRelativeResize="0">
            <a:picLocks noGrp="1"/>
          </p:cNvPicPr>
          <p:nvPr>
            <p:ph type="pic" idx="2"/>
          </p:nvPr>
        </p:nvPicPr>
        <p:blipFill rotWithShape="1">
          <a:blip r:embed="rId4">
            <a:alphaModFix/>
          </a:blip>
          <a:srcRect l="3641" r="7473"/>
          <a:stretch/>
        </p:blipFill>
        <p:spPr>
          <a:xfrm>
            <a:off x="1" y="10"/>
            <a:ext cx="6066502" cy="6857989"/>
          </a:xfrm>
          <a:prstGeom prst="rect">
            <a:avLst/>
          </a:prstGeom>
          <a:solidFill>
            <a:srgbClr val="F4F7F9"/>
          </a:solidFill>
          <a:ln>
            <a:noFill/>
          </a:ln>
        </p:spPr>
      </p:pic>
      <p:sp>
        <p:nvSpPr>
          <p:cNvPr id="473" name="Google Shape;473;p55"/>
          <p:cNvSpPr txBox="1">
            <a:spLocks noGrp="1"/>
          </p:cNvSpPr>
          <p:nvPr>
            <p:ph type="body" idx="1"/>
          </p:nvPr>
        </p:nvSpPr>
        <p:spPr>
          <a:xfrm>
            <a:off x="6547276" y="3287951"/>
            <a:ext cx="4920019" cy="324475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380"/>
              <a:buFont typeface="Noto Sans Symbols"/>
              <a:buChar char="▪"/>
            </a:pPr>
            <a:r>
              <a:rPr lang="en-US" sz="2800">
                <a:solidFill>
                  <a:schemeClr val="lt1"/>
                </a:solidFill>
              </a:rPr>
              <a:t>Inspire </a:t>
            </a:r>
            <a:endParaRPr/>
          </a:p>
          <a:p>
            <a:pPr marL="0" lvl="0" indent="0" algn="l" rtl="0">
              <a:lnSpc>
                <a:spcPct val="90000"/>
              </a:lnSpc>
              <a:spcBef>
                <a:spcPts val="1000"/>
              </a:spcBef>
              <a:spcAft>
                <a:spcPts val="0"/>
              </a:spcAft>
              <a:buClr>
                <a:srgbClr val="276F8B"/>
              </a:buClr>
              <a:buSzPts val="2380"/>
              <a:buFont typeface="Noto Sans Symbols"/>
              <a:buChar char="▪"/>
            </a:pPr>
            <a:r>
              <a:rPr lang="en-US" sz="2800">
                <a:solidFill>
                  <a:schemeClr val="lt1"/>
                </a:solidFill>
              </a:rPr>
              <a:t>Connect </a:t>
            </a:r>
            <a:endParaRPr/>
          </a:p>
          <a:p>
            <a:pPr marL="0" lvl="0" indent="0" algn="l" rtl="0">
              <a:lnSpc>
                <a:spcPct val="90000"/>
              </a:lnSpc>
              <a:spcBef>
                <a:spcPts val="1000"/>
              </a:spcBef>
              <a:spcAft>
                <a:spcPts val="0"/>
              </a:spcAft>
              <a:buSzPts val="2380"/>
              <a:buFont typeface="Noto Sans Symbols"/>
              <a:buChar char="▪"/>
            </a:pPr>
            <a:r>
              <a:rPr lang="en-US" sz="2800">
                <a:solidFill>
                  <a:schemeClr val="lt1"/>
                </a:solidFill>
              </a:rPr>
              <a:t>Challenge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477"/>
        <p:cNvGrpSpPr/>
        <p:nvPr/>
      </p:nvGrpSpPr>
      <p:grpSpPr>
        <a:xfrm>
          <a:off x="0" y="0"/>
          <a:ext cx="0" cy="0"/>
          <a:chOff x="0" y="0"/>
          <a:chExt cx="0" cy="0"/>
        </a:xfrm>
      </p:grpSpPr>
      <p:grpSp>
        <p:nvGrpSpPr>
          <p:cNvPr id="478" name="Google Shape;478;p56"/>
          <p:cNvGrpSpPr/>
          <p:nvPr/>
        </p:nvGrpSpPr>
        <p:grpSpPr>
          <a:xfrm>
            <a:off x="11401725" y="6229681"/>
            <a:ext cx="457200" cy="457200"/>
            <a:chOff x="11361456" y="6195813"/>
            <a:chExt cx="548640" cy="548640"/>
          </a:xfrm>
        </p:grpSpPr>
        <p:sp>
          <p:nvSpPr>
            <p:cNvPr id="479" name="Google Shape;479;p56"/>
            <p:cNvSpPr/>
            <p:nvPr/>
          </p:nvSpPr>
          <p:spPr>
            <a:xfrm>
              <a:off x="11361456" y="6195813"/>
              <a:ext cx="548640" cy="548640"/>
            </a:xfrm>
            <a:prstGeom prst="ellipse">
              <a:avLst/>
            </a:prstGeom>
            <a:blipFill rotWithShape="1">
              <a:blip r:embed="rId3">
                <a:alphaModFix/>
              </a:blip>
              <a:tile tx="5080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56"/>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1" name="Google Shape;481;p56"/>
          <p:cNvSpPr/>
          <p:nvPr/>
        </p:nvSpPr>
        <p:spPr>
          <a:xfrm>
            <a:off x="3344" y="0"/>
            <a:ext cx="12188656" cy="6857999"/>
          </a:xfrm>
          <a:prstGeom prst="rect">
            <a:avLst/>
          </a:prstGeom>
          <a:blipFill rotWithShape="1">
            <a:blip r:embed="rId4">
              <a:alphaModFix amt="60000"/>
            </a:blip>
            <a:tile tx="0" ty="-704850" sx="92000" sy="89000" flip="xy" algn="ctr"/>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sp>
        <p:nvSpPr>
          <p:cNvPr id="482" name="Google Shape;482;p56"/>
          <p:cNvSpPr txBox="1">
            <a:spLocks noGrp="1"/>
          </p:cNvSpPr>
          <p:nvPr>
            <p:ph type="title"/>
          </p:nvPr>
        </p:nvSpPr>
        <p:spPr>
          <a:xfrm>
            <a:off x="4970109" y="484632"/>
            <a:ext cx="6730277" cy="160934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ts val="4100"/>
              <a:buFont typeface="Rockwell"/>
              <a:buNone/>
            </a:pPr>
            <a:r>
              <a:rPr lang="en-US" sz="4100" b="0"/>
              <a:t>PRESIDENTIAL LEADERSHIP COMMITMENT FOR CLIMATE CHANGE</a:t>
            </a:r>
            <a:endParaRPr sz="4100"/>
          </a:p>
        </p:txBody>
      </p:sp>
      <p:pic>
        <p:nvPicPr>
          <p:cNvPr id="483" name="Google Shape;483;p56"/>
          <p:cNvPicPr preferRelativeResize="0">
            <a:picLocks noGrp="1"/>
          </p:cNvPicPr>
          <p:nvPr>
            <p:ph type="pic" idx="2"/>
          </p:nvPr>
        </p:nvPicPr>
        <p:blipFill rotWithShape="1">
          <a:blip r:embed="rId5">
            <a:alphaModFix/>
          </a:blip>
          <a:srcRect l="34512" r="20259" b="-1"/>
          <a:stretch/>
        </p:blipFill>
        <p:spPr>
          <a:xfrm>
            <a:off x="3344" y="10"/>
            <a:ext cx="4646726" cy="6857990"/>
          </a:xfrm>
          <a:prstGeom prst="rect">
            <a:avLst/>
          </a:prstGeom>
          <a:solidFill>
            <a:srgbClr val="D5D2DC"/>
          </a:solidFill>
          <a:ln>
            <a:noFill/>
          </a:ln>
        </p:spPr>
      </p:pic>
      <p:sp>
        <p:nvSpPr>
          <p:cNvPr id="484" name="Google Shape;484;p56"/>
          <p:cNvSpPr txBox="1">
            <a:spLocks noGrp="1"/>
          </p:cNvSpPr>
          <p:nvPr>
            <p:ph type="body" idx="1"/>
          </p:nvPr>
        </p:nvSpPr>
        <p:spPr>
          <a:xfrm>
            <a:off x="4970109" y="2439858"/>
            <a:ext cx="6730200" cy="405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76F8B"/>
              </a:buClr>
              <a:buSzPts val="2720"/>
              <a:buFont typeface="Noto Sans Symbols"/>
              <a:buChar char="▪"/>
            </a:pPr>
            <a:r>
              <a:rPr lang="en-US" sz="3200">
                <a:solidFill>
                  <a:srgbClr val="276F8B"/>
                </a:solidFill>
              </a:rPr>
              <a:t>Take climate action and find sustainable solutions on campus;</a:t>
            </a:r>
            <a:endParaRPr/>
          </a:p>
          <a:p>
            <a:pPr marL="0" lvl="0" indent="0" algn="l" rtl="0">
              <a:lnSpc>
                <a:spcPct val="90000"/>
              </a:lnSpc>
              <a:spcBef>
                <a:spcPts val="1000"/>
              </a:spcBef>
              <a:spcAft>
                <a:spcPts val="0"/>
              </a:spcAft>
              <a:buClr>
                <a:srgbClr val="276F8B"/>
              </a:buClr>
              <a:buSzPts val="2720"/>
              <a:buFont typeface="Noto Sans Symbols"/>
              <a:buChar char="▪"/>
            </a:pPr>
            <a:r>
              <a:rPr lang="en-US" sz="3200"/>
              <a:t>Recognize that higher education has a key role in shaping sustainability in society; </a:t>
            </a:r>
            <a:endParaRPr/>
          </a:p>
          <a:p>
            <a:pPr marL="0" lvl="0" indent="0" algn="l" rtl="0">
              <a:lnSpc>
                <a:spcPct val="90000"/>
              </a:lnSpc>
              <a:spcBef>
                <a:spcPts val="1000"/>
              </a:spcBef>
              <a:spcAft>
                <a:spcPts val="0"/>
              </a:spcAft>
              <a:buClr>
                <a:srgbClr val="276F8B"/>
              </a:buClr>
              <a:buSzPts val="2720"/>
              <a:buFont typeface="Noto Sans Symbols"/>
              <a:buChar char="▪"/>
            </a:pPr>
            <a:r>
              <a:rPr lang="en-US" sz="3200"/>
              <a:t>Create a petition to get CSUSM on board and have president Neufeldt sign.</a:t>
            </a:r>
            <a:endParaRPr/>
          </a:p>
          <a:p>
            <a:pPr marL="0" lvl="0" indent="0" algn="l" rtl="0">
              <a:lnSpc>
                <a:spcPct val="90000"/>
              </a:lnSpc>
              <a:spcBef>
                <a:spcPts val="1000"/>
              </a:spcBef>
              <a:spcAft>
                <a:spcPts val="0"/>
              </a:spcAft>
              <a:buClr>
                <a:srgbClr val="276F8B"/>
              </a:buClr>
              <a:buSzPts val="2720"/>
              <a:buNone/>
            </a:pPr>
            <a:endParaRPr sz="3200">
              <a:solidFill>
                <a:srgbClr val="276F8B"/>
              </a:solidFill>
            </a:endParaRPr>
          </a:p>
        </p:txBody>
      </p:sp>
      <p:grpSp>
        <p:nvGrpSpPr>
          <p:cNvPr id="485" name="Google Shape;485;p56"/>
          <p:cNvGrpSpPr/>
          <p:nvPr/>
        </p:nvGrpSpPr>
        <p:grpSpPr>
          <a:xfrm>
            <a:off x="11401725" y="6229681"/>
            <a:ext cx="457200" cy="457200"/>
            <a:chOff x="11361456" y="6195813"/>
            <a:chExt cx="548640" cy="548640"/>
          </a:xfrm>
        </p:grpSpPr>
        <p:sp>
          <p:nvSpPr>
            <p:cNvPr id="486" name="Google Shape;486;p56"/>
            <p:cNvSpPr/>
            <p:nvPr/>
          </p:nvSpPr>
          <p:spPr>
            <a:xfrm>
              <a:off x="11361456" y="6195813"/>
              <a:ext cx="548640" cy="548640"/>
            </a:xfrm>
            <a:prstGeom prst="ellipse">
              <a:avLst/>
            </a:prstGeom>
            <a:blipFill rotWithShape="1">
              <a:blip r:embed="rId3">
                <a:alphaModFix/>
              </a:blip>
              <a:tile tx="5080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2000"/>
                <a:buFont typeface="Rockwell"/>
                <a:buNone/>
              </a:pPr>
              <a:endParaRPr sz="2000" b="1" i="0" u="none" strike="noStrike" cap="none">
                <a:solidFill>
                  <a:srgbClr val="FFFFFF"/>
                </a:solidFill>
                <a:latin typeface="Rockwell"/>
                <a:ea typeface="Rockwell"/>
                <a:cs typeface="Rockwell"/>
                <a:sym typeface="Rockwell"/>
              </a:endParaRPr>
            </a:p>
          </p:txBody>
        </p:sp>
        <p:sp>
          <p:nvSpPr>
            <p:cNvPr id="487" name="Google Shape;487;p56"/>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Rockwel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100000" sy="100000" flip="none" algn="tl"/>
        </a:blipFill>
        <a:effectLst/>
      </p:bgPr>
    </p:bg>
    <p:spTree>
      <p:nvGrpSpPr>
        <p:cNvPr id="1" name="Shape 491"/>
        <p:cNvGrpSpPr/>
        <p:nvPr/>
      </p:nvGrpSpPr>
      <p:grpSpPr>
        <a:xfrm>
          <a:off x="0" y="0"/>
          <a:ext cx="0" cy="0"/>
          <a:chOff x="0" y="0"/>
          <a:chExt cx="0" cy="0"/>
        </a:xfrm>
      </p:grpSpPr>
      <p:sp>
        <p:nvSpPr>
          <p:cNvPr id="492" name="Google Shape;492;p57"/>
          <p:cNvSpPr/>
          <p:nvPr/>
        </p:nvSpPr>
        <p:spPr>
          <a:xfrm>
            <a:off x="920834" y="1346946"/>
            <a:ext cx="10222992" cy="80683"/>
          </a:xfrm>
          <a:prstGeom prst="rect">
            <a:avLst/>
          </a:prstGeom>
          <a:blipFill rotWithShape="1">
            <a:blip r:embed="rId4">
              <a:alphaModFix amt="85000"/>
            </a:blip>
            <a:tile tx="0" ty="-76200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57"/>
          <p:cNvSpPr/>
          <p:nvPr/>
        </p:nvSpPr>
        <p:spPr>
          <a:xfrm>
            <a:off x="920834" y="4299696"/>
            <a:ext cx="10222992" cy="80683"/>
          </a:xfrm>
          <a:prstGeom prst="rect">
            <a:avLst/>
          </a:prstGeom>
          <a:blipFill rotWithShape="1">
            <a:blip r:embed="rId4">
              <a:alphaModFix amt="85000"/>
            </a:blip>
            <a:tile tx="0" ty="-7175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57"/>
          <p:cNvSpPr/>
          <p:nvPr/>
        </p:nvSpPr>
        <p:spPr>
          <a:xfrm>
            <a:off x="920834" y="1484779"/>
            <a:ext cx="10222992" cy="2743200"/>
          </a:xfrm>
          <a:prstGeom prst="rect">
            <a:avLst/>
          </a:prstGeom>
          <a:blipFill rotWithShape="1">
            <a:blip r:embed="rId4">
              <a:alphaModFix amt="85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5" name="Google Shape;495;p57"/>
          <p:cNvGrpSpPr/>
          <p:nvPr/>
        </p:nvGrpSpPr>
        <p:grpSpPr>
          <a:xfrm>
            <a:off x="9649215" y="4068923"/>
            <a:ext cx="1080904" cy="1080902"/>
            <a:chOff x="9685338" y="4460675"/>
            <a:chExt cx="1080904" cy="1080902"/>
          </a:xfrm>
        </p:grpSpPr>
        <p:sp>
          <p:nvSpPr>
            <p:cNvPr id="496" name="Google Shape;496;p57"/>
            <p:cNvSpPr/>
            <p:nvPr/>
          </p:nvSpPr>
          <p:spPr>
            <a:xfrm>
              <a:off x="9685338" y="4460675"/>
              <a:ext cx="1080904" cy="1080902"/>
            </a:xfrm>
            <a:prstGeom prst="ellipse">
              <a:avLst/>
            </a:prstGeom>
            <a:blipFill rotWithShape="1">
              <a:blip r:embed="rId5">
                <a:alphaModFix/>
              </a:blip>
              <a:tile tx="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57"/>
            <p:cNvSpPr/>
            <p:nvPr/>
          </p:nvSpPr>
          <p:spPr>
            <a:xfrm>
              <a:off x="9793429" y="4568765"/>
              <a:ext cx="864723" cy="864722"/>
            </a:xfrm>
            <a:prstGeom prst="ellipse">
              <a:avLst/>
            </a:prstGeom>
            <a:no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8" name="Google Shape;498;p57"/>
          <p:cNvSpPr/>
          <p:nvPr/>
        </p:nvSpPr>
        <p:spPr>
          <a:xfrm>
            <a:off x="0" y="-1"/>
            <a:ext cx="12188952" cy="6858001"/>
          </a:xfrm>
          <a:prstGeom prst="rect">
            <a:avLst/>
          </a:prstGeom>
          <a:blipFill rotWithShape="1">
            <a:blip r:embed="rId3">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sp>
        <p:nvSpPr>
          <p:cNvPr id="499" name="Google Shape;499;p57"/>
          <p:cNvSpPr/>
          <p:nvPr/>
        </p:nvSpPr>
        <p:spPr>
          <a:xfrm>
            <a:off x="-3048" y="4225845"/>
            <a:ext cx="12192000" cy="2610465"/>
          </a:xfrm>
          <a:prstGeom prst="rect">
            <a:avLst/>
          </a:prstGeom>
          <a:solidFill>
            <a:schemeClr val="dk2">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sp>
        <p:nvSpPr>
          <p:cNvPr id="500" name="Google Shape;500;p57"/>
          <p:cNvSpPr txBox="1">
            <a:spLocks noGrp="1"/>
          </p:cNvSpPr>
          <p:nvPr>
            <p:ph type="title"/>
          </p:nvPr>
        </p:nvSpPr>
        <p:spPr>
          <a:xfrm>
            <a:off x="1051559" y="4355692"/>
            <a:ext cx="10509069" cy="1472224"/>
          </a:xfrm>
          <a:prstGeom prst="rect">
            <a:avLst/>
          </a:prstGeom>
          <a:noFill/>
          <a:ln>
            <a:noFill/>
          </a:ln>
        </p:spPr>
        <p:txBody>
          <a:bodyPr spcFirstLastPara="1" wrap="square" lIns="91425" tIns="45700" rIns="91425" bIns="45700" anchor="b" anchorCtr="0">
            <a:normAutofit/>
          </a:bodyPr>
          <a:lstStyle/>
          <a:p>
            <a:pPr marL="0" lvl="0" indent="0" algn="l" rtl="0">
              <a:lnSpc>
                <a:spcPct val="80000"/>
              </a:lnSpc>
              <a:spcBef>
                <a:spcPts val="0"/>
              </a:spcBef>
              <a:spcAft>
                <a:spcPts val="0"/>
              </a:spcAft>
              <a:buClr>
                <a:schemeClr val="lt1"/>
              </a:buClr>
              <a:buSzPts val="6600"/>
              <a:buFont typeface="Rockwell"/>
              <a:buNone/>
            </a:pPr>
            <a:r>
              <a:rPr lang="en-US" sz="6600">
                <a:solidFill>
                  <a:schemeClr val="lt1"/>
                </a:solidFill>
              </a:rPr>
              <a:t>LET’S TAKE A BREAK</a:t>
            </a:r>
            <a:endParaRPr/>
          </a:p>
        </p:txBody>
      </p:sp>
      <p:pic>
        <p:nvPicPr>
          <p:cNvPr id="501" name="Google Shape;501;p57" descr="Image result for break time"/>
          <p:cNvPicPr preferRelativeResize="0"/>
          <p:nvPr/>
        </p:nvPicPr>
        <p:blipFill rotWithShape="1">
          <a:blip r:embed="rId6">
            <a:alphaModFix/>
          </a:blip>
          <a:srcRect t="26052" b="10666"/>
          <a:stretch/>
        </p:blipFill>
        <p:spPr>
          <a:xfrm>
            <a:off x="20" y="10"/>
            <a:ext cx="12191979" cy="424336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p58" descr="A picture containing text, sky, outdoor, outdoor object&#10;&#10;Description automatically generated"/>
          <p:cNvPicPr preferRelativeResize="0"/>
          <p:nvPr/>
        </p:nvPicPr>
        <p:blipFill rotWithShape="1">
          <a:blip r:embed="rId3">
            <a:alphaModFix/>
          </a:blip>
          <a:srcRect/>
          <a:stretch/>
        </p:blipFill>
        <p:spPr>
          <a:xfrm>
            <a:off x="-2380" y="2382"/>
            <a:ext cx="12280104" cy="691276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59"/>
          <p:cNvSpPr txBox="1">
            <a:spLocks noGrp="1"/>
          </p:cNvSpPr>
          <p:nvPr>
            <p:ph type="title"/>
          </p:nvPr>
        </p:nvSpPr>
        <p:spPr>
          <a:xfrm>
            <a:off x="1069848" y="484632"/>
            <a:ext cx="10058400" cy="1609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a:t>POLL - Define The Term</a:t>
            </a:r>
            <a:endParaRPr b="1"/>
          </a:p>
        </p:txBody>
      </p:sp>
      <p:sp>
        <p:nvSpPr>
          <p:cNvPr id="513" name="Google Shape;513;p59"/>
          <p:cNvSpPr txBox="1">
            <a:spLocks noGrp="1"/>
          </p:cNvSpPr>
          <p:nvPr>
            <p:ph type="body" idx="1"/>
          </p:nvPr>
        </p:nvSpPr>
        <p:spPr>
          <a:xfrm>
            <a:off x="1069834" y="2194567"/>
            <a:ext cx="8467500" cy="3977700"/>
          </a:xfrm>
          <a:prstGeom prst="rect">
            <a:avLst/>
          </a:prstGeom>
        </p:spPr>
        <p:txBody>
          <a:bodyPr spcFirstLastPara="1" wrap="square" lIns="91425" tIns="45700" rIns="91425" bIns="45700" anchor="t" anchorCtr="0">
            <a:normAutofit/>
          </a:bodyPr>
          <a:lstStyle/>
          <a:p>
            <a:pPr marL="0" lvl="0" indent="0" algn="l" rtl="0">
              <a:spcBef>
                <a:spcPts val="1200"/>
              </a:spcBef>
              <a:spcAft>
                <a:spcPts val="1600"/>
              </a:spcAft>
              <a:buNone/>
            </a:pPr>
            <a:r>
              <a:rPr lang="en-US" sz="3300" b="1"/>
              <a:t>What is clean energy?</a:t>
            </a:r>
            <a:endParaRPr sz="3300" b="1"/>
          </a:p>
        </p:txBody>
      </p:sp>
      <p:pic>
        <p:nvPicPr>
          <p:cNvPr id="514" name="Google Shape;514;p59"/>
          <p:cNvPicPr preferRelativeResize="0"/>
          <p:nvPr/>
        </p:nvPicPr>
        <p:blipFill>
          <a:blip r:embed="rId3">
            <a:alphaModFix/>
          </a:blip>
          <a:stretch>
            <a:fillRect/>
          </a:stretch>
        </p:blipFill>
        <p:spPr>
          <a:xfrm>
            <a:off x="0" y="2764251"/>
            <a:ext cx="12191999" cy="387048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9"/>
        <p:cNvGrpSpPr/>
        <p:nvPr/>
      </p:nvGrpSpPr>
      <p:grpSpPr>
        <a:xfrm>
          <a:off x="0" y="0"/>
          <a:ext cx="0" cy="0"/>
          <a:chOff x="0" y="0"/>
          <a:chExt cx="0" cy="0"/>
        </a:xfrm>
      </p:grpSpPr>
      <p:sp>
        <p:nvSpPr>
          <p:cNvPr id="520" name="Google Shape;520;p60"/>
          <p:cNvSpPr/>
          <p:nvPr/>
        </p:nvSpPr>
        <p:spPr>
          <a:xfrm>
            <a:off x="920834" y="1346946"/>
            <a:ext cx="10223100" cy="80700"/>
          </a:xfrm>
          <a:prstGeom prst="rect">
            <a:avLst/>
          </a:prstGeom>
          <a:blipFill rotWithShape="1">
            <a:blip r:embed="rId3">
              <a:alphaModFix amt="85000"/>
            </a:blip>
            <a:tile tx="0" ty="-762000" sx="92002" sy="89002"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60"/>
          <p:cNvSpPr/>
          <p:nvPr/>
        </p:nvSpPr>
        <p:spPr>
          <a:xfrm>
            <a:off x="920834" y="4299696"/>
            <a:ext cx="10223100" cy="80700"/>
          </a:xfrm>
          <a:prstGeom prst="rect">
            <a:avLst/>
          </a:prstGeom>
          <a:blipFill rotWithShape="1">
            <a:blip r:embed="rId3">
              <a:alphaModFix amt="85000"/>
            </a:blip>
            <a:tile tx="0" ty="-717550" sx="92002" sy="89002"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60"/>
          <p:cNvSpPr/>
          <p:nvPr/>
        </p:nvSpPr>
        <p:spPr>
          <a:xfrm>
            <a:off x="920834" y="1484779"/>
            <a:ext cx="10223100" cy="2743200"/>
          </a:xfrm>
          <a:prstGeom prst="rect">
            <a:avLst/>
          </a:prstGeom>
          <a:blipFill rotWithShape="1">
            <a:blip r:embed="rId3">
              <a:alphaModFix amt="85000"/>
            </a:blip>
            <a:tile tx="0" ty="-704850" sx="92002" sy="89002"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3" name="Google Shape;523;p60"/>
          <p:cNvGrpSpPr/>
          <p:nvPr/>
        </p:nvGrpSpPr>
        <p:grpSpPr>
          <a:xfrm>
            <a:off x="9649215" y="4068923"/>
            <a:ext cx="1080900" cy="1080900"/>
            <a:chOff x="9685338" y="4460675"/>
            <a:chExt cx="1080900" cy="1080900"/>
          </a:xfrm>
        </p:grpSpPr>
        <p:sp>
          <p:nvSpPr>
            <p:cNvPr id="524" name="Google Shape;524;p60"/>
            <p:cNvSpPr/>
            <p:nvPr/>
          </p:nvSpPr>
          <p:spPr>
            <a:xfrm>
              <a:off x="9685338" y="4460675"/>
              <a:ext cx="1080900" cy="1080900"/>
            </a:xfrm>
            <a:prstGeom prst="ellipse">
              <a:avLst/>
            </a:prstGeom>
            <a:blipFill rotWithShape="1">
              <a:blip r:embed="rId4">
                <a:alphaModFix/>
              </a:blip>
              <a:tile tx="0" ty="0" sx="84997" sy="84997"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60"/>
            <p:cNvSpPr/>
            <p:nvPr/>
          </p:nvSpPr>
          <p:spPr>
            <a:xfrm>
              <a:off x="9793429" y="4568765"/>
              <a:ext cx="864600" cy="864600"/>
            </a:xfrm>
            <a:prstGeom prst="ellipse">
              <a:avLst/>
            </a:prstGeom>
            <a:no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6" name="Google Shape;526;p60"/>
          <p:cNvSpPr/>
          <p:nvPr/>
        </p:nvSpPr>
        <p:spPr>
          <a:xfrm>
            <a:off x="0" y="0"/>
            <a:ext cx="121893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Rockwell"/>
              <a:ea typeface="Rockwell"/>
              <a:cs typeface="Rockwell"/>
              <a:sym typeface="Rockwell"/>
            </a:endParaRPr>
          </a:p>
        </p:txBody>
      </p:sp>
      <p:sp>
        <p:nvSpPr>
          <p:cNvPr id="527" name="Google Shape;527;p60"/>
          <p:cNvSpPr txBox="1">
            <a:spLocks noGrp="1"/>
          </p:cNvSpPr>
          <p:nvPr>
            <p:ph type="title"/>
          </p:nvPr>
        </p:nvSpPr>
        <p:spPr>
          <a:xfrm>
            <a:off x="7034550" y="1036025"/>
            <a:ext cx="5154900" cy="1084500"/>
          </a:xfrm>
          <a:prstGeom prst="rect">
            <a:avLst/>
          </a:prstGeom>
          <a:noFill/>
          <a:ln>
            <a:noFill/>
          </a:ln>
        </p:spPr>
        <p:txBody>
          <a:bodyPr spcFirstLastPara="1" wrap="square" lIns="91425" tIns="45700" rIns="91425" bIns="45700" anchor="b" anchorCtr="0">
            <a:noAutofit/>
          </a:bodyPr>
          <a:lstStyle/>
          <a:p>
            <a:pPr marL="0" lvl="0" indent="0" algn="l" rtl="0">
              <a:lnSpc>
                <a:spcPct val="80000"/>
              </a:lnSpc>
              <a:spcBef>
                <a:spcPts val="0"/>
              </a:spcBef>
              <a:spcAft>
                <a:spcPts val="0"/>
              </a:spcAft>
              <a:buClr>
                <a:schemeClr val="dk1"/>
              </a:buClr>
              <a:buSzPts val="4900"/>
              <a:buFont typeface="Rockwell"/>
              <a:buNone/>
            </a:pPr>
            <a:r>
              <a:rPr lang="en-US" sz="4900" b="1"/>
              <a:t>Clean Energy: What is it?</a:t>
            </a:r>
            <a:endParaRPr/>
          </a:p>
        </p:txBody>
      </p:sp>
      <p:sp>
        <p:nvSpPr>
          <p:cNvPr id="528" name="Google Shape;528;p60"/>
          <p:cNvSpPr/>
          <p:nvPr/>
        </p:nvSpPr>
        <p:spPr>
          <a:xfrm>
            <a:off x="643467" y="720071"/>
            <a:ext cx="5504688" cy="5504688"/>
          </a:xfrm>
          <a:custGeom>
            <a:avLst/>
            <a:gdLst/>
            <a:ahLst/>
            <a:cxnLst/>
            <a:rect l="l" t="t" r="r" b="b"/>
            <a:pathLst>
              <a:path w="7315200" h="7315200" extrusionOk="0">
                <a:moveTo>
                  <a:pt x="3657600" y="411480"/>
                </a:moveTo>
                <a:cubicBezTo>
                  <a:pt x="5450383" y="411480"/>
                  <a:pt x="6903720" y="1864817"/>
                  <a:pt x="6903720" y="3657600"/>
                </a:cubicBezTo>
                <a:cubicBezTo>
                  <a:pt x="6903720" y="5450383"/>
                  <a:pt x="5450383" y="6903720"/>
                  <a:pt x="3657600" y="6903720"/>
                </a:cubicBezTo>
                <a:cubicBezTo>
                  <a:pt x="1864817" y="6903720"/>
                  <a:pt x="411480" y="5450383"/>
                  <a:pt x="411480" y="3657600"/>
                </a:cubicBezTo>
                <a:cubicBezTo>
                  <a:pt x="411480" y="1864817"/>
                  <a:pt x="1864817" y="411480"/>
                  <a:pt x="3657600" y="411480"/>
                </a:cubicBezTo>
                <a:close/>
                <a:moveTo>
                  <a:pt x="3657600" y="320040"/>
                </a:moveTo>
                <a:cubicBezTo>
                  <a:pt x="1814317" y="320040"/>
                  <a:pt x="320040" y="1814317"/>
                  <a:pt x="320040" y="3657600"/>
                </a:cubicBezTo>
                <a:cubicBezTo>
                  <a:pt x="320040" y="5500883"/>
                  <a:pt x="1814317" y="6995160"/>
                  <a:pt x="3657600" y="6995160"/>
                </a:cubicBezTo>
                <a:cubicBezTo>
                  <a:pt x="5500883" y="6995160"/>
                  <a:pt x="6995160" y="5500883"/>
                  <a:pt x="6995160" y="3657600"/>
                </a:cubicBezTo>
                <a:cubicBezTo>
                  <a:pt x="6995160" y="1814317"/>
                  <a:pt x="5500883" y="320040"/>
                  <a:pt x="3657600" y="320040"/>
                </a:cubicBezTo>
                <a:close/>
                <a:moveTo>
                  <a:pt x="3657600" y="0"/>
                </a:moveTo>
                <a:cubicBezTo>
                  <a:pt x="5677637" y="0"/>
                  <a:pt x="7315200" y="1637563"/>
                  <a:pt x="7315200" y="3657600"/>
                </a:cubicBezTo>
                <a:cubicBezTo>
                  <a:pt x="7315200" y="5677637"/>
                  <a:pt x="5677637" y="7315200"/>
                  <a:pt x="3657600" y="7315200"/>
                </a:cubicBezTo>
                <a:cubicBezTo>
                  <a:pt x="1637563" y="7315200"/>
                  <a:pt x="0" y="5677637"/>
                  <a:pt x="0" y="3657600"/>
                </a:cubicBezTo>
                <a:cubicBezTo>
                  <a:pt x="0" y="1637563"/>
                  <a:pt x="1637563" y="0"/>
                  <a:pt x="3657600" y="0"/>
                </a:cubicBezTo>
                <a:close/>
              </a:path>
            </a:pathLst>
          </a:custGeom>
          <a:blipFill rotWithShape="1">
            <a:blip r:embed="rId5">
              <a:alphaModFix amt="30000"/>
            </a:blip>
            <a:tile tx="0" ty="-762000" sx="92002" sy="89002" flip="xy" algn="ctr"/>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Rockwell"/>
              <a:ea typeface="Rockwell"/>
              <a:cs typeface="Rockwell"/>
              <a:sym typeface="Rockwell"/>
            </a:endParaRPr>
          </a:p>
        </p:txBody>
      </p:sp>
      <p:sp>
        <p:nvSpPr>
          <p:cNvPr id="529" name="Google Shape;529;p60"/>
          <p:cNvSpPr/>
          <p:nvPr/>
        </p:nvSpPr>
        <p:spPr>
          <a:xfrm rot="5400000">
            <a:off x="5002405" y="3431690"/>
            <a:ext cx="3657600" cy="80700"/>
          </a:xfrm>
          <a:prstGeom prst="rect">
            <a:avLst/>
          </a:prstGeom>
          <a:blipFill rotWithShape="1">
            <a:blip r:embed="rId3">
              <a:alphaModFix amt="85000"/>
            </a:blip>
            <a:tile tx="0" ty="-717550" sx="92002" sy="89002"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0"/>
          <p:cNvSpPr txBox="1"/>
          <p:nvPr/>
        </p:nvSpPr>
        <p:spPr>
          <a:xfrm>
            <a:off x="7973576" y="2553557"/>
            <a:ext cx="3969600" cy="2247300"/>
          </a:xfrm>
          <a:prstGeom prst="rect">
            <a:avLst/>
          </a:prstGeom>
          <a:noFill/>
          <a:ln>
            <a:noFill/>
          </a:ln>
        </p:spPr>
        <p:txBody>
          <a:bodyPr spcFirstLastPara="1" wrap="square" lIns="91425" tIns="45700" rIns="91425" bIns="45700" anchor="t" anchorCtr="0">
            <a:spAutoFit/>
          </a:bodyPr>
          <a:lstStyle/>
          <a:p>
            <a:pPr marL="292100" marR="0" lvl="0" indent="-279400" algn="l" rtl="0">
              <a:spcBef>
                <a:spcPts val="0"/>
              </a:spcBef>
              <a:spcAft>
                <a:spcPts val="0"/>
              </a:spcAft>
              <a:buClr>
                <a:schemeClr val="dk1"/>
              </a:buClr>
              <a:buSzPts val="2800"/>
              <a:buFont typeface="Arial"/>
              <a:buChar char="•"/>
            </a:pPr>
            <a:r>
              <a:rPr lang="en-US" sz="2800">
                <a:solidFill>
                  <a:schemeClr val="dk1"/>
                </a:solidFill>
                <a:latin typeface="Rockwell"/>
                <a:ea typeface="Rockwell"/>
                <a:cs typeface="Rockwell"/>
                <a:sym typeface="Rockwell"/>
              </a:rPr>
              <a:t>Can continue for a long time</a:t>
            </a:r>
            <a:endParaRPr sz="2800">
              <a:solidFill>
                <a:schemeClr val="dk1"/>
              </a:solidFill>
              <a:latin typeface="Rockwell"/>
              <a:ea typeface="Rockwell"/>
              <a:cs typeface="Rockwell"/>
              <a:sym typeface="Rockwell"/>
            </a:endParaRPr>
          </a:p>
          <a:p>
            <a:pPr marL="292100" marR="0" lvl="0" indent="-279400" algn="l" rtl="0">
              <a:spcBef>
                <a:spcPts val="0"/>
              </a:spcBef>
              <a:spcAft>
                <a:spcPts val="0"/>
              </a:spcAft>
              <a:buClr>
                <a:schemeClr val="dk1"/>
              </a:buClr>
              <a:buSzPts val="2800"/>
              <a:buFont typeface="Rockwell"/>
              <a:buChar char="•"/>
            </a:pPr>
            <a:r>
              <a:rPr lang="en-US" sz="2800">
                <a:solidFill>
                  <a:schemeClr val="dk1"/>
                </a:solidFill>
                <a:latin typeface="Rockwell"/>
                <a:ea typeface="Rockwell"/>
                <a:cs typeface="Rockwell"/>
                <a:sym typeface="Rockwell"/>
              </a:rPr>
              <a:t>Does not pollute</a:t>
            </a:r>
            <a:endParaRPr sz="2800">
              <a:solidFill>
                <a:schemeClr val="dk1"/>
              </a:solidFill>
              <a:latin typeface="Rockwell"/>
              <a:ea typeface="Rockwell"/>
              <a:cs typeface="Rockwell"/>
              <a:sym typeface="Rockwell"/>
            </a:endParaRPr>
          </a:p>
          <a:p>
            <a:pPr marL="292100" marR="0" lvl="0" indent="-279400" algn="l" rtl="0">
              <a:spcBef>
                <a:spcPts val="0"/>
              </a:spcBef>
              <a:spcAft>
                <a:spcPts val="0"/>
              </a:spcAft>
              <a:buClr>
                <a:schemeClr val="dk1"/>
              </a:buClr>
              <a:buSzPts val="2800"/>
              <a:buFont typeface="Rockwell"/>
              <a:buChar char="•"/>
            </a:pPr>
            <a:r>
              <a:rPr lang="en-US" sz="2800">
                <a:solidFill>
                  <a:schemeClr val="dk1"/>
                </a:solidFill>
                <a:latin typeface="Rockwell"/>
                <a:ea typeface="Rockwell"/>
                <a:cs typeface="Rockwell"/>
                <a:sym typeface="Rockwell"/>
              </a:rPr>
              <a:t>Can help us stop climate change</a:t>
            </a:r>
            <a:endParaRPr sz="2800">
              <a:solidFill>
                <a:schemeClr val="dk1"/>
              </a:solidFill>
              <a:latin typeface="Rockwell"/>
              <a:ea typeface="Rockwell"/>
              <a:cs typeface="Rockwell"/>
              <a:sym typeface="Rockwell"/>
            </a:endParaRPr>
          </a:p>
        </p:txBody>
      </p:sp>
      <p:pic>
        <p:nvPicPr>
          <p:cNvPr id="531" name="Google Shape;531;p60"/>
          <p:cNvPicPr preferRelativeResize="0"/>
          <p:nvPr/>
        </p:nvPicPr>
        <p:blipFill>
          <a:blip r:embed="rId6">
            <a:alphaModFix/>
          </a:blip>
          <a:stretch>
            <a:fillRect/>
          </a:stretch>
        </p:blipFill>
        <p:spPr>
          <a:xfrm>
            <a:off x="740917" y="814083"/>
            <a:ext cx="5315901" cy="53159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6"/>
        <p:cNvGrpSpPr/>
        <p:nvPr/>
      </p:nvGrpSpPr>
      <p:grpSpPr>
        <a:xfrm>
          <a:off x="0" y="0"/>
          <a:ext cx="0" cy="0"/>
          <a:chOff x="0" y="0"/>
          <a:chExt cx="0" cy="0"/>
        </a:xfrm>
      </p:grpSpPr>
      <p:sp>
        <p:nvSpPr>
          <p:cNvPr id="537" name="Google Shape;537;p61"/>
          <p:cNvSpPr/>
          <p:nvPr/>
        </p:nvSpPr>
        <p:spPr>
          <a:xfrm>
            <a:off x="920834" y="1346946"/>
            <a:ext cx="10223100" cy="80700"/>
          </a:xfrm>
          <a:prstGeom prst="rect">
            <a:avLst/>
          </a:prstGeom>
          <a:blipFill rotWithShape="1">
            <a:blip r:embed="rId3">
              <a:alphaModFix amt="85000"/>
            </a:blip>
            <a:tile tx="0" ty="-762000" sx="92002" sy="89002"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61"/>
          <p:cNvSpPr/>
          <p:nvPr/>
        </p:nvSpPr>
        <p:spPr>
          <a:xfrm>
            <a:off x="920834" y="4299696"/>
            <a:ext cx="10223100" cy="80700"/>
          </a:xfrm>
          <a:prstGeom prst="rect">
            <a:avLst/>
          </a:prstGeom>
          <a:blipFill rotWithShape="1">
            <a:blip r:embed="rId3">
              <a:alphaModFix amt="85000"/>
            </a:blip>
            <a:tile tx="0" ty="-717550" sx="92002" sy="89002"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1"/>
          <p:cNvSpPr/>
          <p:nvPr/>
        </p:nvSpPr>
        <p:spPr>
          <a:xfrm>
            <a:off x="920834" y="1484779"/>
            <a:ext cx="10223100" cy="2743200"/>
          </a:xfrm>
          <a:prstGeom prst="rect">
            <a:avLst/>
          </a:prstGeom>
          <a:blipFill rotWithShape="1">
            <a:blip r:embed="rId3">
              <a:alphaModFix amt="85000"/>
            </a:blip>
            <a:tile tx="0" ty="-704850" sx="92002" sy="89002"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0" name="Google Shape;540;p61"/>
          <p:cNvGrpSpPr/>
          <p:nvPr/>
        </p:nvGrpSpPr>
        <p:grpSpPr>
          <a:xfrm>
            <a:off x="9649215" y="4068923"/>
            <a:ext cx="1080900" cy="1080900"/>
            <a:chOff x="9685338" y="4460675"/>
            <a:chExt cx="1080900" cy="1080900"/>
          </a:xfrm>
        </p:grpSpPr>
        <p:sp>
          <p:nvSpPr>
            <p:cNvPr id="541" name="Google Shape;541;p61"/>
            <p:cNvSpPr/>
            <p:nvPr/>
          </p:nvSpPr>
          <p:spPr>
            <a:xfrm>
              <a:off x="9685338" y="4460675"/>
              <a:ext cx="1080900" cy="1080900"/>
            </a:xfrm>
            <a:prstGeom prst="ellipse">
              <a:avLst/>
            </a:prstGeom>
            <a:blipFill rotWithShape="1">
              <a:blip r:embed="rId4">
                <a:alphaModFix/>
              </a:blip>
              <a:tile tx="0" ty="0" sx="84997" sy="84997"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1"/>
            <p:cNvSpPr/>
            <p:nvPr/>
          </p:nvSpPr>
          <p:spPr>
            <a:xfrm>
              <a:off x="9793429" y="4568765"/>
              <a:ext cx="864600" cy="864600"/>
            </a:xfrm>
            <a:prstGeom prst="ellipse">
              <a:avLst/>
            </a:prstGeom>
            <a:no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3" name="Google Shape;543;p61"/>
          <p:cNvSpPr/>
          <p:nvPr/>
        </p:nvSpPr>
        <p:spPr>
          <a:xfrm>
            <a:off x="0" y="0"/>
            <a:ext cx="121893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Rockwell"/>
              <a:ea typeface="Rockwell"/>
              <a:cs typeface="Rockwell"/>
              <a:sym typeface="Rockwell"/>
            </a:endParaRPr>
          </a:p>
        </p:txBody>
      </p:sp>
      <p:sp>
        <p:nvSpPr>
          <p:cNvPr id="544" name="Google Shape;544;p61"/>
          <p:cNvSpPr txBox="1">
            <a:spLocks noGrp="1"/>
          </p:cNvSpPr>
          <p:nvPr>
            <p:ph type="title"/>
          </p:nvPr>
        </p:nvSpPr>
        <p:spPr>
          <a:xfrm>
            <a:off x="7034550" y="1036025"/>
            <a:ext cx="5154900" cy="1084500"/>
          </a:xfrm>
          <a:prstGeom prst="rect">
            <a:avLst/>
          </a:prstGeom>
          <a:noFill/>
          <a:ln>
            <a:noFill/>
          </a:ln>
        </p:spPr>
        <p:txBody>
          <a:bodyPr spcFirstLastPara="1" wrap="square" lIns="91425" tIns="45700" rIns="91425" bIns="45700" anchor="b" anchorCtr="0">
            <a:noAutofit/>
          </a:bodyPr>
          <a:lstStyle/>
          <a:p>
            <a:pPr marL="0" lvl="0" indent="0" algn="l" rtl="0">
              <a:lnSpc>
                <a:spcPct val="80000"/>
              </a:lnSpc>
              <a:spcBef>
                <a:spcPts val="0"/>
              </a:spcBef>
              <a:spcAft>
                <a:spcPts val="0"/>
              </a:spcAft>
              <a:buClr>
                <a:schemeClr val="dk1"/>
              </a:buClr>
              <a:buSzPts val="4900"/>
              <a:buFont typeface="Rockwell"/>
              <a:buNone/>
            </a:pPr>
            <a:r>
              <a:rPr lang="en-US" sz="4900" b="1">
                <a:solidFill>
                  <a:schemeClr val="dk1"/>
                </a:solidFill>
              </a:rPr>
              <a:t>Dirty</a:t>
            </a:r>
            <a:endParaRPr sz="4900" b="1">
              <a:solidFill>
                <a:schemeClr val="dk1"/>
              </a:solidFill>
            </a:endParaRPr>
          </a:p>
          <a:p>
            <a:pPr marL="0" lvl="0" indent="0" algn="l" rtl="0">
              <a:lnSpc>
                <a:spcPct val="80000"/>
              </a:lnSpc>
              <a:spcBef>
                <a:spcPts val="0"/>
              </a:spcBef>
              <a:spcAft>
                <a:spcPts val="0"/>
              </a:spcAft>
              <a:buClr>
                <a:schemeClr val="dk1"/>
              </a:buClr>
              <a:buSzPts val="4900"/>
              <a:buFont typeface="Rockwell"/>
              <a:buNone/>
            </a:pPr>
            <a:r>
              <a:rPr lang="en-US" sz="4900" b="1">
                <a:solidFill>
                  <a:schemeClr val="dk1"/>
                </a:solidFill>
              </a:rPr>
              <a:t>Energy Sources</a:t>
            </a:r>
            <a:endParaRPr/>
          </a:p>
        </p:txBody>
      </p:sp>
      <p:sp>
        <p:nvSpPr>
          <p:cNvPr id="545" name="Google Shape;545;p61"/>
          <p:cNvSpPr/>
          <p:nvPr/>
        </p:nvSpPr>
        <p:spPr>
          <a:xfrm rot="5400000">
            <a:off x="5002405" y="3431690"/>
            <a:ext cx="3657600" cy="80700"/>
          </a:xfrm>
          <a:prstGeom prst="rect">
            <a:avLst/>
          </a:prstGeom>
          <a:blipFill rotWithShape="1">
            <a:blip r:embed="rId3">
              <a:alphaModFix amt="85000"/>
            </a:blip>
            <a:tile tx="0" ty="-717550" sx="92002" sy="89002"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61"/>
          <p:cNvSpPr txBox="1"/>
          <p:nvPr/>
        </p:nvSpPr>
        <p:spPr>
          <a:xfrm>
            <a:off x="7264600" y="2553550"/>
            <a:ext cx="4678500" cy="3951300"/>
          </a:xfrm>
          <a:prstGeom prst="rect">
            <a:avLst/>
          </a:prstGeom>
          <a:noFill/>
          <a:ln>
            <a:noFill/>
          </a:ln>
        </p:spPr>
        <p:txBody>
          <a:bodyPr spcFirstLastPara="1" wrap="square" lIns="91425" tIns="45700" rIns="91425" bIns="45700" anchor="t" anchorCtr="0">
            <a:spAutoFit/>
          </a:bodyPr>
          <a:lstStyle/>
          <a:p>
            <a:pPr marL="457200" lvl="1" indent="-247650" algn="l" rtl="0">
              <a:lnSpc>
                <a:spcPct val="90000"/>
              </a:lnSpc>
              <a:spcBef>
                <a:spcPts val="400"/>
              </a:spcBef>
              <a:spcAft>
                <a:spcPts val="0"/>
              </a:spcAft>
              <a:buClr>
                <a:schemeClr val="dk1"/>
              </a:buClr>
              <a:buSzPts val="3100"/>
              <a:buFont typeface="Noto Sans Symbols"/>
              <a:buChar char="▪"/>
            </a:pPr>
            <a:r>
              <a:rPr lang="en-US" sz="3100">
                <a:solidFill>
                  <a:schemeClr val="dk1"/>
                </a:solidFill>
                <a:latin typeface="Rockwell"/>
                <a:ea typeface="Rockwell"/>
                <a:cs typeface="Rockwell"/>
                <a:sym typeface="Rockwell"/>
              </a:rPr>
              <a:t>Non-Renewable – limited amount</a:t>
            </a:r>
            <a:endParaRPr sz="3100">
              <a:solidFill>
                <a:schemeClr val="dk1"/>
              </a:solidFill>
              <a:latin typeface="Rockwell"/>
              <a:ea typeface="Rockwell"/>
              <a:cs typeface="Rockwell"/>
              <a:sym typeface="Rockwell"/>
            </a:endParaRPr>
          </a:p>
          <a:p>
            <a:pPr marL="457200" lvl="1" indent="-247650" algn="l" rtl="0">
              <a:lnSpc>
                <a:spcPct val="90000"/>
              </a:lnSpc>
              <a:spcBef>
                <a:spcPts val="1100"/>
              </a:spcBef>
              <a:spcAft>
                <a:spcPts val="0"/>
              </a:spcAft>
              <a:buClr>
                <a:schemeClr val="dk1"/>
              </a:buClr>
              <a:buSzPts val="3100"/>
              <a:buFont typeface="Rockwell"/>
              <a:buChar char="▪"/>
            </a:pPr>
            <a:r>
              <a:rPr lang="en-US" sz="3100">
                <a:solidFill>
                  <a:schemeClr val="dk1"/>
                </a:solidFill>
                <a:latin typeface="Rockwell"/>
                <a:ea typeface="Rockwell"/>
                <a:cs typeface="Rockwell"/>
                <a:sym typeface="Rockwell"/>
              </a:rPr>
              <a:t>Cause More pollution</a:t>
            </a:r>
            <a:endParaRPr sz="3100">
              <a:solidFill>
                <a:schemeClr val="dk1"/>
              </a:solidFill>
              <a:latin typeface="Rockwell"/>
              <a:ea typeface="Rockwell"/>
              <a:cs typeface="Rockwell"/>
              <a:sym typeface="Rockwell"/>
            </a:endParaRPr>
          </a:p>
          <a:p>
            <a:pPr marL="457200" lvl="1" indent="-247650" algn="l" rtl="0">
              <a:lnSpc>
                <a:spcPct val="90000"/>
              </a:lnSpc>
              <a:spcBef>
                <a:spcPts val="1100"/>
              </a:spcBef>
              <a:spcAft>
                <a:spcPts val="0"/>
              </a:spcAft>
              <a:buClr>
                <a:schemeClr val="dk1"/>
              </a:buClr>
              <a:buSzPts val="3100"/>
              <a:buFont typeface="Rockwell"/>
              <a:buChar char="▪"/>
            </a:pPr>
            <a:r>
              <a:rPr lang="en-US" sz="3100">
                <a:solidFill>
                  <a:schemeClr val="dk1"/>
                </a:solidFill>
                <a:latin typeface="Rockwell"/>
                <a:ea typeface="Rockwell"/>
                <a:cs typeface="Rockwell"/>
                <a:sym typeface="Rockwell"/>
              </a:rPr>
              <a:t>Cause Climate Change</a:t>
            </a:r>
            <a:endParaRPr sz="3100">
              <a:solidFill>
                <a:schemeClr val="dk1"/>
              </a:solidFill>
              <a:latin typeface="Rockwell"/>
              <a:ea typeface="Rockwell"/>
              <a:cs typeface="Rockwell"/>
              <a:sym typeface="Rockwell"/>
            </a:endParaRPr>
          </a:p>
          <a:p>
            <a:pPr marL="457200" lvl="1" indent="-247650" algn="l" rtl="0">
              <a:lnSpc>
                <a:spcPct val="90000"/>
              </a:lnSpc>
              <a:spcBef>
                <a:spcPts val="1100"/>
              </a:spcBef>
              <a:spcAft>
                <a:spcPts val="1100"/>
              </a:spcAft>
              <a:buClr>
                <a:schemeClr val="dk1"/>
              </a:buClr>
              <a:buSzPts val="3100"/>
              <a:buFont typeface="Noto Sans Symbols"/>
              <a:buChar char="▪"/>
            </a:pPr>
            <a:r>
              <a:rPr lang="en-US" sz="3100">
                <a:solidFill>
                  <a:schemeClr val="dk1"/>
                </a:solidFill>
                <a:latin typeface="Rockwell"/>
                <a:ea typeface="Rockwell"/>
                <a:cs typeface="Rockwell"/>
                <a:sym typeface="Rockwell"/>
              </a:rPr>
              <a:t>Sources Include:        Nuclear Power, Coal, Oil, Natural Gas</a:t>
            </a:r>
            <a:endParaRPr sz="3100">
              <a:solidFill>
                <a:schemeClr val="dk1"/>
              </a:solidFill>
              <a:latin typeface="Rockwell"/>
              <a:ea typeface="Rockwell"/>
              <a:cs typeface="Rockwell"/>
              <a:sym typeface="Rockwell"/>
            </a:endParaRPr>
          </a:p>
        </p:txBody>
      </p:sp>
      <p:pic>
        <p:nvPicPr>
          <p:cNvPr id="547" name="Google Shape;547;p61"/>
          <p:cNvPicPr preferRelativeResize="0"/>
          <p:nvPr/>
        </p:nvPicPr>
        <p:blipFill>
          <a:blip r:embed="rId5">
            <a:alphaModFix/>
          </a:blip>
          <a:stretch>
            <a:fillRect/>
          </a:stretch>
        </p:blipFill>
        <p:spPr>
          <a:xfrm>
            <a:off x="436600" y="1242425"/>
            <a:ext cx="6191250" cy="4505325"/>
          </a:xfrm>
          <a:prstGeom prst="rect">
            <a:avLst/>
          </a:prstGeom>
          <a:noFill/>
          <a:ln>
            <a:noFill/>
          </a:ln>
        </p:spPr>
      </p:pic>
      <p:sp>
        <p:nvSpPr>
          <p:cNvPr id="548" name="Google Shape;548;p61"/>
          <p:cNvSpPr txBox="1"/>
          <p:nvPr/>
        </p:nvSpPr>
        <p:spPr>
          <a:xfrm>
            <a:off x="306300" y="5747767"/>
            <a:ext cx="6958500" cy="9852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2400" b="1">
                <a:solidFill>
                  <a:srgbClr val="FF0000"/>
                </a:solidFill>
              </a:rPr>
              <a:t>These are dirty energy sources. Can you name the clean energy sources?</a:t>
            </a:r>
            <a:endParaRPr sz="2400" b="1">
              <a:solidFill>
                <a:srgbClr val="FF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3"/>
        <p:cNvGrpSpPr/>
        <p:nvPr/>
      </p:nvGrpSpPr>
      <p:grpSpPr>
        <a:xfrm>
          <a:off x="0" y="0"/>
          <a:ext cx="0" cy="0"/>
          <a:chOff x="0" y="0"/>
          <a:chExt cx="0" cy="0"/>
        </a:xfrm>
      </p:grpSpPr>
      <p:sp>
        <p:nvSpPr>
          <p:cNvPr id="554" name="Google Shape;554;p62"/>
          <p:cNvSpPr/>
          <p:nvPr/>
        </p:nvSpPr>
        <p:spPr>
          <a:xfrm>
            <a:off x="920834" y="1346946"/>
            <a:ext cx="10223100" cy="80700"/>
          </a:xfrm>
          <a:prstGeom prst="rect">
            <a:avLst/>
          </a:prstGeom>
          <a:blipFill rotWithShape="1">
            <a:blip r:embed="rId3">
              <a:alphaModFix amt="85000"/>
            </a:blip>
            <a:tile tx="0" ty="-762000" sx="92002" sy="89002"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62"/>
          <p:cNvSpPr/>
          <p:nvPr/>
        </p:nvSpPr>
        <p:spPr>
          <a:xfrm>
            <a:off x="920834" y="4299696"/>
            <a:ext cx="10223100" cy="80700"/>
          </a:xfrm>
          <a:prstGeom prst="rect">
            <a:avLst/>
          </a:prstGeom>
          <a:blipFill rotWithShape="1">
            <a:blip r:embed="rId3">
              <a:alphaModFix amt="85000"/>
            </a:blip>
            <a:tile tx="0" ty="-717550" sx="92002" sy="89002"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62"/>
          <p:cNvSpPr/>
          <p:nvPr/>
        </p:nvSpPr>
        <p:spPr>
          <a:xfrm>
            <a:off x="920834" y="1484779"/>
            <a:ext cx="10223100" cy="2743200"/>
          </a:xfrm>
          <a:prstGeom prst="rect">
            <a:avLst/>
          </a:prstGeom>
          <a:blipFill rotWithShape="1">
            <a:blip r:embed="rId3">
              <a:alphaModFix amt="85000"/>
            </a:blip>
            <a:tile tx="0" ty="-704850" sx="92002" sy="89002"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7" name="Google Shape;557;p62"/>
          <p:cNvGrpSpPr/>
          <p:nvPr/>
        </p:nvGrpSpPr>
        <p:grpSpPr>
          <a:xfrm>
            <a:off x="9649215" y="4068923"/>
            <a:ext cx="1080900" cy="1080900"/>
            <a:chOff x="9685338" y="4460675"/>
            <a:chExt cx="1080900" cy="1080900"/>
          </a:xfrm>
        </p:grpSpPr>
        <p:sp>
          <p:nvSpPr>
            <p:cNvPr id="558" name="Google Shape;558;p62"/>
            <p:cNvSpPr/>
            <p:nvPr/>
          </p:nvSpPr>
          <p:spPr>
            <a:xfrm>
              <a:off x="9685338" y="4460675"/>
              <a:ext cx="1080900" cy="1080900"/>
            </a:xfrm>
            <a:prstGeom prst="ellipse">
              <a:avLst/>
            </a:prstGeom>
            <a:blipFill rotWithShape="1">
              <a:blip r:embed="rId4">
                <a:alphaModFix/>
              </a:blip>
              <a:tile tx="0" ty="0" sx="84997" sy="84997"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2"/>
            <p:cNvSpPr/>
            <p:nvPr/>
          </p:nvSpPr>
          <p:spPr>
            <a:xfrm>
              <a:off x="9793429" y="4568765"/>
              <a:ext cx="864600" cy="864600"/>
            </a:xfrm>
            <a:prstGeom prst="ellipse">
              <a:avLst/>
            </a:prstGeom>
            <a:no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0" name="Google Shape;560;p62"/>
          <p:cNvSpPr/>
          <p:nvPr/>
        </p:nvSpPr>
        <p:spPr>
          <a:xfrm>
            <a:off x="0" y="0"/>
            <a:ext cx="121893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Rockwell"/>
              <a:ea typeface="Rockwell"/>
              <a:cs typeface="Rockwell"/>
              <a:sym typeface="Rockwell"/>
            </a:endParaRPr>
          </a:p>
        </p:txBody>
      </p:sp>
      <p:sp>
        <p:nvSpPr>
          <p:cNvPr id="561" name="Google Shape;561;p62"/>
          <p:cNvSpPr txBox="1">
            <a:spLocks noGrp="1"/>
          </p:cNvSpPr>
          <p:nvPr>
            <p:ph type="title"/>
          </p:nvPr>
        </p:nvSpPr>
        <p:spPr>
          <a:xfrm>
            <a:off x="7034550" y="1036025"/>
            <a:ext cx="5154900" cy="1084500"/>
          </a:xfrm>
          <a:prstGeom prst="rect">
            <a:avLst/>
          </a:prstGeom>
          <a:noFill/>
          <a:ln>
            <a:noFill/>
          </a:ln>
        </p:spPr>
        <p:txBody>
          <a:bodyPr spcFirstLastPara="1" wrap="square" lIns="91425" tIns="45700" rIns="91425" bIns="45700" anchor="b" anchorCtr="0">
            <a:noAutofit/>
          </a:bodyPr>
          <a:lstStyle/>
          <a:p>
            <a:pPr marL="0" lvl="0" indent="0" algn="l" rtl="0">
              <a:lnSpc>
                <a:spcPct val="80000"/>
              </a:lnSpc>
              <a:spcBef>
                <a:spcPts val="0"/>
              </a:spcBef>
              <a:spcAft>
                <a:spcPts val="0"/>
              </a:spcAft>
              <a:buClr>
                <a:schemeClr val="dk1"/>
              </a:buClr>
              <a:buSzPts val="4900"/>
              <a:buFont typeface="Rockwell"/>
              <a:buNone/>
            </a:pPr>
            <a:r>
              <a:rPr lang="en-US" sz="4900" b="1">
                <a:solidFill>
                  <a:schemeClr val="dk1"/>
                </a:solidFill>
              </a:rPr>
              <a:t>Clean</a:t>
            </a:r>
            <a:endParaRPr sz="4900" b="1">
              <a:solidFill>
                <a:schemeClr val="dk1"/>
              </a:solidFill>
            </a:endParaRPr>
          </a:p>
          <a:p>
            <a:pPr marL="0" lvl="0" indent="0" algn="l" rtl="0">
              <a:lnSpc>
                <a:spcPct val="80000"/>
              </a:lnSpc>
              <a:spcBef>
                <a:spcPts val="0"/>
              </a:spcBef>
              <a:spcAft>
                <a:spcPts val="0"/>
              </a:spcAft>
              <a:buClr>
                <a:schemeClr val="dk1"/>
              </a:buClr>
              <a:buSzPts val="4900"/>
              <a:buFont typeface="Rockwell"/>
              <a:buNone/>
            </a:pPr>
            <a:r>
              <a:rPr lang="en-US" sz="4900" b="1">
                <a:solidFill>
                  <a:schemeClr val="dk1"/>
                </a:solidFill>
              </a:rPr>
              <a:t>Energy Sources</a:t>
            </a:r>
            <a:endParaRPr/>
          </a:p>
        </p:txBody>
      </p:sp>
      <p:sp>
        <p:nvSpPr>
          <p:cNvPr id="562" name="Google Shape;562;p62"/>
          <p:cNvSpPr/>
          <p:nvPr/>
        </p:nvSpPr>
        <p:spPr>
          <a:xfrm rot="5400000">
            <a:off x="5002405" y="3431690"/>
            <a:ext cx="3657600" cy="80700"/>
          </a:xfrm>
          <a:prstGeom prst="rect">
            <a:avLst/>
          </a:prstGeom>
          <a:blipFill rotWithShape="1">
            <a:blip r:embed="rId3">
              <a:alphaModFix amt="85000"/>
            </a:blip>
            <a:tile tx="0" ty="-717550" sx="92002" sy="89002"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62"/>
          <p:cNvSpPr txBox="1"/>
          <p:nvPr/>
        </p:nvSpPr>
        <p:spPr>
          <a:xfrm>
            <a:off x="7264600" y="2553550"/>
            <a:ext cx="4678500" cy="3521700"/>
          </a:xfrm>
          <a:prstGeom prst="rect">
            <a:avLst/>
          </a:prstGeom>
          <a:noFill/>
          <a:ln>
            <a:noFill/>
          </a:ln>
        </p:spPr>
        <p:txBody>
          <a:bodyPr spcFirstLastPara="1" wrap="square" lIns="91425" tIns="45700" rIns="91425" bIns="45700" anchor="t" anchorCtr="0">
            <a:spAutoFit/>
          </a:bodyPr>
          <a:lstStyle/>
          <a:p>
            <a:pPr marL="457200" lvl="1" indent="-247650" algn="l" rtl="0">
              <a:lnSpc>
                <a:spcPct val="90000"/>
              </a:lnSpc>
              <a:spcBef>
                <a:spcPts val="700"/>
              </a:spcBef>
              <a:spcAft>
                <a:spcPts val="0"/>
              </a:spcAft>
              <a:buClr>
                <a:schemeClr val="dk1"/>
              </a:buClr>
              <a:buSzPts val="3100"/>
              <a:buFont typeface="Noto Sans Symbols"/>
              <a:buChar char="▪"/>
            </a:pPr>
            <a:r>
              <a:rPr lang="en-US" sz="3100">
                <a:solidFill>
                  <a:schemeClr val="dk1"/>
                </a:solidFill>
                <a:latin typeface="Rockwell"/>
                <a:ea typeface="Rockwell"/>
                <a:cs typeface="Rockwell"/>
                <a:sym typeface="Rockwell"/>
              </a:rPr>
              <a:t>Renewable - Never runs out</a:t>
            </a:r>
            <a:endParaRPr sz="3100">
              <a:solidFill>
                <a:schemeClr val="dk1"/>
              </a:solidFill>
              <a:latin typeface="Rockwell"/>
              <a:ea typeface="Rockwell"/>
              <a:cs typeface="Rockwell"/>
              <a:sym typeface="Rockwell"/>
            </a:endParaRPr>
          </a:p>
          <a:p>
            <a:pPr marL="457200" lvl="1" indent="-247650" algn="l" rtl="0">
              <a:lnSpc>
                <a:spcPct val="90000"/>
              </a:lnSpc>
              <a:spcBef>
                <a:spcPts val="1100"/>
              </a:spcBef>
              <a:spcAft>
                <a:spcPts val="0"/>
              </a:spcAft>
              <a:buClr>
                <a:schemeClr val="dk1"/>
              </a:buClr>
              <a:buSzPts val="3100"/>
              <a:buFont typeface="Rockwell"/>
              <a:buChar char="▪"/>
            </a:pPr>
            <a:r>
              <a:rPr lang="en-US" sz="3100">
                <a:solidFill>
                  <a:schemeClr val="dk1"/>
                </a:solidFill>
                <a:latin typeface="Rockwell"/>
                <a:ea typeface="Rockwell"/>
                <a:cs typeface="Rockwell"/>
                <a:sym typeface="Rockwell"/>
              </a:rPr>
              <a:t>Do not pollute</a:t>
            </a:r>
            <a:endParaRPr sz="3100">
              <a:solidFill>
                <a:schemeClr val="dk1"/>
              </a:solidFill>
              <a:latin typeface="Rockwell"/>
              <a:ea typeface="Rockwell"/>
              <a:cs typeface="Rockwell"/>
              <a:sym typeface="Rockwell"/>
            </a:endParaRPr>
          </a:p>
          <a:p>
            <a:pPr marL="457200" lvl="1" indent="-247650" algn="l" rtl="0">
              <a:lnSpc>
                <a:spcPct val="90000"/>
              </a:lnSpc>
              <a:spcBef>
                <a:spcPts val="1100"/>
              </a:spcBef>
              <a:spcAft>
                <a:spcPts val="0"/>
              </a:spcAft>
              <a:buClr>
                <a:schemeClr val="dk1"/>
              </a:buClr>
              <a:buSzPts val="3100"/>
              <a:buFont typeface="Rockwell"/>
              <a:buChar char="▪"/>
            </a:pPr>
            <a:r>
              <a:rPr lang="en-US" sz="3100">
                <a:solidFill>
                  <a:schemeClr val="dk1"/>
                </a:solidFill>
                <a:latin typeface="Rockwell"/>
                <a:ea typeface="Rockwell"/>
                <a:cs typeface="Rockwell"/>
                <a:sym typeface="Rockwell"/>
              </a:rPr>
              <a:t>Don’t hurt the Climate</a:t>
            </a:r>
            <a:endParaRPr sz="3100">
              <a:solidFill>
                <a:schemeClr val="dk1"/>
              </a:solidFill>
              <a:latin typeface="Rockwell"/>
              <a:ea typeface="Rockwell"/>
              <a:cs typeface="Rockwell"/>
              <a:sym typeface="Rockwell"/>
            </a:endParaRPr>
          </a:p>
          <a:p>
            <a:pPr marL="457200" lvl="1" indent="-247650" algn="l" rtl="0">
              <a:lnSpc>
                <a:spcPct val="90000"/>
              </a:lnSpc>
              <a:spcBef>
                <a:spcPts val="1100"/>
              </a:spcBef>
              <a:spcAft>
                <a:spcPts val="1100"/>
              </a:spcAft>
              <a:buClr>
                <a:schemeClr val="dk1"/>
              </a:buClr>
              <a:buSzPts val="3100"/>
              <a:buFont typeface="Noto Sans Symbols"/>
              <a:buChar char="▪"/>
            </a:pPr>
            <a:r>
              <a:rPr lang="en-US" sz="3100">
                <a:solidFill>
                  <a:schemeClr val="dk1"/>
                </a:solidFill>
                <a:latin typeface="Rockwell"/>
                <a:ea typeface="Rockwell"/>
                <a:cs typeface="Rockwell"/>
                <a:sym typeface="Rockwell"/>
              </a:rPr>
              <a:t>Sources Include:         Solar, Wind, Hydro, Geothermal, Biofuels</a:t>
            </a:r>
            <a:endParaRPr sz="3100">
              <a:solidFill>
                <a:schemeClr val="dk1"/>
              </a:solidFill>
              <a:latin typeface="Rockwell"/>
              <a:ea typeface="Rockwell"/>
              <a:cs typeface="Rockwell"/>
              <a:sym typeface="Rockwell"/>
            </a:endParaRPr>
          </a:p>
        </p:txBody>
      </p:sp>
      <p:pic>
        <p:nvPicPr>
          <p:cNvPr id="564" name="Google Shape;564;p62"/>
          <p:cNvPicPr preferRelativeResize="0"/>
          <p:nvPr/>
        </p:nvPicPr>
        <p:blipFill>
          <a:blip r:embed="rId5">
            <a:alphaModFix/>
          </a:blip>
          <a:stretch>
            <a:fillRect/>
          </a:stretch>
        </p:blipFill>
        <p:spPr>
          <a:xfrm>
            <a:off x="149075" y="67750"/>
            <a:ext cx="6722475" cy="6722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4"/>
                                        </p:tgtEl>
                                        <p:attrNameLst>
                                          <p:attrName>style.visibility</p:attrName>
                                        </p:attrNameLst>
                                      </p:cBhvr>
                                      <p:to>
                                        <p:strVal val="visible"/>
                                      </p:to>
                                    </p:set>
                                    <p:animEffect transition="in" filter="fade">
                                      <p:cBhvr>
                                        <p:cTn id="7" dur="1000"/>
                                        <p:tgtEl>
                                          <p:spTgt spid="5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3">
                                            <p:txEl>
                                              <p:pRg st="0" end="0"/>
                                            </p:txEl>
                                          </p:spTgt>
                                        </p:tgtEl>
                                        <p:attrNameLst>
                                          <p:attrName>style.visibility</p:attrName>
                                        </p:attrNameLst>
                                      </p:cBhvr>
                                      <p:to>
                                        <p:strVal val="visible"/>
                                      </p:to>
                                    </p:set>
                                    <p:animEffect transition="in" filter="fade">
                                      <p:cBhvr>
                                        <p:cTn id="12" dur="1000"/>
                                        <p:tgtEl>
                                          <p:spTgt spid="56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3">
                                            <p:txEl>
                                              <p:pRg st="1" end="1"/>
                                            </p:txEl>
                                          </p:spTgt>
                                        </p:tgtEl>
                                        <p:attrNameLst>
                                          <p:attrName>style.visibility</p:attrName>
                                        </p:attrNameLst>
                                      </p:cBhvr>
                                      <p:to>
                                        <p:strVal val="visible"/>
                                      </p:to>
                                    </p:set>
                                    <p:animEffect transition="in" filter="fade">
                                      <p:cBhvr>
                                        <p:cTn id="17" dur="1000"/>
                                        <p:tgtEl>
                                          <p:spTgt spid="56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63">
                                            <p:txEl>
                                              <p:pRg st="2" end="2"/>
                                            </p:txEl>
                                          </p:spTgt>
                                        </p:tgtEl>
                                        <p:attrNameLst>
                                          <p:attrName>style.visibility</p:attrName>
                                        </p:attrNameLst>
                                      </p:cBhvr>
                                      <p:to>
                                        <p:strVal val="visible"/>
                                      </p:to>
                                    </p:set>
                                    <p:animEffect transition="in" filter="fade">
                                      <p:cBhvr>
                                        <p:cTn id="22" dur="1000"/>
                                        <p:tgtEl>
                                          <p:spTgt spid="56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63">
                                            <p:txEl>
                                              <p:pRg st="3" end="3"/>
                                            </p:txEl>
                                          </p:spTgt>
                                        </p:tgtEl>
                                        <p:attrNameLst>
                                          <p:attrName>style.visibility</p:attrName>
                                        </p:attrNameLst>
                                      </p:cBhvr>
                                      <p:to>
                                        <p:strVal val="visible"/>
                                      </p:to>
                                    </p:set>
                                    <p:animEffect transition="in" filter="fade">
                                      <p:cBhvr>
                                        <p:cTn id="27" dur="1000"/>
                                        <p:tgtEl>
                                          <p:spTgt spid="5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p63" descr="A picture containing text&#10;&#10;Description automatically generated"/>
          <p:cNvPicPr preferRelativeResize="0"/>
          <p:nvPr/>
        </p:nvPicPr>
        <p:blipFill rotWithShape="1">
          <a:blip r:embed="rId3">
            <a:alphaModFix/>
          </a:blip>
          <a:srcRect/>
          <a:stretch/>
        </p:blipFill>
        <p:spPr>
          <a:xfrm>
            <a:off x="-2381" y="2382"/>
            <a:ext cx="12184855" cy="685323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2"/>
        <p:cNvGrpSpPr/>
        <p:nvPr/>
      </p:nvGrpSpPr>
      <p:grpSpPr>
        <a:xfrm>
          <a:off x="0" y="0"/>
          <a:ext cx="0" cy="0"/>
          <a:chOff x="0" y="0"/>
          <a:chExt cx="0" cy="0"/>
        </a:xfrm>
      </p:grpSpPr>
      <p:sp>
        <p:nvSpPr>
          <p:cNvPr id="253" name="Google Shape;253;p37"/>
          <p:cNvSpPr/>
          <p:nvPr/>
        </p:nvSpPr>
        <p:spPr>
          <a:xfrm>
            <a:off x="920834" y="1346946"/>
            <a:ext cx="10222992" cy="80683"/>
          </a:xfrm>
          <a:prstGeom prst="rect">
            <a:avLst/>
          </a:prstGeom>
          <a:blipFill rotWithShape="1">
            <a:blip r:embed="rId3">
              <a:alphaModFix amt="85000"/>
            </a:blip>
            <a:tile tx="0" ty="-76200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7"/>
          <p:cNvSpPr/>
          <p:nvPr/>
        </p:nvSpPr>
        <p:spPr>
          <a:xfrm>
            <a:off x="920834" y="4299696"/>
            <a:ext cx="10222992" cy="80683"/>
          </a:xfrm>
          <a:prstGeom prst="rect">
            <a:avLst/>
          </a:prstGeom>
          <a:blipFill rotWithShape="1">
            <a:blip r:embed="rId3">
              <a:alphaModFix amt="85000"/>
            </a:blip>
            <a:tile tx="0" ty="-7175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7"/>
          <p:cNvSpPr/>
          <p:nvPr/>
        </p:nvSpPr>
        <p:spPr>
          <a:xfrm>
            <a:off x="920834" y="1484779"/>
            <a:ext cx="10222992" cy="2743200"/>
          </a:xfrm>
          <a:prstGeom prst="rect">
            <a:avLst/>
          </a:prstGeom>
          <a:blipFill rotWithShape="1">
            <a:blip r:embed="rId3">
              <a:alphaModFix amt="85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 name="Google Shape;256;p37"/>
          <p:cNvGrpSpPr/>
          <p:nvPr/>
        </p:nvGrpSpPr>
        <p:grpSpPr>
          <a:xfrm>
            <a:off x="9649215" y="4068923"/>
            <a:ext cx="1080904" cy="1080902"/>
            <a:chOff x="9685338" y="4460675"/>
            <a:chExt cx="1080904" cy="1080902"/>
          </a:xfrm>
        </p:grpSpPr>
        <p:sp>
          <p:nvSpPr>
            <p:cNvPr id="257" name="Google Shape;257;p37"/>
            <p:cNvSpPr/>
            <p:nvPr/>
          </p:nvSpPr>
          <p:spPr>
            <a:xfrm>
              <a:off x="9685338" y="4460675"/>
              <a:ext cx="1080904" cy="1080902"/>
            </a:xfrm>
            <a:prstGeom prst="ellipse">
              <a:avLst/>
            </a:prstGeom>
            <a:blipFill rotWithShape="1">
              <a:blip r:embed="rId4">
                <a:alphaModFix/>
              </a:blip>
              <a:tile tx="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7"/>
            <p:cNvSpPr/>
            <p:nvPr/>
          </p:nvSpPr>
          <p:spPr>
            <a:xfrm>
              <a:off x="9793429" y="4568765"/>
              <a:ext cx="864723" cy="864722"/>
            </a:xfrm>
            <a:prstGeom prst="ellipse">
              <a:avLst/>
            </a:prstGeom>
            <a:no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 name="Google Shape;259;p3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ockwell"/>
              <a:ea typeface="Rockwell"/>
              <a:cs typeface="Rockwell"/>
              <a:sym typeface="Rockwell"/>
            </a:endParaRPr>
          </a:p>
        </p:txBody>
      </p:sp>
      <p:sp>
        <p:nvSpPr>
          <p:cNvPr id="260" name="Google Shape;260;p37"/>
          <p:cNvSpPr/>
          <p:nvPr/>
        </p:nvSpPr>
        <p:spPr>
          <a:xfrm>
            <a:off x="0" y="0"/>
            <a:ext cx="12192000" cy="6857999"/>
          </a:xfrm>
          <a:prstGeom prst="rect">
            <a:avLst/>
          </a:prstGeom>
          <a:blipFill rotWithShape="1">
            <a:blip r:embed="rId3">
              <a:alphaModFix amt="60000"/>
            </a:blip>
            <a:tile tx="0" ty="-704850" sx="92000" sy="89000" flip="xy" algn="ctr"/>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ockwell"/>
              <a:ea typeface="Rockwell"/>
              <a:cs typeface="Rockwell"/>
              <a:sym typeface="Rockwell"/>
            </a:endParaRPr>
          </a:p>
        </p:txBody>
      </p:sp>
      <p:sp>
        <p:nvSpPr>
          <p:cNvPr id="261" name="Google Shape;261;p37"/>
          <p:cNvSpPr txBox="1">
            <a:spLocks noGrp="1"/>
          </p:cNvSpPr>
          <p:nvPr>
            <p:ph type="title"/>
          </p:nvPr>
        </p:nvSpPr>
        <p:spPr>
          <a:xfrm>
            <a:off x="7283669" y="702365"/>
            <a:ext cx="4398579" cy="3765666"/>
          </a:xfrm>
          <a:prstGeom prst="rect">
            <a:avLst/>
          </a:prstGeom>
          <a:noFill/>
          <a:ln>
            <a:noFill/>
          </a:ln>
        </p:spPr>
        <p:txBody>
          <a:bodyPr spcFirstLastPara="1" wrap="square" lIns="91425" tIns="45700" rIns="91425" bIns="45700" anchor="b" anchorCtr="0">
            <a:normAutofit/>
          </a:bodyPr>
          <a:lstStyle/>
          <a:p>
            <a:pPr marL="0" lvl="0" indent="0" algn="l" rtl="0">
              <a:lnSpc>
                <a:spcPct val="80000"/>
              </a:lnSpc>
              <a:spcBef>
                <a:spcPts val="0"/>
              </a:spcBef>
              <a:spcAft>
                <a:spcPts val="0"/>
              </a:spcAft>
              <a:buSzPts val="7200"/>
              <a:buFont typeface="Rockwell"/>
              <a:buNone/>
            </a:pPr>
            <a:r>
              <a:rPr lang="en-US" sz="7200" dirty="0"/>
              <a:t>CLIMATE </a:t>
            </a:r>
            <a:br>
              <a:rPr lang="en-US" sz="7200" dirty="0"/>
            </a:br>
            <a:r>
              <a:rPr lang="en-US" sz="7200" dirty="0"/>
              <a:t>CHANGE</a:t>
            </a:r>
            <a:endParaRPr dirty="0"/>
          </a:p>
        </p:txBody>
      </p:sp>
      <p:grpSp>
        <p:nvGrpSpPr>
          <p:cNvPr id="262" name="Google Shape;262;p37"/>
          <p:cNvGrpSpPr/>
          <p:nvPr/>
        </p:nvGrpSpPr>
        <p:grpSpPr>
          <a:xfrm>
            <a:off x="11401724" y="6229681"/>
            <a:ext cx="457200" cy="457200"/>
            <a:chOff x="11361456" y="6195813"/>
            <a:chExt cx="548640" cy="548640"/>
          </a:xfrm>
        </p:grpSpPr>
        <p:sp>
          <p:nvSpPr>
            <p:cNvPr id="263" name="Google Shape;263;p37"/>
            <p:cNvSpPr/>
            <p:nvPr/>
          </p:nvSpPr>
          <p:spPr>
            <a:xfrm>
              <a:off x="11361456" y="6195813"/>
              <a:ext cx="548640" cy="548640"/>
            </a:xfrm>
            <a:prstGeom prst="ellipse">
              <a:avLst/>
            </a:prstGeom>
            <a:blipFill rotWithShape="1">
              <a:blip r:embed="rId5">
                <a:alphaModFix/>
              </a:blip>
              <a:tile tx="5080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2000"/>
                <a:buFont typeface="Rockwell"/>
                <a:buNone/>
              </a:pPr>
              <a:endParaRPr sz="2000" b="1" i="0" u="none" strike="noStrike" cap="none">
                <a:solidFill>
                  <a:srgbClr val="FFFFFF"/>
                </a:solidFill>
                <a:latin typeface="Rockwell"/>
                <a:ea typeface="Rockwell"/>
                <a:cs typeface="Rockwell"/>
                <a:sym typeface="Rockwell"/>
              </a:endParaRPr>
            </a:p>
          </p:txBody>
        </p:sp>
        <p:sp>
          <p:nvSpPr>
            <p:cNvPr id="264" name="Google Shape;264;p37"/>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Rockwell"/>
                <a:buNone/>
              </a:pPr>
              <a:endParaRPr sz="1800" b="0" i="0" u="none" strike="noStrike" cap="none">
                <a:solidFill>
                  <a:srgbClr val="FFFFFF"/>
                </a:solidFill>
                <a:latin typeface="Calibri"/>
                <a:ea typeface="Calibri"/>
                <a:cs typeface="Calibri"/>
                <a:sym typeface="Calibri"/>
              </a:endParaRPr>
            </a:p>
          </p:txBody>
        </p:sp>
      </p:grpSp>
      <p:pic>
        <p:nvPicPr>
          <p:cNvPr id="265" name="Google Shape;265;p37" descr="Diagram&#10;&#10;Description automatically generated"/>
          <p:cNvPicPr preferRelativeResize="0"/>
          <p:nvPr/>
        </p:nvPicPr>
        <p:blipFill rotWithShape="1">
          <a:blip r:embed="rId6">
            <a:alphaModFix/>
          </a:blip>
          <a:srcRect/>
          <a:stretch/>
        </p:blipFill>
        <p:spPr>
          <a:xfrm>
            <a:off x="-5751" y="1437"/>
            <a:ext cx="6912633" cy="686950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574" name="Google Shape;574;p64" descr="Table&#10;&#10;Description automatically generated"/>
          <p:cNvPicPr preferRelativeResize="0"/>
          <p:nvPr/>
        </p:nvPicPr>
        <p:blipFill rotWithShape="1">
          <a:blip r:embed="rId3">
            <a:alphaModFix/>
          </a:blip>
          <a:srcRect/>
          <a:stretch/>
        </p:blipFill>
        <p:spPr>
          <a:xfrm>
            <a:off x="-2381" y="2382"/>
            <a:ext cx="12351543" cy="694848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Google Shape;579;p65"/>
          <p:cNvPicPr preferRelativeResize="0"/>
          <p:nvPr/>
        </p:nvPicPr>
        <p:blipFill>
          <a:blip r:embed="rId3">
            <a:alphaModFix/>
          </a:blip>
          <a:stretch>
            <a:fillRect/>
          </a:stretch>
        </p:blipFill>
        <p:spPr>
          <a:xfrm>
            <a:off x="2118617" y="203200"/>
            <a:ext cx="7954765" cy="645159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pic>
        <p:nvPicPr>
          <p:cNvPr id="584" name="Google Shape;584;p66" descr="A picture containing text&#10;&#10;Description automatically generated"/>
          <p:cNvPicPr preferRelativeResize="0"/>
          <p:nvPr/>
        </p:nvPicPr>
        <p:blipFill rotWithShape="1">
          <a:blip r:embed="rId3">
            <a:alphaModFix/>
          </a:blip>
          <a:srcRect/>
          <a:stretch/>
        </p:blipFill>
        <p:spPr>
          <a:xfrm>
            <a:off x="-2381" y="2382"/>
            <a:ext cx="12184855" cy="685323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pic>
        <p:nvPicPr>
          <p:cNvPr id="589" name="Google Shape;589;p67" descr="A picture containing graphical user interface&#10;&#10;Description automatically generated"/>
          <p:cNvPicPr preferRelativeResize="0"/>
          <p:nvPr/>
        </p:nvPicPr>
        <p:blipFill rotWithShape="1">
          <a:blip r:embed="rId3">
            <a:alphaModFix/>
          </a:blip>
          <a:srcRect/>
          <a:stretch/>
        </p:blipFill>
        <p:spPr>
          <a:xfrm>
            <a:off x="-2381" y="2382"/>
            <a:ext cx="12208668" cy="686514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594" name="Google Shape;594;p68" descr="Graphical user interface&#10;&#10;Description automatically generated"/>
          <p:cNvPicPr preferRelativeResize="0"/>
          <p:nvPr/>
        </p:nvPicPr>
        <p:blipFill rotWithShape="1">
          <a:blip r:embed="rId3">
            <a:alphaModFix/>
          </a:blip>
          <a:srcRect/>
          <a:stretch/>
        </p:blipFill>
        <p:spPr>
          <a:xfrm>
            <a:off x="-2380" y="2382"/>
            <a:ext cx="12196761" cy="685323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599" name="Google Shape;599;p69" descr="A picture containing graphical user interface&#10;&#10;Description automatically generated"/>
          <p:cNvPicPr preferRelativeResize="0"/>
          <p:nvPr/>
        </p:nvPicPr>
        <p:blipFill rotWithShape="1">
          <a:blip r:embed="rId3">
            <a:alphaModFix/>
          </a:blip>
          <a:srcRect/>
          <a:stretch/>
        </p:blipFill>
        <p:spPr>
          <a:xfrm>
            <a:off x="-2380" y="2382"/>
            <a:ext cx="12196761" cy="685323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70"/>
          <p:cNvSpPr txBox="1">
            <a:spLocks noGrp="1"/>
          </p:cNvSpPr>
          <p:nvPr>
            <p:ph type="title"/>
          </p:nvPr>
        </p:nvSpPr>
        <p:spPr>
          <a:xfrm>
            <a:off x="8549640" y="685800"/>
            <a:ext cx="3200400" cy="17373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3200"/>
              <a:buFont typeface="Rockwell"/>
              <a:buNone/>
            </a:pPr>
            <a:r>
              <a:rPr lang="en-US"/>
              <a:t>BENEFITS OF CLEAN ENERGY</a:t>
            </a:r>
            <a:endParaRPr/>
          </a:p>
        </p:txBody>
      </p:sp>
      <p:sp>
        <p:nvSpPr>
          <p:cNvPr id="605" name="Google Shape;605;p70"/>
          <p:cNvSpPr txBox="1">
            <a:spLocks noGrp="1"/>
          </p:cNvSpPr>
          <p:nvPr>
            <p:ph type="body" idx="1"/>
          </p:nvPr>
        </p:nvSpPr>
        <p:spPr>
          <a:xfrm>
            <a:off x="8549633" y="2423167"/>
            <a:ext cx="3379500" cy="4332900"/>
          </a:xfrm>
          <a:prstGeom prst="rect">
            <a:avLst/>
          </a:prstGeom>
          <a:solidFill>
            <a:schemeClr val="lt2"/>
          </a:solidFill>
          <a:ln>
            <a:noFill/>
          </a:ln>
        </p:spPr>
        <p:txBody>
          <a:bodyPr spcFirstLastPara="1" wrap="square" lIns="91425" tIns="45700" rIns="91425" bIns="45700" anchor="t" anchorCtr="0">
            <a:normAutofit/>
          </a:bodyPr>
          <a:lstStyle/>
          <a:p>
            <a:pPr marL="457200" lvl="0" indent="-457200" algn="l" rtl="0">
              <a:lnSpc>
                <a:spcPct val="100000"/>
              </a:lnSpc>
              <a:spcBef>
                <a:spcPts val="1100"/>
              </a:spcBef>
              <a:spcAft>
                <a:spcPts val="0"/>
              </a:spcAft>
              <a:buClr>
                <a:srgbClr val="276F8B"/>
              </a:buClr>
              <a:buSzPts val="2400"/>
              <a:buFont typeface="Arial"/>
              <a:buChar char="•"/>
            </a:pPr>
            <a:r>
              <a:rPr lang="en-US" sz="2800" b="1"/>
              <a:t>Clean energy can help our environment</a:t>
            </a:r>
            <a:endParaRPr sz="2800" b="1"/>
          </a:p>
          <a:p>
            <a:pPr marL="457200" lvl="0" indent="-457200" algn="l" rtl="0">
              <a:lnSpc>
                <a:spcPct val="100000"/>
              </a:lnSpc>
              <a:spcBef>
                <a:spcPts val="1100"/>
              </a:spcBef>
              <a:spcAft>
                <a:spcPts val="0"/>
              </a:spcAft>
              <a:buClr>
                <a:srgbClr val="276F8B"/>
              </a:buClr>
              <a:buSzPts val="2400"/>
              <a:buFont typeface="Arial"/>
              <a:buChar char="•"/>
            </a:pPr>
            <a:r>
              <a:rPr lang="en-US" sz="2800" b="1"/>
              <a:t>Low Energy Demand</a:t>
            </a:r>
            <a:endParaRPr b="1"/>
          </a:p>
          <a:p>
            <a:pPr marL="457200" lvl="0" indent="-457200" algn="l" rtl="0">
              <a:lnSpc>
                <a:spcPct val="100000"/>
              </a:lnSpc>
              <a:spcBef>
                <a:spcPts val="1100"/>
              </a:spcBef>
              <a:spcAft>
                <a:spcPts val="0"/>
              </a:spcAft>
              <a:buClr>
                <a:srgbClr val="276F8B"/>
              </a:buClr>
              <a:buSzPts val="2400"/>
              <a:buFont typeface="Arial"/>
              <a:buChar char="•"/>
            </a:pPr>
            <a:r>
              <a:rPr lang="en-US" sz="2800" b="1"/>
              <a:t>We can decide to change our energy habits</a:t>
            </a:r>
            <a:endParaRPr sz="2800" b="1"/>
          </a:p>
        </p:txBody>
      </p:sp>
      <p:pic>
        <p:nvPicPr>
          <p:cNvPr id="606" name="Google Shape;606;p70"/>
          <p:cNvPicPr preferRelativeResize="0"/>
          <p:nvPr/>
        </p:nvPicPr>
        <p:blipFill rotWithShape="1">
          <a:blip r:embed="rId3">
            <a:alphaModFix/>
          </a:blip>
          <a:srcRect l="3282" r="2944"/>
          <a:stretch/>
        </p:blipFill>
        <p:spPr>
          <a:xfrm>
            <a:off x="0" y="515025"/>
            <a:ext cx="8320351" cy="58821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5">
                                            <p:txEl>
                                              <p:pRg st="0" end="0"/>
                                            </p:txEl>
                                          </p:spTgt>
                                        </p:tgtEl>
                                        <p:attrNameLst>
                                          <p:attrName>style.visibility</p:attrName>
                                        </p:attrNameLst>
                                      </p:cBhvr>
                                      <p:to>
                                        <p:strVal val="visible"/>
                                      </p:to>
                                    </p:set>
                                    <p:animEffect transition="in" filter="fade">
                                      <p:cBhvr>
                                        <p:cTn id="7" dur="1000"/>
                                        <p:tgtEl>
                                          <p:spTgt spid="6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5">
                                            <p:txEl>
                                              <p:pRg st="1" end="1"/>
                                            </p:txEl>
                                          </p:spTgt>
                                        </p:tgtEl>
                                        <p:attrNameLst>
                                          <p:attrName>style.visibility</p:attrName>
                                        </p:attrNameLst>
                                      </p:cBhvr>
                                      <p:to>
                                        <p:strVal val="visible"/>
                                      </p:to>
                                    </p:set>
                                    <p:animEffect transition="in" filter="fade">
                                      <p:cBhvr>
                                        <p:cTn id="12" dur="1000"/>
                                        <p:tgtEl>
                                          <p:spTgt spid="60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5">
                                            <p:txEl>
                                              <p:pRg st="2" end="2"/>
                                            </p:txEl>
                                          </p:spTgt>
                                        </p:tgtEl>
                                        <p:attrNameLst>
                                          <p:attrName>style.visibility</p:attrName>
                                        </p:attrNameLst>
                                      </p:cBhvr>
                                      <p:to>
                                        <p:strVal val="visible"/>
                                      </p:to>
                                    </p:set>
                                    <p:animEffect transition="in" filter="fade">
                                      <p:cBhvr>
                                        <p:cTn id="17" dur="1000"/>
                                        <p:tgtEl>
                                          <p:spTgt spid="60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611" name="Google Shape;611;p71" descr="A picture containing text, yellow, sign&#10;&#10;Description automatically generated"/>
          <p:cNvPicPr preferRelativeResize="0"/>
          <p:nvPr/>
        </p:nvPicPr>
        <p:blipFill rotWithShape="1">
          <a:blip r:embed="rId3">
            <a:alphaModFix/>
          </a:blip>
          <a:srcRect/>
          <a:stretch/>
        </p:blipFill>
        <p:spPr>
          <a:xfrm>
            <a:off x="-2381" y="2382"/>
            <a:ext cx="12196761" cy="685323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6"/>
        <p:cNvGrpSpPr/>
        <p:nvPr/>
      </p:nvGrpSpPr>
      <p:grpSpPr>
        <a:xfrm>
          <a:off x="0" y="0"/>
          <a:ext cx="0" cy="0"/>
          <a:chOff x="0" y="0"/>
          <a:chExt cx="0" cy="0"/>
        </a:xfrm>
      </p:grpSpPr>
      <p:grpSp>
        <p:nvGrpSpPr>
          <p:cNvPr id="617" name="Google Shape;617;p72"/>
          <p:cNvGrpSpPr/>
          <p:nvPr/>
        </p:nvGrpSpPr>
        <p:grpSpPr>
          <a:xfrm>
            <a:off x="11401725" y="6229681"/>
            <a:ext cx="457200" cy="457200"/>
            <a:chOff x="11361456" y="6195813"/>
            <a:chExt cx="548640" cy="548640"/>
          </a:xfrm>
        </p:grpSpPr>
        <p:sp>
          <p:nvSpPr>
            <p:cNvPr id="618" name="Google Shape;618;p72"/>
            <p:cNvSpPr/>
            <p:nvPr/>
          </p:nvSpPr>
          <p:spPr>
            <a:xfrm>
              <a:off x="11361456" y="6195813"/>
              <a:ext cx="548640" cy="548640"/>
            </a:xfrm>
            <a:prstGeom prst="ellipse">
              <a:avLst/>
            </a:prstGeom>
            <a:blipFill rotWithShape="1">
              <a:blip r:embed="rId3">
                <a:alphaModFix/>
              </a:blip>
              <a:tile tx="5080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2000"/>
                <a:buFont typeface="Rockwell"/>
                <a:buNone/>
              </a:pPr>
              <a:endParaRPr sz="2000" b="1" i="0" u="none" strike="noStrike" cap="none">
                <a:solidFill>
                  <a:srgbClr val="FFFFFF"/>
                </a:solidFill>
                <a:latin typeface="Rockwell"/>
                <a:ea typeface="Rockwell"/>
                <a:cs typeface="Rockwell"/>
                <a:sym typeface="Rockwell"/>
              </a:endParaRPr>
            </a:p>
          </p:txBody>
        </p:sp>
        <p:sp>
          <p:nvSpPr>
            <p:cNvPr id="619" name="Google Shape;619;p72"/>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Rockwell"/>
                <a:buNone/>
              </a:pPr>
              <a:endParaRPr sz="1800" b="0" i="0" u="none" strike="noStrike" cap="none">
                <a:solidFill>
                  <a:srgbClr val="FFFFFF"/>
                </a:solidFill>
                <a:latin typeface="Calibri"/>
                <a:ea typeface="Calibri"/>
                <a:cs typeface="Calibri"/>
                <a:sym typeface="Calibri"/>
              </a:endParaRPr>
            </a:p>
          </p:txBody>
        </p:sp>
      </p:grpSp>
      <p:sp>
        <p:nvSpPr>
          <p:cNvPr id="620" name="Google Shape;620;p72"/>
          <p:cNvSpPr/>
          <p:nvPr/>
        </p:nvSpPr>
        <p:spPr>
          <a:xfrm>
            <a:off x="0" y="0"/>
            <a:ext cx="2769317" cy="3355942"/>
          </a:xfrm>
          <a:prstGeom prst="rect">
            <a:avLst/>
          </a:prstGeom>
          <a:blipFill rotWithShape="1">
            <a:blip r:embed="rId4">
              <a:alphaModFix/>
            </a:blip>
            <a:tile tx="0" ty="0" sx="92000" sy="89000" flip="xy" algn="ctr"/>
          </a:blipFill>
          <a:ln>
            <a:noFill/>
          </a:ln>
        </p:spPr>
        <p:txBody>
          <a:bodyPr spcFirstLastPara="1" wrap="square" lIns="0" tIns="0" rIns="0" bIns="0" anchor="ctr" anchorCtr="0">
            <a:noAutofit/>
          </a:bodyPr>
          <a:lstStyle/>
          <a:p>
            <a:pPr marL="0" marR="0" lvl="0" indent="0" algn="ctr" rtl="0">
              <a:spcBef>
                <a:spcPts val="0"/>
              </a:spcBef>
              <a:spcAft>
                <a:spcPts val="0"/>
              </a:spcAft>
              <a:buNone/>
            </a:pPr>
            <a:endParaRPr sz="2000" b="1">
              <a:solidFill>
                <a:srgbClr val="FFFFFF"/>
              </a:solidFill>
              <a:latin typeface="Rockwell"/>
              <a:ea typeface="Rockwell"/>
              <a:cs typeface="Rockwell"/>
              <a:sym typeface="Rockwell"/>
            </a:endParaRPr>
          </a:p>
        </p:txBody>
      </p:sp>
      <p:pic>
        <p:nvPicPr>
          <p:cNvPr id="621" name="Google Shape;621;p72" descr="A picture containing text, sky, person, outdoor&#10;&#10;Description automatically generated"/>
          <p:cNvPicPr preferRelativeResize="0">
            <a:picLocks noGrp="1"/>
          </p:cNvPicPr>
          <p:nvPr>
            <p:ph type="pic" idx="2"/>
          </p:nvPr>
        </p:nvPicPr>
        <p:blipFill rotWithShape="1">
          <a:blip r:embed="rId5">
            <a:alphaModFix/>
          </a:blip>
          <a:srcRect r="-4" b="15084"/>
          <a:stretch/>
        </p:blipFill>
        <p:spPr>
          <a:xfrm>
            <a:off x="2930184" y="-2655"/>
            <a:ext cx="2996169" cy="3358597"/>
          </a:xfrm>
          <a:prstGeom prst="rect">
            <a:avLst/>
          </a:prstGeom>
          <a:solidFill>
            <a:srgbClr val="D5D2DC"/>
          </a:solidFill>
          <a:ln>
            <a:noFill/>
          </a:ln>
        </p:spPr>
      </p:pic>
      <p:pic>
        <p:nvPicPr>
          <p:cNvPr id="622" name="Google Shape;622;p72" descr="A group of people holding signs&#10;&#10;Description automatically generated"/>
          <p:cNvPicPr preferRelativeResize="0"/>
          <p:nvPr/>
        </p:nvPicPr>
        <p:blipFill rotWithShape="1">
          <a:blip r:embed="rId6">
            <a:alphaModFix/>
          </a:blip>
          <a:srcRect t="18299" r="1" b="6010"/>
          <a:stretch/>
        </p:blipFill>
        <p:spPr>
          <a:xfrm>
            <a:off x="20" y="3504904"/>
            <a:ext cx="5926333" cy="3353096"/>
          </a:xfrm>
          <a:prstGeom prst="rect">
            <a:avLst/>
          </a:prstGeom>
          <a:noFill/>
          <a:ln>
            <a:noFill/>
          </a:ln>
        </p:spPr>
      </p:pic>
      <p:sp>
        <p:nvSpPr>
          <p:cNvPr id="623" name="Google Shape;623;p72"/>
          <p:cNvSpPr/>
          <p:nvPr/>
        </p:nvSpPr>
        <p:spPr>
          <a:xfrm>
            <a:off x="6087220" y="0"/>
            <a:ext cx="6104779" cy="6857999"/>
          </a:xfrm>
          <a:prstGeom prst="rect">
            <a:avLst/>
          </a:prstGeom>
          <a:blipFill rotWithShape="1">
            <a:blip r:embed="rId7">
              <a:alphaModFix amt="60000"/>
            </a:blip>
            <a:tile tx="0" ty="-704850" sx="92000" sy="89000" flip="xy" algn="ctr"/>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sp>
        <p:nvSpPr>
          <p:cNvPr id="624" name="Google Shape;624;p72"/>
          <p:cNvSpPr txBox="1">
            <a:spLocks noGrp="1"/>
          </p:cNvSpPr>
          <p:nvPr>
            <p:ph type="title"/>
          </p:nvPr>
        </p:nvSpPr>
        <p:spPr>
          <a:xfrm>
            <a:off x="6400800" y="484632"/>
            <a:ext cx="5778557" cy="162385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000"/>
              <a:buFont typeface="Rockwell"/>
              <a:buNone/>
            </a:pPr>
            <a:r>
              <a:rPr lang="en-US" sz="4000" b="0"/>
              <a:t>STUDENT INITIATIVE EXAMPLES</a:t>
            </a:r>
            <a:endParaRPr sz="4000"/>
          </a:p>
        </p:txBody>
      </p:sp>
      <p:sp>
        <p:nvSpPr>
          <p:cNvPr id="625" name="Google Shape;625;p72"/>
          <p:cNvSpPr txBox="1">
            <a:spLocks noGrp="1"/>
          </p:cNvSpPr>
          <p:nvPr>
            <p:ph type="body" idx="1"/>
          </p:nvPr>
        </p:nvSpPr>
        <p:spPr>
          <a:xfrm>
            <a:off x="6400799" y="2121408"/>
            <a:ext cx="5299585" cy="405079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530"/>
              <a:buNone/>
            </a:pPr>
            <a:r>
              <a:rPr lang="en-US" sz="1800">
                <a:solidFill>
                  <a:schemeClr val="dk1"/>
                </a:solidFill>
              </a:rPr>
              <a:t>- </a:t>
            </a:r>
            <a:r>
              <a:rPr lang="en-US" sz="2400">
                <a:solidFill>
                  <a:schemeClr val="dk1"/>
                </a:solidFill>
              </a:rPr>
              <a:t>Climate Strikes </a:t>
            </a:r>
            <a:endParaRPr/>
          </a:p>
          <a:p>
            <a:pPr marL="0" lvl="0" indent="0" algn="l" rtl="0">
              <a:lnSpc>
                <a:spcPct val="90000"/>
              </a:lnSpc>
              <a:spcBef>
                <a:spcPts val="1000"/>
              </a:spcBef>
              <a:spcAft>
                <a:spcPts val="0"/>
              </a:spcAft>
              <a:buSzPts val="2040"/>
              <a:buNone/>
            </a:pPr>
            <a:r>
              <a:rPr lang="en-US" sz="2400">
                <a:solidFill>
                  <a:schemeClr val="dk1"/>
                </a:solidFill>
              </a:rPr>
              <a:t>- Thrift Shops </a:t>
            </a:r>
            <a:endParaRPr/>
          </a:p>
          <a:p>
            <a:pPr marL="0" lvl="0" indent="0" algn="l" rtl="0">
              <a:lnSpc>
                <a:spcPct val="90000"/>
              </a:lnSpc>
              <a:spcBef>
                <a:spcPts val="1000"/>
              </a:spcBef>
              <a:spcAft>
                <a:spcPts val="0"/>
              </a:spcAft>
              <a:buSzPts val="2040"/>
              <a:buNone/>
            </a:pPr>
            <a:r>
              <a:rPr lang="en-US" sz="2400">
                <a:solidFill>
                  <a:schemeClr val="dk1"/>
                </a:solidFill>
              </a:rPr>
              <a:t>- Meetings on Sustainable Practices </a:t>
            </a:r>
            <a:endParaRPr/>
          </a:p>
          <a:p>
            <a:pPr marL="0" lvl="0" indent="0" algn="l" rtl="0">
              <a:lnSpc>
                <a:spcPct val="90000"/>
              </a:lnSpc>
              <a:spcBef>
                <a:spcPts val="1000"/>
              </a:spcBef>
              <a:spcAft>
                <a:spcPts val="0"/>
              </a:spcAft>
              <a:buSzPts val="2040"/>
              <a:buNone/>
            </a:pPr>
            <a:r>
              <a:rPr lang="en-US" sz="2400">
                <a:solidFill>
                  <a:schemeClr val="dk1"/>
                </a:solidFill>
              </a:rPr>
              <a:t>- Clean up Days </a:t>
            </a:r>
            <a:endParaRPr/>
          </a:p>
          <a:p>
            <a:pPr marL="0" lvl="0" indent="0" algn="l" rtl="0">
              <a:lnSpc>
                <a:spcPct val="90000"/>
              </a:lnSpc>
              <a:spcBef>
                <a:spcPts val="1000"/>
              </a:spcBef>
              <a:spcAft>
                <a:spcPts val="0"/>
              </a:spcAft>
              <a:buSzPts val="2040"/>
              <a:buNone/>
            </a:pPr>
            <a:r>
              <a:rPr lang="en-US" sz="2400">
                <a:solidFill>
                  <a:schemeClr val="dk1"/>
                </a:solidFill>
              </a:rPr>
              <a:t>- Awareness on Environmental Issues </a:t>
            </a:r>
            <a:endParaRPr/>
          </a:p>
          <a:p>
            <a:pPr marL="0" lvl="0" indent="0" algn="l" rtl="0">
              <a:lnSpc>
                <a:spcPct val="90000"/>
              </a:lnSpc>
              <a:spcBef>
                <a:spcPts val="1000"/>
              </a:spcBef>
              <a:spcAft>
                <a:spcPts val="0"/>
              </a:spcAft>
              <a:buSzPts val="2040"/>
              <a:buNone/>
            </a:pPr>
            <a:r>
              <a:rPr lang="en-US" sz="2400">
                <a:solidFill>
                  <a:schemeClr val="dk1"/>
                </a:solidFill>
              </a:rPr>
              <a:t>- Social Media Posts </a:t>
            </a:r>
            <a:endParaRPr/>
          </a:p>
          <a:p>
            <a:pPr marL="0" lvl="0" indent="0" algn="l" rtl="0">
              <a:lnSpc>
                <a:spcPct val="90000"/>
              </a:lnSpc>
              <a:spcBef>
                <a:spcPts val="1000"/>
              </a:spcBef>
              <a:spcAft>
                <a:spcPts val="0"/>
              </a:spcAft>
              <a:buSzPts val="2040"/>
              <a:buNone/>
            </a:pPr>
            <a:r>
              <a:rPr lang="en-US" sz="2400">
                <a:solidFill>
                  <a:schemeClr val="dk1"/>
                </a:solidFill>
              </a:rPr>
              <a:t>- Taking climate action outside of campus</a:t>
            </a:r>
            <a:endParaRPr/>
          </a:p>
          <a:p>
            <a:pPr marL="0" lvl="0" indent="0" algn="l" rtl="0">
              <a:lnSpc>
                <a:spcPct val="90000"/>
              </a:lnSpc>
              <a:spcBef>
                <a:spcPts val="1000"/>
              </a:spcBef>
              <a:spcAft>
                <a:spcPts val="0"/>
              </a:spcAft>
              <a:buSzPts val="1530"/>
              <a:buNone/>
            </a:pPr>
            <a:endParaRPr sz="1800">
              <a:solidFill>
                <a:schemeClr val="dk1"/>
              </a:solidFill>
            </a:endParaRPr>
          </a:p>
        </p:txBody>
      </p:sp>
      <p:grpSp>
        <p:nvGrpSpPr>
          <p:cNvPr id="626" name="Google Shape;626;p72"/>
          <p:cNvGrpSpPr/>
          <p:nvPr/>
        </p:nvGrpSpPr>
        <p:grpSpPr>
          <a:xfrm>
            <a:off x="11401725" y="6229681"/>
            <a:ext cx="457200" cy="457200"/>
            <a:chOff x="11361456" y="6195813"/>
            <a:chExt cx="548640" cy="548640"/>
          </a:xfrm>
        </p:grpSpPr>
        <p:sp>
          <p:nvSpPr>
            <p:cNvPr id="627" name="Google Shape;627;p72"/>
            <p:cNvSpPr/>
            <p:nvPr/>
          </p:nvSpPr>
          <p:spPr>
            <a:xfrm>
              <a:off x="11361456" y="6195813"/>
              <a:ext cx="548640" cy="548640"/>
            </a:xfrm>
            <a:prstGeom prst="ellipse">
              <a:avLst/>
            </a:prstGeom>
            <a:blipFill rotWithShape="1">
              <a:blip r:embed="rId3">
                <a:alphaModFix/>
              </a:blip>
              <a:tile tx="5080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2000"/>
                <a:buFont typeface="Rockwell"/>
                <a:buNone/>
              </a:pPr>
              <a:endParaRPr sz="2000" b="1" i="0" u="none" strike="noStrike" cap="none">
                <a:solidFill>
                  <a:srgbClr val="FFFFFF"/>
                </a:solidFill>
                <a:latin typeface="Rockwell"/>
                <a:ea typeface="Rockwell"/>
                <a:cs typeface="Rockwell"/>
                <a:sym typeface="Rockwell"/>
              </a:endParaRPr>
            </a:p>
          </p:txBody>
        </p:sp>
        <p:sp>
          <p:nvSpPr>
            <p:cNvPr id="628" name="Google Shape;628;p72"/>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Rockwel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2"/>
        <p:cNvGrpSpPr/>
        <p:nvPr/>
      </p:nvGrpSpPr>
      <p:grpSpPr>
        <a:xfrm>
          <a:off x="0" y="0"/>
          <a:ext cx="0" cy="0"/>
          <a:chOff x="0" y="0"/>
          <a:chExt cx="0" cy="0"/>
        </a:xfrm>
      </p:grpSpPr>
      <p:pic>
        <p:nvPicPr>
          <p:cNvPr id="633" name="Google Shape;633;p73"/>
          <p:cNvPicPr preferRelativeResize="0"/>
          <p:nvPr/>
        </p:nvPicPr>
        <p:blipFill rotWithShape="1">
          <a:blip r:embed="rId3">
            <a:alphaModFix/>
          </a:blip>
          <a:srcRect t="13085" r="-3" b="13506"/>
          <a:stretch/>
        </p:blipFill>
        <p:spPr>
          <a:xfrm>
            <a:off x="-534806" y="3744301"/>
            <a:ext cx="5307097" cy="3113697"/>
          </a:xfrm>
          <a:prstGeom prst="rect">
            <a:avLst/>
          </a:prstGeom>
          <a:noFill/>
          <a:ln>
            <a:noFill/>
          </a:ln>
        </p:spPr>
      </p:pic>
      <p:pic>
        <p:nvPicPr>
          <p:cNvPr id="634" name="Google Shape;634;p73"/>
          <p:cNvPicPr preferRelativeResize="0"/>
          <p:nvPr/>
        </p:nvPicPr>
        <p:blipFill rotWithShape="1">
          <a:blip r:embed="rId4">
            <a:alphaModFix/>
          </a:blip>
          <a:srcRect t="9192" r="1" b="19702"/>
          <a:stretch/>
        </p:blipFill>
        <p:spPr>
          <a:xfrm>
            <a:off x="20" y="-21762"/>
            <a:ext cx="6953321" cy="3750192"/>
          </a:xfrm>
          <a:custGeom>
            <a:avLst/>
            <a:gdLst/>
            <a:ahLst/>
            <a:cxnLst/>
            <a:rect l="l" t="t" r="r" b="b"/>
            <a:pathLst>
              <a:path w="7279913" h="3895335" extrusionOk="0">
                <a:moveTo>
                  <a:pt x="0" y="0"/>
                </a:moveTo>
                <a:lnTo>
                  <a:pt x="7279913" y="0"/>
                </a:lnTo>
                <a:lnTo>
                  <a:pt x="7279913" y="3116976"/>
                </a:lnTo>
                <a:lnTo>
                  <a:pt x="5011287" y="3116976"/>
                </a:lnTo>
                <a:lnTo>
                  <a:pt x="5011287" y="3895335"/>
                </a:lnTo>
                <a:lnTo>
                  <a:pt x="0" y="3895335"/>
                </a:lnTo>
                <a:close/>
              </a:path>
            </a:pathLst>
          </a:custGeom>
          <a:noFill/>
          <a:ln>
            <a:noFill/>
          </a:ln>
        </p:spPr>
      </p:pic>
      <p:pic>
        <p:nvPicPr>
          <p:cNvPr id="635" name="Google Shape;635;p73" descr="A picture containing text, newspaper, posing, sign&#10;&#10;Description automatically generated"/>
          <p:cNvPicPr preferRelativeResize="0"/>
          <p:nvPr/>
        </p:nvPicPr>
        <p:blipFill rotWithShape="1">
          <a:blip r:embed="rId5">
            <a:alphaModFix/>
          </a:blip>
          <a:srcRect t="13079" r="2" b="4501"/>
          <a:stretch/>
        </p:blipFill>
        <p:spPr>
          <a:xfrm>
            <a:off x="7269616" y="-22547"/>
            <a:ext cx="3809132" cy="3139531"/>
          </a:xfrm>
          <a:prstGeom prst="rect">
            <a:avLst/>
          </a:prstGeom>
          <a:noFill/>
          <a:ln>
            <a:noFill/>
          </a:ln>
        </p:spPr>
      </p:pic>
      <p:pic>
        <p:nvPicPr>
          <p:cNvPr id="636" name="Google Shape;636;p73" descr="A group of people holding signs&#10;&#10;Description automatically generated"/>
          <p:cNvPicPr preferRelativeResize="0"/>
          <p:nvPr/>
        </p:nvPicPr>
        <p:blipFill rotWithShape="1">
          <a:blip r:embed="rId6">
            <a:alphaModFix/>
          </a:blip>
          <a:srcRect t="15726"/>
          <a:stretch/>
        </p:blipFill>
        <p:spPr>
          <a:xfrm>
            <a:off x="4978401" y="3238461"/>
            <a:ext cx="6445356" cy="3612280"/>
          </a:xfrm>
          <a:prstGeom prst="rect">
            <a:avLst/>
          </a:prstGeom>
          <a:noFill/>
          <a:ln>
            <a:noFill/>
          </a:ln>
        </p:spPr>
      </p:pic>
      <p:sp>
        <p:nvSpPr>
          <p:cNvPr id="637" name="Google Shape;637;p73"/>
          <p:cNvSpPr/>
          <p:nvPr/>
        </p:nvSpPr>
        <p:spPr>
          <a:xfrm>
            <a:off x="11423904" y="0"/>
            <a:ext cx="768096" cy="6858000"/>
          </a:xfrm>
          <a:prstGeom prst="rect">
            <a:avLst/>
          </a:prstGeom>
          <a:solidFill>
            <a:schemeClr val="dk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0"/>
        <p:cNvGrpSpPr/>
        <p:nvPr/>
      </p:nvGrpSpPr>
      <p:grpSpPr>
        <a:xfrm>
          <a:off x="0" y="0"/>
          <a:ext cx="0" cy="0"/>
          <a:chOff x="0" y="0"/>
          <a:chExt cx="0" cy="0"/>
        </a:xfrm>
      </p:grpSpPr>
      <p:sp>
        <p:nvSpPr>
          <p:cNvPr id="271" name="Google Shape;271;p38"/>
          <p:cNvSpPr/>
          <p:nvPr/>
        </p:nvSpPr>
        <p:spPr>
          <a:xfrm>
            <a:off x="920834" y="1346946"/>
            <a:ext cx="10222992" cy="80683"/>
          </a:xfrm>
          <a:prstGeom prst="rect">
            <a:avLst/>
          </a:prstGeom>
          <a:blipFill rotWithShape="1">
            <a:blip r:embed="rId3">
              <a:alphaModFix amt="85000"/>
            </a:blip>
            <a:tile tx="0" ty="-76200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8"/>
          <p:cNvSpPr/>
          <p:nvPr/>
        </p:nvSpPr>
        <p:spPr>
          <a:xfrm>
            <a:off x="920834" y="4299696"/>
            <a:ext cx="10222992" cy="80683"/>
          </a:xfrm>
          <a:prstGeom prst="rect">
            <a:avLst/>
          </a:prstGeom>
          <a:blipFill rotWithShape="1">
            <a:blip r:embed="rId3">
              <a:alphaModFix amt="85000"/>
            </a:blip>
            <a:tile tx="0" ty="-7175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8"/>
          <p:cNvSpPr/>
          <p:nvPr/>
        </p:nvSpPr>
        <p:spPr>
          <a:xfrm>
            <a:off x="920834" y="1484779"/>
            <a:ext cx="10222992" cy="2743200"/>
          </a:xfrm>
          <a:prstGeom prst="rect">
            <a:avLst/>
          </a:prstGeom>
          <a:blipFill rotWithShape="1">
            <a:blip r:embed="rId3">
              <a:alphaModFix amt="85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 name="Google Shape;274;p38"/>
          <p:cNvGrpSpPr/>
          <p:nvPr/>
        </p:nvGrpSpPr>
        <p:grpSpPr>
          <a:xfrm>
            <a:off x="9649215" y="4068923"/>
            <a:ext cx="1080904" cy="1080902"/>
            <a:chOff x="9685338" y="4460675"/>
            <a:chExt cx="1080904" cy="1080902"/>
          </a:xfrm>
        </p:grpSpPr>
        <p:sp>
          <p:nvSpPr>
            <p:cNvPr id="275" name="Google Shape;275;p38"/>
            <p:cNvSpPr/>
            <p:nvPr/>
          </p:nvSpPr>
          <p:spPr>
            <a:xfrm>
              <a:off x="9685338" y="4460675"/>
              <a:ext cx="1080904" cy="1080902"/>
            </a:xfrm>
            <a:prstGeom prst="ellipse">
              <a:avLst/>
            </a:prstGeom>
            <a:blipFill rotWithShape="1">
              <a:blip r:embed="rId4">
                <a:alphaModFix/>
              </a:blip>
              <a:tile tx="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8"/>
            <p:cNvSpPr/>
            <p:nvPr/>
          </p:nvSpPr>
          <p:spPr>
            <a:xfrm>
              <a:off x="9793429" y="4568765"/>
              <a:ext cx="864723" cy="864722"/>
            </a:xfrm>
            <a:prstGeom prst="ellipse">
              <a:avLst/>
            </a:prstGeom>
            <a:no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7" name="Google Shape;277;p38"/>
          <p:cNvSpPr/>
          <p:nvPr/>
        </p:nvSpPr>
        <p:spPr>
          <a:xfrm>
            <a:off x="0" y="0"/>
            <a:ext cx="12188952" cy="6858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ockwell"/>
              <a:ea typeface="Rockwell"/>
              <a:cs typeface="Rockwell"/>
              <a:sym typeface="Rockwell"/>
            </a:endParaRPr>
          </a:p>
        </p:txBody>
      </p:sp>
      <p:sp>
        <p:nvSpPr>
          <p:cNvPr id="278" name="Google Shape;278;p38"/>
          <p:cNvSpPr txBox="1">
            <a:spLocks noGrp="1"/>
          </p:cNvSpPr>
          <p:nvPr>
            <p:ph type="title"/>
          </p:nvPr>
        </p:nvSpPr>
        <p:spPr>
          <a:xfrm>
            <a:off x="6944660" y="967100"/>
            <a:ext cx="5163608" cy="1084079"/>
          </a:xfrm>
          <a:prstGeom prst="rect">
            <a:avLst/>
          </a:prstGeom>
          <a:noFill/>
          <a:ln>
            <a:noFill/>
          </a:ln>
        </p:spPr>
        <p:txBody>
          <a:bodyPr spcFirstLastPara="1" wrap="square" lIns="91425" tIns="45700" rIns="91425" bIns="45700" anchor="b" anchorCtr="0">
            <a:noAutofit/>
          </a:bodyPr>
          <a:lstStyle/>
          <a:p>
            <a:pPr marL="0" lvl="0" indent="0" algn="l" rtl="0">
              <a:lnSpc>
                <a:spcPct val="80000"/>
              </a:lnSpc>
              <a:spcBef>
                <a:spcPts val="0"/>
              </a:spcBef>
              <a:spcAft>
                <a:spcPts val="0"/>
              </a:spcAft>
              <a:buClr>
                <a:schemeClr val="dk1"/>
              </a:buClr>
              <a:buSzPts val="4900"/>
              <a:buFont typeface="Rockwell"/>
              <a:buNone/>
            </a:pPr>
            <a:r>
              <a:rPr lang="en-US" sz="4900" b="1" dirty="0">
                <a:solidFill>
                  <a:schemeClr val="dk1"/>
                </a:solidFill>
              </a:rPr>
              <a:t>CLIMATE CHANGE: WHAT IS IT?</a:t>
            </a:r>
            <a:endParaRPr dirty="0"/>
          </a:p>
        </p:txBody>
      </p:sp>
      <p:sp>
        <p:nvSpPr>
          <p:cNvPr id="279" name="Google Shape;279;p38"/>
          <p:cNvSpPr/>
          <p:nvPr/>
        </p:nvSpPr>
        <p:spPr>
          <a:xfrm>
            <a:off x="643467" y="720071"/>
            <a:ext cx="5503939" cy="5503939"/>
          </a:xfrm>
          <a:custGeom>
            <a:avLst/>
            <a:gdLst/>
            <a:ahLst/>
            <a:cxnLst/>
            <a:rect l="l" t="t" r="r" b="b"/>
            <a:pathLst>
              <a:path w="7315200" h="7315200" extrusionOk="0">
                <a:moveTo>
                  <a:pt x="3657600" y="411480"/>
                </a:moveTo>
                <a:cubicBezTo>
                  <a:pt x="5450383" y="411480"/>
                  <a:pt x="6903720" y="1864817"/>
                  <a:pt x="6903720" y="3657600"/>
                </a:cubicBezTo>
                <a:cubicBezTo>
                  <a:pt x="6903720" y="5450383"/>
                  <a:pt x="5450383" y="6903720"/>
                  <a:pt x="3657600" y="6903720"/>
                </a:cubicBezTo>
                <a:cubicBezTo>
                  <a:pt x="1864817" y="6903720"/>
                  <a:pt x="411480" y="5450383"/>
                  <a:pt x="411480" y="3657600"/>
                </a:cubicBezTo>
                <a:cubicBezTo>
                  <a:pt x="411480" y="1864817"/>
                  <a:pt x="1864817" y="411480"/>
                  <a:pt x="3657600" y="411480"/>
                </a:cubicBezTo>
                <a:close/>
                <a:moveTo>
                  <a:pt x="3657600" y="320040"/>
                </a:moveTo>
                <a:cubicBezTo>
                  <a:pt x="1814317" y="320040"/>
                  <a:pt x="320040" y="1814317"/>
                  <a:pt x="320040" y="3657600"/>
                </a:cubicBezTo>
                <a:cubicBezTo>
                  <a:pt x="320040" y="5500883"/>
                  <a:pt x="1814317" y="6995160"/>
                  <a:pt x="3657600" y="6995160"/>
                </a:cubicBezTo>
                <a:cubicBezTo>
                  <a:pt x="5500883" y="6995160"/>
                  <a:pt x="6995160" y="5500883"/>
                  <a:pt x="6995160" y="3657600"/>
                </a:cubicBezTo>
                <a:cubicBezTo>
                  <a:pt x="6995160" y="1814317"/>
                  <a:pt x="5500883" y="320040"/>
                  <a:pt x="3657600" y="320040"/>
                </a:cubicBezTo>
                <a:close/>
                <a:moveTo>
                  <a:pt x="3657600" y="0"/>
                </a:moveTo>
                <a:cubicBezTo>
                  <a:pt x="5677637" y="0"/>
                  <a:pt x="7315200" y="1637563"/>
                  <a:pt x="7315200" y="3657600"/>
                </a:cubicBezTo>
                <a:cubicBezTo>
                  <a:pt x="7315200" y="5677637"/>
                  <a:pt x="5677637" y="7315200"/>
                  <a:pt x="3657600" y="7315200"/>
                </a:cubicBezTo>
                <a:cubicBezTo>
                  <a:pt x="1637563" y="7315200"/>
                  <a:pt x="0" y="5677637"/>
                  <a:pt x="0" y="3657600"/>
                </a:cubicBezTo>
                <a:cubicBezTo>
                  <a:pt x="0" y="1637563"/>
                  <a:pt x="1637563" y="0"/>
                  <a:pt x="3657600" y="0"/>
                </a:cubicBezTo>
                <a:close/>
              </a:path>
            </a:pathLst>
          </a:custGeom>
          <a:blipFill rotWithShape="1">
            <a:blip r:embed="rId5">
              <a:alphaModFix amt="30000"/>
            </a:blip>
            <a:tile tx="0" ty="-762000" sx="92000" sy="89000" flip="xy" algn="ctr"/>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ockwell"/>
              <a:ea typeface="Rockwell"/>
              <a:cs typeface="Rockwell"/>
              <a:sym typeface="Rockwell"/>
            </a:endParaRPr>
          </a:p>
        </p:txBody>
      </p:sp>
      <p:sp>
        <p:nvSpPr>
          <p:cNvPr id="280" name="Google Shape;280;p38"/>
          <p:cNvSpPr/>
          <p:nvPr/>
        </p:nvSpPr>
        <p:spPr>
          <a:xfrm rot="5400000">
            <a:off x="5002414" y="3431699"/>
            <a:ext cx="3657600" cy="80683"/>
          </a:xfrm>
          <a:prstGeom prst="rect">
            <a:avLst/>
          </a:prstGeom>
          <a:blipFill rotWithShape="1">
            <a:blip r:embed="rId3">
              <a:alphaModFix amt="85000"/>
            </a:blip>
            <a:tile tx="0" ty="-7175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8"/>
          <p:cNvSpPr txBox="1"/>
          <p:nvPr/>
        </p:nvSpPr>
        <p:spPr>
          <a:xfrm>
            <a:off x="7371578" y="2274740"/>
            <a:ext cx="4555273" cy="224676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800"/>
              <a:buFont typeface="Arial"/>
              <a:buChar char="•"/>
            </a:pPr>
            <a:r>
              <a:rPr lang="en-US" sz="2800" b="0" i="0" u="none" strike="noStrike" cap="none" dirty="0">
                <a:solidFill>
                  <a:schemeClr val="dk1"/>
                </a:solidFill>
                <a:latin typeface="Rockwell"/>
                <a:ea typeface="Rockwell"/>
                <a:cs typeface="Rockwell"/>
                <a:sym typeface="Rockwell"/>
              </a:rPr>
              <a:t>Global Warming</a:t>
            </a:r>
            <a:endParaRPr sz="2800" b="0" i="0" u="none" strike="noStrike" cap="none" dirty="0">
              <a:solidFill>
                <a:schemeClr val="dk1"/>
              </a:solidFill>
              <a:latin typeface="Rockwell"/>
              <a:ea typeface="Rockwell"/>
              <a:cs typeface="Rockwell"/>
              <a:sym typeface="Rockwell"/>
            </a:endParaRPr>
          </a:p>
          <a:p>
            <a:pPr marL="285750" marR="0" lvl="0" indent="-285750" algn="l" rtl="0">
              <a:spcBef>
                <a:spcPts val="0"/>
              </a:spcBef>
              <a:spcAft>
                <a:spcPts val="0"/>
              </a:spcAft>
              <a:buClr>
                <a:schemeClr val="dk1"/>
              </a:buClr>
              <a:buSzPts val="2800"/>
              <a:buFont typeface="Arial"/>
              <a:buChar char="•"/>
            </a:pPr>
            <a:r>
              <a:rPr lang="en-US" sz="2800" b="0" i="0" u="none" strike="noStrike" cap="none" dirty="0">
                <a:solidFill>
                  <a:schemeClr val="dk1"/>
                </a:solidFill>
                <a:latin typeface="Rockwell"/>
                <a:ea typeface="Rockwell"/>
                <a:cs typeface="Rockwell"/>
                <a:sym typeface="Rockwell"/>
              </a:rPr>
              <a:t>Changes in Weather Patterns</a:t>
            </a:r>
            <a:endParaRPr dirty="0"/>
          </a:p>
          <a:p>
            <a:pPr marL="285750" marR="0" lvl="0" indent="-285750" algn="l" rtl="0">
              <a:spcBef>
                <a:spcPts val="0"/>
              </a:spcBef>
              <a:spcAft>
                <a:spcPts val="0"/>
              </a:spcAft>
              <a:buClr>
                <a:schemeClr val="dk1"/>
              </a:buClr>
              <a:buSzPts val="2800"/>
              <a:buFont typeface="Arial"/>
              <a:buChar char="•"/>
            </a:pPr>
            <a:r>
              <a:rPr lang="en-US" sz="2800" b="0" i="0" u="none" strike="noStrike" cap="none" dirty="0">
                <a:solidFill>
                  <a:schemeClr val="dk1"/>
                </a:solidFill>
                <a:latin typeface="Rockwell"/>
                <a:ea typeface="Rockwell"/>
                <a:cs typeface="Rockwell"/>
                <a:sym typeface="Rockwell"/>
              </a:rPr>
              <a:t>Caused by Human Activity</a:t>
            </a:r>
            <a:endParaRPr dirty="0"/>
          </a:p>
        </p:txBody>
      </p:sp>
      <p:pic>
        <p:nvPicPr>
          <p:cNvPr id="282" name="Google Shape;282;p38" descr="A picture containing text, clipart&#10;&#10;Description automatically generated"/>
          <p:cNvPicPr preferRelativeResize="0"/>
          <p:nvPr/>
        </p:nvPicPr>
        <p:blipFill rotWithShape="1">
          <a:blip r:embed="rId6">
            <a:alphaModFix/>
          </a:blip>
          <a:srcRect l="20104" r="22501" b="2"/>
          <a:stretch/>
        </p:blipFill>
        <p:spPr>
          <a:xfrm>
            <a:off x="670502" y="719213"/>
            <a:ext cx="5457472" cy="5486226"/>
          </a:xfrm>
          <a:custGeom>
            <a:avLst/>
            <a:gdLst/>
            <a:ahLst/>
            <a:cxnLst/>
            <a:rect l="l" t="t" r="r" b="b"/>
            <a:pathLst>
              <a:path w="3502152" h="3502152" extrusionOk="0">
                <a:moveTo>
                  <a:pt x="1751076" y="196996"/>
                </a:moveTo>
                <a:cubicBezTo>
                  <a:pt x="2609371" y="196996"/>
                  <a:pt x="3305156" y="892781"/>
                  <a:pt x="3305156" y="1751076"/>
                </a:cubicBezTo>
                <a:cubicBezTo>
                  <a:pt x="3305156" y="2609371"/>
                  <a:pt x="2609371" y="3305156"/>
                  <a:pt x="1751076" y="3305156"/>
                </a:cubicBezTo>
                <a:cubicBezTo>
                  <a:pt x="892781" y="3305156"/>
                  <a:pt x="196996" y="2609371"/>
                  <a:pt x="196996" y="1751076"/>
                </a:cubicBezTo>
                <a:cubicBezTo>
                  <a:pt x="196996" y="892781"/>
                  <a:pt x="892781" y="196996"/>
                  <a:pt x="1751076" y="196996"/>
                </a:cubicBezTo>
                <a:close/>
                <a:moveTo>
                  <a:pt x="1751076" y="153219"/>
                </a:moveTo>
                <a:cubicBezTo>
                  <a:pt x="868604" y="153219"/>
                  <a:pt x="153219" y="868604"/>
                  <a:pt x="153219" y="1751076"/>
                </a:cubicBezTo>
                <a:cubicBezTo>
                  <a:pt x="153219" y="2633548"/>
                  <a:pt x="868604" y="3348933"/>
                  <a:pt x="1751076" y="3348933"/>
                </a:cubicBezTo>
                <a:cubicBezTo>
                  <a:pt x="2633548" y="3348933"/>
                  <a:pt x="3348933" y="2633548"/>
                  <a:pt x="3348933" y="1751076"/>
                </a:cubicBezTo>
                <a:cubicBezTo>
                  <a:pt x="3348933" y="868604"/>
                  <a:pt x="2633548" y="153219"/>
                  <a:pt x="1751076" y="153219"/>
                </a:cubicBezTo>
                <a:close/>
                <a:moveTo>
                  <a:pt x="1751076" y="0"/>
                </a:moveTo>
                <a:cubicBezTo>
                  <a:pt x="2718169" y="0"/>
                  <a:pt x="3502152" y="783984"/>
                  <a:pt x="3502152" y="1751076"/>
                </a:cubicBezTo>
                <a:cubicBezTo>
                  <a:pt x="3502152" y="2718169"/>
                  <a:pt x="2718169" y="3502152"/>
                  <a:pt x="1751076" y="3502152"/>
                </a:cubicBezTo>
                <a:cubicBezTo>
                  <a:pt x="783983" y="3502152"/>
                  <a:pt x="0" y="2718169"/>
                  <a:pt x="0" y="1751076"/>
                </a:cubicBezTo>
                <a:cubicBezTo>
                  <a:pt x="0" y="783984"/>
                  <a:pt x="783983" y="0"/>
                  <a:pt x="1751076" y="0"/>
                </a:cubicBezTo>
                <a:close/>
              </a:path>
            </a:pathLst>
          </a:cu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100000" sy="100000" flip="none" algn="tl"/>
        </a:blipFill>
        <a:effectLst/>
      </p:bgPr>
    </p:bg>
    <p:spTree>
      <p:nvGrpSpPr>
        <p:cNvPr id="1" name="Shape 641"/>
        <p:cNvGrpSpPr/>
        <p:nvPr/>
      </p:nvGrpSpPr>
      <p:grpSpPr>
        <a:xfrm>
          <a:off x="0" y="0"/>
          <a:ext cx="0" cy="0"/>
          <a:chOff x="0" y="0"/>
          <a:chExt cx="0" cy="0"/>
        </a:xfrm>
      </p:grpSpPr>
      <p:sp>
        <p:nvSpPr>
          <p:cNvPr id="642" name="Google Shape;642;p74"/>
          <p:cNvSpPr/>
          <p:nvPr/>
        </p:nvSpPr>
        <p:spPr>
          <a:xfrm>
            <a:off x="641684" y="2005"/>
            <a:ext cx="10908632" cy="6853991"/>
          </a:xfrm>
          <a:custGeom>
            <a:avLst/>
            <a:gdLst/>
            <a:ahLst/>
            <a:cxnLst/>
            <a:rect l="l" t="t" r="r" b="b"/>
            <a:pathLst>
              <a:path w="10908632" h="6853991" extrusionOk="0">
                <a:moveTo>
                  <a:pt x="9059740" y="0"/>
                </a:moveTo>
                <a:lnTo>
                  <a:pt x="9694921" y="0"/>
                </a:lnTo>
                <a:lnTo>
                  <a:pt x="9825053" y="165594"/>
                </a:lnTo>
                <a:cubicBezTo>
                  <a:pt x="10505610" y="1075607"/>
                  <a:pt x="10908632" y="2205238"/>
                  <a:pt x="10908632" y="3429000"/>
                </a:cubicBezTo>
                <a:cubicBezTo>
                  <a:pt x="10908632" y="4652762"/>
                  <a:pt x="10505610" y="5782393"/>
                  <a:pt x="9825053" y="6692406"/>
                </a:cubicBezTo>
                <a:lnTo>
                  <a:pt x="9698072" y="6853991"/>
                </a:lnTo>
                <a:lnTo>
                  <a:pt x="9063562" y="6853991"/>
                </a:lnTo>
                <a:lnTo>
                  <a:pt x="9138428" y="6775466"/>
                </a:lnTo>
                <a:cubicBezTo>
                  <a:pt x="9941761" y="5891604"/>
                  <a:pt x="10431379" y="4717480"/>
                  <a:pt x="10431379" y="3429000"/>
                </a:cubicBezTo>
                <a:cubicBezTo>
                  <a:pt x="10431379" y="2140521"/>
                  <a:pt x="9941761" y="966397"/>
                  <a:pt x="9138428" y="82534"/>
                </a:cubicBezTo>
                <a:close/>
                <a:moveTo>
                  <a:pt x="2037821" y="0"/>
                </a:moveTo>
                <a:lnTo>
                  <a:pt x="8870811" y="0"/>
                </a:lnTo>
                <a:lnTo>
                  <a:pt x="8877212" y="6103"/>
                </a:lnTo>
                <a:cubicBezTo>
                  <a:pt x="9753207" y="882099"/>
                  <a:pt x="10295021" y="2092275"/>
                  <a:pt x="10295021" y="3429000"/>
                </a:cubicBezTo>
                <a:cubicBezTo>
                  <a:pt x="10295021" y="4765725"/>
                  <a:pt x="9753207" y="5975902"/>
                  <a:pt x="8877212" y="6851897"/>
                </a:cubicBezTo>
                <a:lnTo>
                  <a:pt x="8875015" y="6853991"/>
                </a:lnTo>
                <a:lnTo>
                  <a:pt x="2033617" y="6853991"/>
                </a:lnTo>
                <a:lnTo>
                  <a:pt x="2031421" y="6851897"/>
                </a:lnTo>
                <a:cubicBezTo>
                  <a:pt x="1155426" y="5975902"/>
                  <a:pt x="613611" y="4765725"/>
                  <a:pt x="613611" y="3429000"/>
                </a:cubicBezTo>
                <a:cubicBezTo>
                  <a:pt x="613611" y="2092275"/>
                  <a:pt x="1155425" y="882099"/>
                  <a:pt x="2031420" y="6103"/>
                </a:cubicBezTo>
                <a:close/>
                <a:moveTo>
                  <a:pt x="1213711" y="0"/>
                </a:moveTo>
                <a:lnTo>
                  <a:pt x="1848893" y="0"/>
                </a:lnTo>
                <a:lnTo>
                  <a:pt x="1770204" y="82534"/>
                </a:lnTo>
                <a:cubicBezTo>
                  <a:pt x="966871" y="966397"/>
                  <a:pt x="477253" y="2140521"/>
                  <a:pt x="477253" y="3429000"/>
                </a:cubicBezTo>
                <a:cubicBezTo>
                  <a:pt x="477253" y="4717480"/>
                  <a:pt x="966872" y="5891604"/>
                  <a:pt x="1770204" y="6775466"/>
                </a:cubicBezTo>
                <a:lnTo>
                  <a:pt x="1845071" y="6853991"/>
                </a:lnTo>
                <a:lnTo>
                  <a:pt x="1210561" y="6853991"/>
                </a:lnTo>
                <a:lnTo>
                  <a:pt x="1083579" y="6692406"/>
                </a:lnTo>
                <a:cubicBezTo>
                  <a:pt x="403022" y="5782393"/>
                  <a:pt x="0" y="4652762"/>
                  <a:pt x="0" y="3429000"/>
                </a:cubicBezTo>
                <a:cubicBezTo>
                  <a:pt x="0" y="2205238"/>
                  <a:pt x="403022" y="1075607"/>
                  <a:pt x="1083579" y="165594"/>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pic>
        <p:nvPicPr>
          <p:cNvPr id="643" name="Google Shape;643;p74" descr="Graphical user interface, website&#10;&#10;Description automatically generated"/>
          <p:cNvPicPr preferRelativeResize="0"/>
          <p:nvPr/>
        </p:nvPicPr>
        <p:blipFill rotWithShape="1">
          <a:blip r:embed="rId4">
            <a:alphaModFix/>
          </a:blip>
          <a:srcRect/>
          <a:stretch/>
        </p:blipFill>
        <p:spPr>
          <a:xfrm>
            <a:off x="2774527" y="-1329"/>
            <a:ext cx="6889688" cy="686065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pic>
        <p:nvPicPr>
          <p:cNvPr id="648" name="Google Shape;648;p75" descr="A picture containing diagram&#10;&#10;Description automatically generated"/>
          <p:cNvPicPr preferRelativeResize="0"/>
          <p:nvPr/>
        </p:nvPicPr>
        <p:blipFill rotWithShape="1">
          <a:blip r:embed="rId3">
            <a:alphaModFix/>
          </a:blip>
          <a:srcRect/>
          <a:stretch/>
        </p:blipFill>
        <p:spPr>
          <a:xfrm>
            <a:off x="-2380" y="2382"/>
            <a:ext cx="12315823" cy="693658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3"/>
        <p:cNvGrpSpPr/>
        <p:nvPr/>
      </p:nvGrpSpPr>
      <p:grpSpPr>
        <a:xfrm>
          <a:off x="0" y="0"/>
          <a:ext cx="0" cy="0"/>
          <a:chOff x="0" y="0"/>
          <a:chExt cx="0" cy="0"/>
        </a:xfrm>
      </p:grpSpPr>
      <p:sp>
        <p:nvSpPr>
          <p:cNvPr id="654" name="Google Shape;654;p76"/>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sp>
        <p:nvSpPr>
          <p:cNvPr id="655" name="Google Shape;655;p76"/>
          <p:cNvSpPr/>
          <p:nvPr/>
        </p:nvSpPr>
        <p:spPr>
          <a:xfrm>
            <a:off x="3344" y="0"/>
            <a:ext cx="4648200" cy="6858000"/>
          </a:xfrm>
          <a:prstGeom prst="rect">
            <a:avLst/>
          </a:prstGeom>
          <a:blipFill rotWithShape="1">
            <a:blip r:embed="rId3">
              <a:alphaModFix/>
            </a:blip>
            <a:tile tx="0" ty="0" sx="84997" sy="84997" flip="none" algn="tl"/>
          </a:blipFill>
          <a:ln>
            <a:noFill/>
          </a:ln>
        </p:spPr>
        <p:txBody>
          <a:bodyPr spcFirstLastPara="1" wrap="square" lIns="0" tIns="0" rIns="0" bIns="0" anchor="ctr" anchorCtr="0">
            <a:noAutofit/>
          </a:bodyPr>
          <a:lstStyle/>
          <a:p>
            <a:pPr marL="0" marR="0" lvl="0" indent="0" algn="ctr" rtl="0">
              <a:spcBef>
                <a:spcPts val="0"/>
              </a:spcBef>
              <a:spcAft>
                <a:spcPts val="0"/>
              </a:spcAft>
              <a:buNone/>
            </a:pPr>
            <a:endParaRPr sz="2000" b="1">
              <a:solidFill>
                <a:srgbClr val="FFFFFF"/>
              </a:solidFill>
              <a:latin typeface="Rockwell"/>
              <a:ea typeface="Rockwell"/>
              <a:cs typeface="Rockwell"/>
              <a:sym typeface="Rockwell"/>
            </a:endParaRPr>
          </a:p>
        </p:txBody>
      </p:sp>
      <p:sp>
        <p:nvSpPr>
          <p:cNvPr id="656" name="Google Shape;656;p76"/>
          <p:cNvSpPr txBox="1">
            <a:spLocks noGrp="1"/>
          </p:cNvSpPr>
          <p:nvPr>
            <p:ph type="title"/>
          </p:nvPr>
        </p:nvSpPr>
        <p:spPr>
          <a:xfrm>
            <a:off x="643468" y="643466"/>
            <a:ext cx="3686400" cy="55287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FFFFFF"/>
              </a:buClr>
              <a:buSzPts val="4800"/>
              <a:buFont typeface="Rockwell"/>
              <a:buNone/>
            </a:pPr>
            <a:r>
              <a:rPr lang="en-US" sz="4800">
                <a:solidFill>
                  <a:srgbClr val="FFFFFF"/>
                </a:solidFill>
              </a:rPr>
              <a:t>SUMMARY</a:t>
            </a:r>
            <a:endParaRPr/>
          </a:p>
        </p:txBody>
      </p:sp>
      <p:sp>
        <p:nvSpPr>
          <p:cNvPr id="657" name="Google Shape;657;p76"/>
          <p:cNvSpPr txBox="1">
            <a:spLocks noGrp="1"/>
          </p:cNvSpPr>
          <p:nvPr>
            <p:ph type="body" idx="1"/>
          </p:nvPr>
        </p:nvSpPr>
        <p:spPr>
          <a:xfrm>
            <a:off x="4636836" y="-4082"/>
            <a:ext cx="3788400" cy="3459000"/>
          </a:xfrm>
          <a:prstGeom prst="rect">
            <a:avLst/>
          </a:prstGeom>
          <a:solidFill>
            <a:srgbClr val="E5EEF0"/>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380"/>
              <a:buNone/>
            </a:pPr>
            <a:r>
              <a:rPr lang="en-US" sz="2800"/>
              <a:t>Climate Change</a:t>
            </a:r>
            <a:endParaRPr/>
          </a:p>
          <a:p>
            <a:pPr marL="457200" lvl="1" indent="-182880" algn="l" rtl="0">
              <a:lnSpc>
                <a:spcPct val="90000"/>
              </a:lnSpc>
              <a:spcBef>
                <a:spcPts val="400"/>
              </a:spcBef>
              <a:spcAft>
                <a:spcPts val="0"/>
              </a:spcAft>
              <a:buClr>
                <a:srgbClr val="276F8B"/>
              </a:buClr>
              <a:buSzPts val="2040"/>
              <a:buChar char="▪"/>
            </a:pPr>
            <a:r>
              <a:rPr lang="en-US" sz="2400">
                <a:solidFill>
                  <a:srgbClr val="7F7F7F"/>
                </a:solidFill>
              </a:rPr>
              <a:t>Human cause</a:t>
            </a:r>
            <a:endParaRPr/>
          </a:p>
          <a:p>
            <a:pPr marL="457200" lvl="1" indent="-182880" algn="l" rtl="0">
              <a:lnSpc>
                <a:spcPct val="90000"/>
              </a:lnSpc>
              <a:spcBef>
                <a:spcPts val="600"/>
              </a:spcBef>
              <a:spcAft>
                <a:spcPts val="0"/>
              </a:spcAft>
              <a:buClr>
                <a:srgbClr val="276F8B"/>
              </a:buClr>
              <a:buSzPts val="2040"/>
              <a:buChar char="▪"/>
            </a:pPr>
            <a:r>
              <a:rPr lang="en-US" sz="2400">
                <a:solidFill>
                  <a:srgbClr val="7F7F7F"/>
                </a:solidFill>
              </a:rPr>
              <a:t>Long Term Effects</a:t>
            </a:r>
            <a:endParaRPr/>
          </a:p>
          <a:p>
            <a:pPr marL="457200" lvl="1" indent="-182880" algn="l" rtl="0">
              <a:lnSpc>
                <a:spcPct val="90000"/>
              </a:lnSpc>
              <a:spcBef>
                <a:spcPts val="600"/>
              </a:spcBef>
              <a:spcAft>
                <a:spcPts val="0"/>
              </a:spcAft>
              <a:buClr>
                <a:srgbClr val="276F8B"/>
              </a:buClr>
              <a:buSzPts val="2040"/>
              <a:buChar char="▪"/>
            </a:pPr>
            <a:r>
              <a:rPr lang="en-US" sz="2400">
                <a:solidFill>
                  <a:srgbClr val="7F7F7F"/>
                </a:solidFill>
              </a:rPr>
              <a:t>Affects Earth's Temperature</a:t>
            </a:r>
            <a:endParaRPr/>
          </a:p>
        </p:txBody>
      </p:sp>
      <p:sp>
        <p:nvSpPr>
          <p:cNvPr id="658" name="Google Shape;658;p76"/>
          <p:cNvSpPr/>
          <p:nvPr/>
        </p:nvSpPr>
        <p:spPr>
          <a:xfrm>
            <a:off x="11401725" y="6229681"/>
            <a:ext cx="457200" cy="457200"/>
          </a:xfrm>
          <a:prstGeom prst="ellipse">
            <a:avLst/>
          </a:prstGeom>
          <a:blipFill rotWithShape="1">
            <a:blip r:embed="rId4">
              <a:alphaModFix/>
            </a:blip>
            <a:tile tx="50800" ty="0" sx="84997" sy="84997"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2000"/>
              <a:buFont typeface="Rockwell"/>
              <a:buNone/>
            </a:pPr>
            <a:endParaRPr sz="2000" b="1" i="0" u="none" strike="noStrike" cap="none">
              <a:solidFill>
                <a:srgbClr val="FFFFFF"/>
              </a:solidFill>
              <a:latin typeface="Rockwell"/>
              <a:ea typeface="Rockwell"/>
              <a:cs typeface="Rockwell"/>
              <a:sym typeface="Rockwell"/>
            </a:endParaRPr>
          </a:p>
        </p:txBody>
      </p:sp>
      <p:sp>
        <p:nvSpPr>
          <p:cNvPr id="659" name="Google Shape;659;p76"/>
          <p:cNvSpPr/>
          <p:nvPr/>
        </p:nvSpPr>
        <p:spPr>
          <a:xfrm>
            <a:off x="11430918" y="6258874"/>
            <a:ext cx="398700" cy="398700"/>
          </a:xfrm>
          <a:prstGeom prst="ellipse">
            <a:avLst/>
          </a:prstGeom>
          <a:noFill/>
          <a:ln w="127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660" name="Google Shape;660;p76"/>
          <p:cNvSpPr txBox="1"/>
          <p:nvPr/>
        </p:nvSpPr>
        <p:spPr>
          <a:xfrm>
            <a:off x="4631085" y="3411979"/>
            <a:ext cx="3774000" cy="3459000"/>
          </a:xfrm>
          <a:prstGeom prst="rect">
            <a:avLst/>
          </a:prstGeom>
          <a:solidFill>
            <a:srgbClr val="ABD7C9"/>
          </a:solidFill>
          <a:ln>
            <a:noFill/>
          </a:ln>
        </p:spPr>
        <p:txBody>
          <a:bodyPr spcFirstLastPara="1" wrap="square" lIns="91425" tIns="45700" rIns="91425" bIns="45700" anchor="ctr" anchorCtr="0">
            <a:noAutofit/>
          </a:bodyPr>
          <a:lstStyle/>
          <a:p>
            <a:pPr marL="182880" marR="0" lvl="0" indent="-31750" algn="l" rtl="0">
              <a:lnSpc>
                <a:spcPct val="90000"/>
              </a:lnSpc>
              <a:spcBef>
                <a:spcPts val="0"/>
              </a:spcBef>
              <a:spcAft>
                <a:spcPts val="0"/>
              </a:spcAft>
              <a:buClr>
                <a:srgbClr val="276F8B"/>
              </a:buClr>
              <a:buSzPts val="2380"/>
              <a:buFont typeface="Noto Sans Symbols"/>
              <a:buNone/>
            </a:pPr>
            <a:endParaRPr sz="2800">
              <a:solidFill>
                <a:schemeClr val="dk1"/>
              </a:solidFill>
              <a:latin typeface="Rockwell"/>
              <a:ea typeface="Rockwell"/>
              <a:cs typeface="Rockwell"/>
              <a:sym typeface="Rockwell"/>
            </a:endParaRPr>
          </a:p>
          <a:p>
            <a:pPr marL="0" marR="0" lvl="0" indent="0" algn="l" rtl="0">
              <a:lnSpc>
                <a:spcPct val="90000"/>
              </a:lnSpc>
              <a:spcBef>
                <a:spcPts val="1200"/>
              </a:spcBef>
              <a:spcAft>
                <a:spcPts val="0"/>
              </a:spcAft>
              <a:buClr>
                <a:srgbClr val="276F8B"/>
              </a:buClr>
              <a:buSzPts val="2380"/>
              <a:buFont typeface="Noto Sans Symbols"/>
              <a:buNone/>
            </a:pPr>
            <a:r>
              <a:rPr lang="en-US" sz="2800">
                <a:solidFill>
                  <a:schemeClr val="dk1"/>
                </a:solidFill>
                <a:latin typeface="Rockwell"/>
                <a:ea typeface="Rockwell"/>
                <a:cs typeface="Rockwell"/>
                <a:sym typeface="Rockwell"/>
              </a:rPr>
              <a:t>Energy Sources</a:t>
            </a:r>
            <a:endParaRPr sz="2000">
              <a:solidFill>
                <a:schemeClr val="dk1"/>
              </a:solidFill>
              <a:latin typeface="Rockwell"/>
              <a:ea typeface="Rockwell"/>
              <a:cs typeface="Rockwell"/>
              <a:sym typeface="Rockwell"/>
            </a:endParaRPr>
          </a:p>
          <a:p>
            <a:pPr marL="457200" marR="0" lvl="1" indent="-182880" algn="l" rtl="0">
              <a:lnSpc>
                <a:spcPct val="90000"/>
              </a:lnSpc>
              <a:spcBef>
                <a:spcPts val="400"/>
              </a:spcBef>
              <a:spcAft>
                <a:spcPts val="0"/>
              </a:spcAft>
              <a:buClr>
                <a:srgbClr val="276F8B"/>
              </a:buClr>
              <a:buSzPts val="2040"/>
              <a:buFont typeface="Noto Sans Symbols"/>
              <a:buChar char="▪"/>
            </a:pPr>
            <a:r>
              <a:rPr lang="en-US" sz="2400" b="0" i="0" u="none" strike="noStrike" cap="none">
                <a:solidFill>
                  <a:srgbClr val="7F7F7F"/>
                </a:solidFill>
                <a:latin typeface="Rockwell"/>
                <a:ea typeface="Rockwell"/>
                <a:cs typeface="Rockwell"/>
                <a:sym typeface="Rockwell"/>
              </a:rPr>
              <a:t>Non-Renewable – limited amount</a:t>
            </a:r>
            <a:endParaRPr sz="1800" b="0" i="0" u="none" strike="noStrike" cap="none">
              <a:solidFill>
                <a:srgbClr val="7F7F7F"/>
              </a:solidFill>
              <a:latin typeface="Rockwell"/>
              <a:ea typeface="Rockwell"/>
              <a:cs typeface="Rockwell"/>
              <a:sym typeface="Rockwell"/>
            </a:endParaRPr>
          </a:p>
          <a:p>
            <a:pPr marL="457200" marR="0" lvl="1" indent="-182880" algn="l" rtl="0">
              <a:lnSpc>
                <a:spcPct val="90000"/>
              </a:lnSpc>
              <a:spcBef>
                <a:spcPts val="600"/>
              </a:spcBef>
              <a:spcAft>
                <a:spcPts val="0"/>
              </a:spcAft>
              <a:buClr>
                <a:srgbClr val="276F8B"/>
              </a:buClr>
              <a:buSzPts val="2040"/>
              <a:buFont typeface="Noto Sans Symbols"/>
              <a:buChar char="▪"/>
            </a:pPr>
            <a:r>
              <a:rPr lang="en-US" sz="2400" b="0" i="0" u="none" strike="noStrike" cap="none">
                <a:solidFill>
                  <a:srgbClr val="7F7F7F"/>
                </a:solidFill>
                <a:latin typeface="Rockwell"/>
                <a:ea typeface="Rockwell"/>
                <a:cs typeface="Rockwell"/>
                <a:sym typeface="Rockwell"/>
              </a:rPr>
              <a:t>Renewable - Never runs out</a:t>
            </a:r>
            <a:endParaRPr/>
          </a:p>
          <a:p>
            <a:pPr marL="457200" marR="0" lvl="1" indent="-182880" algn="l" rtl="0">
              <a:lnSpc>
                <a:spcPct val="90000"/>
              </a:lnSpc>
              <a:spcBef>
                <a:spcPts val="600"/>
              </a:spcBef>
              <a:spcAft>
                <a:spcPts val="0"/>
              </a:spcAft>
              <a:buClr>
                <a:srgbClr val="276F8B"/>
              </a:buClr>
              <a:buSzPts val="2040"/>
              <a:buFont typeface="Noto Sans Symbols"/>
              <a:buChar char="▪"/>
            </a:pPr>
            <a:r>
              <a:rPr lang="en-US" sz="2400" b="0" i="0" u="none" strike="noStrike" cap="none">
                <a:solidFill>
                  <a:srgbClr val="7F7F7F"/>
                </a:solidFill>
                <a:latin typeface="Rockwell"/>
                <a:ea typeface="Rockwell"/>
                <a:cs typeface="Rockwell"/>
                <a:sym typeface="Rockwell"/>
              </a:rPr>
              <a:t>Sources Include:         Solar, Wind, Hydro, Geothermal, Biofuels</a:t>
            </a:r>
            <a:endParaRPr sz="1800" b="0" i="0" u="none" strike="noStrike" cap="none">
              <a:solidFill>
                <a:srgbClr val="7F7F7F"/>
              </a:solidFill>
              <a:latin typeface="Rockwell"/>
              <a:ea typeface="Rockwell"/>
              <a:cs typeface="Rockwell"/>
              <a:sym typeface="Rockwell"/>
            </a:endParaRPr>
          </a:p>
          <a:p>
            <a:pPr marL="457200" marR="0" lvl="1" indent="-74929" algn="l" rtl="0">
              <a:lnSpc>
                <a:spcPct val="90000"/>
              </a:lnSpc>
              <a:spcBef>
                <a:spcPts val="600"/>
              </a:spcBef>
              <a:spcAft>
                <a:spcPts val="0"/>
              </a:spcAft>
              <a:buClr>
                <a:srgbClr val="276F8B"/>
              </a:buClr>
              <a:buSzPts val="1700"/>
              <a:buFont typeface="Noto Sans Symbols"/>
              <a:buNone/>
            </a:pPr>
            <a:endParaRPr sz="2000" b="0" i="0" u="none" strike="noStrike" cap="none">
              <a:solidFill>
                <a:srgbClr val="7F7F7F"/>
              </a:solidFill>
              <a:latin typeface="Rockwell"/>
              <a:ea typeface="Rockwell"/>
              <a:cs typeface="Rockwell"/>
              <a:sym typeface="Rockwell"/>
            </a:endParaRPr>
          </a:p>
        </p:txBody>
      </p:sp>
      <p:sp>
        <p:nvSpPr>
          <p:cNvPr id="661" name="Google Shape;661;p76"/>
          <p:cNvSpPr txBox="1"/>
          <p:nvPr/>
        </p:nvSpPr>
        <p:spPr>
          <a:xfrm>
            <a:off x="8397953" y="4544"/>
            <a:ext cx="3802800" cy="3415800"/>
          </a:xfrm>
          <a:prstGeom prst="rect">
            <a:avLst/>
          </a:prstGeom>
          <a:solidFill>
            <a:srgbClr val="7EC0DB"/>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76F8B"/>
              </a:buClr>
              <a:buSzPts val="2380"/>
              <a:buFont typeface="Noto Sans Symbols"/>
              <a:buNone/>
            </a:pPr>
            <a:r>
              <a:rPr lang="en-US" sz="2800">
                <a:solidFill>
                  <a:schemeClr val="dk1"/>
                </a:solidFill>
                <a:latin typeface="Rockwell"/>
                <a:ea typeface="Rockwell"/>
                <a:cs typeface="Rockwell"/>
                <a:sym typeface="Rockwell"/>
              </a:rPr>
              <a:t>UN SDGs</a:t>
            </a:r>
            <a:endParaRPr sz="2000">
              <a:solidFill>
                <a:schemeClr val="dk1"/>
              </a:solidFill>
              <a:latin typeface="Rockwell"/>
              <a:ea typeface="Rockwell"/>
              <a:cs typeface="Rockwell"/>
              <a:sym typeface="Rockwell"/>
            </a:endParaRPr>
          </a:p>
          <a:p>
            <a:pPr marL="457200" marR="0" lvl="1" indent="-182880" algn="l" rtl="0">
              <a:lnSpc>
                <a:spcPct val="90000"/>
              </a:lnSpc>
              <a:spcBef>
                <a:spcPts val="400"/>
              </a:spcBef>
              <a:spcAft>
                <a:spcPts val="0"/>
              </a:spcAft>
              <a:buClr>
                <a:srgbClr val="276F8B"/>
              </a:buClr>
              <a:buSzPts val="2040"/>
              <a:buFont typeface="Noto Sans Symbols"/>
              <a:buChar char="▪"/>
            </a:pPr>
            <a:r>
              <a:rPr lang="en-US" sz="2400" b="0" i="0" u="none" strike="noStrike" cap="none">
                <a:solidFill>
                  <a:srgbClr val="7F7F7F"/>
                </a:solidFill>
                <a:latin typeface="Rockwell"/>
                <a:ea typeface="Rockwell"/>
                <a:cs typeface="Rockwell"/>
                <a:sym typeface="Rockwell"/>
              </a:rPr>
              <a:t>Developed in 2015</a:t>
            </a:r>
            <a:endParaRPr/>
          </a:p>
          <a:p>
            <a:pPr marL="457200" marR="0" lvl="1" indent="-182880" algn="l" rtl="0">
              <a:lnSpc>
                <a:spcPct val="90000"/>
              </a:lnSpc>
              <a:spcBef>
                <a:spcPts val="600"/>
              </a:spcBef>
              <a:spcAft>
                <a:spcPts val="0"/>
              </a:spcAft>
              <a:buClr>
                <a:srgbClr val="276F8B"/>
              </a:buClr>
              <a:buSzPts val="2040"/>
              <a:buFont typeface="Noto Sans Symbols"/>
              <a:buChar char="▪"/>
            </a:pPr>
            <a:r>
              <a:rPr lang="en-US" sz="2400" b="0" i="0" u="none" strike="noStrike" cap="none">
                <a:solidFill>
                  <a:srgbClr val="7F7F7F"/>
                </a:solidFill>
                <a:latin typeface="Rockwell"/>
                <a:ea typeface="Rockwell"/>
                <a:cs typeface="Rockwell"/>
                <a:sym typeface="Rockwell"/>
              </a:rPr>
              <a:t>Recommendations for improvement</a:t>
            </a:r>
            <a:endParaRPr/>
          </a:p>
          <a:p>
            <a:pPr marL="457200" marR="0" lvl="1" indent="-182880" algn="l" rtl="0">
              <a:lnSpc>
                <a:spcPct val="90000"/>
              </a:lnSpc>
              <a:spcBef>
                <a:spcPts val="600"/>
              </a:spcBef>
              <a:spcAft>
                <a:spcPts val="0"/>
              </a:spcAft>
              <a:buClr>
                <a:srgbClr val="276F8B"/>
              </a:buClr>
              <a:buSzPts val="2040"/>
              <a:buFont typeface="Noto Sans Symbols"/>
              <a:buChar char="▪"/>
            </a:pPr>
            <a:r>
              <a:rPr lang="en-US" sz="2400" b="0" i="0" u="none" strike="noStrike" cap="none">
                <a:solidFill>
                  <a:srgbClr val="7F7F7F"/>
                </a:solidFill>
                <a:latin typeface="Rockwell"/>
                <a:ea typeface="Rockwell"/>
                <a:cs typeface="Rockwell"/>
                <a:sym typeface="Rockwell"/>
              </a:rPr>
              <a:t>15-Year Plan </a:t>
            </a:r>
            <a:endParaRPr/>
          </a:p>
          <a:p>
            <a:pPr marL="457200" marR="0" lvl="1" indent="-182880" algn="l" rtl="0">
              <a:lnSpc>
                <a:spcPct val="90000"/>
              </a:lnSpc>
              <a:spcBef>
                <a:spcPts val="600"/>
              </a:spcBef>
              <a:spcAft>
                <a:spcPts val="0"/>
              </a:spcAft>
              <a:buClr>
                <a:srgbClr val="276F8B"/>
              </a:buClr>
              <a:buSzPts val="2040"/>
              <a:buFont typeface="Noto Sans Symbols"/>
              <a:buChar char="▪"/>
            </a:pPr>
            <a:r>
              <a:rPr lang="en-US" sz="2400" b="0" i="0" u="none" strike="noStrike" cap="none">
                <a:solidFill>
                  <a:srgbClr val="7F7F7F"/>
                </a:solidFill>
                <a:latin typeface="Rockwell"/>
                <a:ea typeface="Rockwell"/>
                <a:cs typeface="Rockwell"/>
                <a:sym typeface="Rockwell"/>
              </a:rPr>
              <a:t>Adopted by all UN countries</a:t>
            </a:r>
            <a:endParaRPr/>
          </a:p>
        </p:txBody>
      </p:sp>
      <p:sp>
        <p:nvSpPr>
          <p:cNvPr id="662" name="Google Shape;662;p76"/>
          <p:cNvSpPr txBox="1"/>
          <p:nvPr/>
        </p:nvSpPr>
        <p:spPr>
          <a:xfrm>
            <a:off x="8412330" y="3411978"/>
            <a:ext cx="3774000" cy="3444600"/>
          </a:xfrm>
          <a:prstGeom prst="rect">
            <a:avLst/>
          </a:prstGeom>
          <a:solidFill>
            <a:schemeClr val="lt1"/>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76F8B"/>
              </a:buClr>
              <a:buSzPts val="2380"/>
              <a:buFont typeface="Noto Sans Symbols"/>
              <a:buNone/>
            </a:pPr>
            <a:r>
              <a:rPr lang="en-US" sz="2800">
                <a:solidFill>
                  <a:schemeClr val="dk1"/>
                </a:solidFill>
                <a:latin typeface="Rockwell"/>
                <a:ea typeface="Rockwell"/>
                <a:cs typeface="Rockwell"/>
                <a:sym typeface="Rockwell"/>
              </a:rPr>
              <a:t>SDG#7</a:t>
            </a:r>
            <a:endParaRPr sz="2000">
              <a:solidFill>
                <a:schemeClr val="dk1"/>
              </a:solidFill>
              <a:latin typeface="Rockwell"/>
              <a:ea typeface="Rockwell"/>
              <a:cs typeface="Rockwell"/>
              <a:sym typeface="Rockwell"/>
            </a:endParaRPr>
          </a:p>
          <a:p>
            <a:pPr marL="457200" marR="0" lvl="1" indent="-182880" algn="l" rtl="0">
              <a:lnSpc>
                <a:spcPct val="90000"/>
              </a:lnSpc>
              <a:spcBef>
                <a:spcPts val="400"/>
              </a:spcBef>
              <a:spcAft>
                <a:spcPts val="0"/>
              </a:spcAft>
              <a:buClr>
                <a:srgbClr val="276F8B"/>
              </a:buClr>
              <a:buSzPts val="2040"/>
              <a:buFont typeface="Noto Sans Symbols"/>
              <a:buChar char="▪"/>
            </a:pPr>
            <a:r>
              <a:rPr lang="en-US" sz="2400" b="0" i="0" u="none" strike="noStrike" cap="none">
                <a:solidFill>
                  <a:srgbClr val="7F7F7F"/>
                </a:solidFill>
                <a:latin typeface="Rockwell"/>
                <a:ea typeface="Rockwell"/>
                <a:cs typeface="Rockwell"/>
                <a:sym typeface="Rockwell"/>
              </a:rPr>
              <a:t>Affordable Clean Energy</a:t>
            </a:r>
            <a:endParaRPr/>
          </a:p>
          <a:p>
            <a:pPr marL="457200" marR="0" lvl="1" indent="-182880" algn="l" rtl="0">
              <a:lnSpc>
                <a:spcPct val="90000"/>
              </a:lnSpc>
              <a:spcBef>
                <a:spcPts val="600"/>
              </a:spcBef>
              <a:spcAft>
                <a:spcPts val="0"/>
              </a:spcAft>
              <a:buClr>
                <a:srgbClr val="276F8B"/>
              </a:buClr>
              <a:buSzPts val="2040"/>
              <a:buFont typeface="Noto Sans Symbols"/>
              <a:buChar char="▪"/>
            </a:pPr>
            <a:r>
              <a:rPr lang="en-US" sz="2400" b="0" i="0" u="none" strike="noStrike" cap="none">
                <a:solidFill>
                  <a:srgbClr val="7F7F7F"/>
                </a:solidFill>
                <a:latin typeface="Rockwell"/>
                <a:ea typeface="Rockwell"/>
                <a:cs typeface="Rockwell"/>
                <a:sym typeface="Rockwell"/>
              </a:rPr>
              <a:t>Increase Access</a:t>
            </a:r>
            <a:endParaRPr/>
          </a:p>
          <a:p>
            <a:pPr marL="457200" marR="0" lvl="1" indent="-182880" algn="l" rtl="0">
              <a:lnSpc>
                <a:spcPct val="90000"/>
              </a:lnSpc>
              <a:spcBef>
                <a:spcPts val="600"/>
              </a:spcBef>
              <a:spcAft>
                <a:spcPts val="0"/>
              </a:spcAft>
              <a:buClr>
                <a:srgbClr val="276F8B"/>
              </a:buClr>
              <a:buSzPts val="2040"/>
              <a:buFont typeface="Noto Sans Symbols"/>
              <a:buChar char="▪"/>
            </a:pPr>
            <a:r>
              <a:rPr lang="en-US" sz="2400" b="0" i="0" u="none" strike="noStrike" cap="none">
                <a:solidFill>
                  <a:srgbClr val="7F7F7F"/>
                </a:solidFill>
                <a:latin typeface="Rockwell"/>
                <a:ea typeface="Rockwell"/>
                <a:cs typeface="Rockwell"/>
                <a:sym typeface="Rockwell"/>
              </a:rPr>
              <a:t>Improve Infrastructure</a:t>
            </a:r>
            <a:endParaRPr sz="2400" b="0" i="0" u="none" strike="noStrike" cap="none">
              <a:solidFill>
                <a:srgbClr val="7F7F7F"/>
              </a:solidFill>
              <a:latin typeface="Rockwell"/>
              <a:ea typeface="Rockwell"/>
              <a:cs typeface="Rockwell"/>
              <a:sym typeface="Rockwe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7"/>
        <p:cNvGrpSpPr/>
        <p:nvPr/>
      </p:nvGrpSpPr>
      <p:grpSpPr>
        <a:xfrm>
          <a:off x="0" y="0"/>
          <a:ext cx="0" cy="0"/>
          <a:chOff x="0" y="0"/>
          <a:chExt cx="0" cy="0"/>
        </a:xfrm>
      </p:grpSpPr>
      <p:sp>
        <p:nvSpPr>
          <p:cNvPr id="668" name="Google Shape;668;p77"/>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sp>
        <p:nvSpPr>
          <p:cNvPr id="669" name="Google Shape;669;p77"/>
          <p:cNvSpPr/>
          <p:nvPr/>
        </p:nvSpPr>
        <p:spPr>
          <a:xfrm>
            <a:off x="3344" y="0"/>
            <a:ext cx="4648200" cy="6858000"/>
          </a:xfrm>
          <a:prstGeom prst="rect">
            <a:avLst/>
          </a:prstGeom>
          <a:blipFill rotWithShape="1">
            <a:blip r:embed="rId3">
              <a:alphaModFix/>
            </a:blip>
            <a:tile tx="0" ty="0" sx="84997" sy="84997" flip="none" algn="tl"/>
          </a:blipFill>
          <a:ln>
            <a:noFill/>
          </a:ln>
        </p:spPr>
        <p:txBody>
          <a:bodyPr spcFirstLastPara="1" wrap="square" lIns="0" tIns="0" rIns="0" bIns="0" anchor="ctr" anchorCtr="0">
            <a:noAutofit/>
          </a:bodyPr>
          <a:lstStyle/>
          <a:p>
            <a:pPr marL="0" marR="0" lvl="0" indent="0" algn="ctr" rtl="0">
              <a:spcBef>
                <a:spcPts val="0"/>
              </a:spcBef>
              <a:spcAft>
                <a:spcPts val="0"/>
              </a:spcAft>
              <a:buNone/>
            </a:pPr>
            <a:endParaRPr sz="2000" b="1">
              <a:solidFill>
                <a:srgbClr val="FFFFFF"/>
              </a:solidFill>
              <a:latin typeface="Rockwell"/>
              <a:ea typeface="Rockwell"/>
              <a:cs typeface="Rockwell"/>
              <a:sym typeface="Rockwell"/>
            </a:endParaRPr>
          </a:p>
        </p:txBody>
      </p:sp>
      <p:sp>
        <p:nvSpPr>
          <p:cNvPr id="670" name="Google Shape;670;p77"/>
          <p:cNvSpPr txBox="1">
            <a:spLocks noGrp="1"/>
          </p:cNvSpPr>
          <p:nvPr>
            <p:ph type="title"/>
          </p:nvPr>
        </p:nvSpPr>
        <p:spPr>
          <a:xfrm>
            <a:off x="454950" y="643475"/>
            <a:ext cx="3874800" cy="55287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FFFFFF"/>
              </a:buClr>
              <a:buSzPts val="4800"/>
              <a:buFont typeface="Rockwell"/>
              <a:buNone/>
            </a:pPr>
            <a:r>
              <a:rPr lang="en-US" sz="4800">
                <a:solidFill>
                  <a:srgbClr val="FFFFFF"/>
                </a:solidFill>
              </a:rPr>
              <a:t>HOMEWORK REVIEW</a:t>
            </a:r>
            <a:endParaRPr/>
          </a:p>
        </p:txBody>
      </p:sp>
      <p:sp>
        <p:nvSpPr>
          <p:cNvPr id="671" name="Google Shape;671;p77"/>
          <p:cNvSpPr/>
          <p:nvPr/>
        </p:nvSpPr>
        <p:spPr>
          <a:xfrm>
            <a:off x="11401725" y="6229681"/>
            <a:ext cx="457200" cy="457200"/>
          </a:xfrm>
          <a:prstGeom prst="ellipse">
            <a:avLst/>
          </a:prstGeom>
          <a:blipFill rotWithShape="1">
            <a:blip r:embed="rId4">
              <a:alphaModFix/>
            </a:blip>
            <a:tile tx="50800" ty="0" sx="84997" sy="84997"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2000"/>
              <a:buFont typeface="Rockwell"/>
              <a:buNone/>
            </a:pPr>
            <a:endParaRPr sz="2000" b="1" i="0" u="none" strike="noStrike" cap="none">
              <a:solidFill>
                <a:srgbClr val="FFFFFF"/>
              </a:solidFill>
              <a:latin typeface="Rockwell"/>
              <a:ea typeface="Rockwell"/>
              <a:cs typeface="Rockwell"/>
              <a:sym typeface="Rockwell"/>
            </a:endParaRPr>
          </a:p>
        </p:txBody>
      </p:sp>
      <p:sp>
        <p:nvSpPr>
          <p:cNvPr id="672" name="Google Shape;672;p77"/>
          <p:cNvSpPr/>
          <p:nvPr/>
        </p:nvSpPr>
        <p:spPr>
          <a:xfrm>
            <a:off x="11430918" y="6258874"/>
            <a:ext cx="398700" cy="398700"/>
          </a:xfrm>
          <a:prstGeom prst="ellipse">
            <a:avLst/>
          </a:prstGeom>
          <a:noFill/>
          <a:ln w="127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673" name="Google Shape;673;p77"/>
          <p:cNvSpPr txBox="1">
            <a:spLocks noGrp="1"/>
          </p:cNvSpPr>
          <p:nvPr>
            <p:ph type="body" idx="1"/>
          </p:nvPr>
        </p:nvSpPr>
        <p:spPr>
          <a:xfrm>
            <a:off x="4664187" y="209220"/>
            <a:ext cx="7628700" cy="5977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720"/>
              <a:buNone/>
            </a:pPr>
            <a:r>
              <a:rPr lang="en-US" sz="3200"/>
              <a:t>Now you've seen examples of student projects at CSUSM. What project could </a:t>
            </a:r>
            <a:r>
              <a:rPr lang="en-US" sz="3200" i="1"/>
              <a:t>you</a:t>
            </a:r>
            <a:r>
              <a:rPr lang="en-US" sz="3200"/>
              <a:t> do to support SDG#7 over the next 3 months. </a:t>
            </a:r>
            <a:endParaRPr sz="3200"/>
          </a:p>
          <a:p>
            <a:pPr marL="0" lvl="0" indent="0" algn="l" rtl="0">
              <a:lnSpc>
                <a:spcPct val="90000"/>
              </a:lnSpc>
              <a:spcBef>
                <a:spcPts val="1200"/>
              </a:spcBef>
              <a:spcAft>
                <a:spcPts val="0"/>
              </a:spcAft>
              <a:buClr>
                <a:srgbClr val="276F8B"/>
              </a:buClr>
              <a:buSzPts val="2720"/>
              <a:buNone/>
            </a:pPr>
            <a:r>
              <a:rPr lang="en-US" sz="3200"/>
              <a:t>1. </a:t>
            </a:r>
            <a:r>
              <a:rPr lang="en-US" sz="3000" b="1"/>
              <a:t>Post</a:t>
            </a:r>
            <a:r>
              <a:rPr lang="en-US" sz="3000"/>
              <a:t> in the forum </a:t>
            </a:r>
            <a:r>
              <a:rPr lang="en-US" sz="3000" b="1"/>
              <a:t>before</a:t>
            </a:r>
            <a:r>
              <a:rPr lang="en-US" sz="3000"/>
              <a:t> class on </a:t>
            </a:r>
            <a:r>
              <a:rPr lang="en-US" sz="3000" b="1"/>
              <a:t>day 9</a:t>
            </a:r>
            <a:r>
              <a:rPr lang="en-US" sz="3000"/>
              <a:t>:</a:t>
            </a:r>
            <a:endParaRPr sz="3000"/>
          </a:p>
          <a:p>
            <a:pPr marL="457200" lvl="1" indent="-182880" algn="l" rtl="0">
              <a:lnSpc>
                <a:spcPct val="90000"/>
              </a:lnSpc>
              <a:spcBef>
                <a:spcPts val="400"/>
              </a:spcBef>
              <a:spcAft>
                <a:spcPts val="0"/>
              </a:spcAft>
              <a:buClr>
                <a:srgbClr val="276F8B"/>
              </a:buClr>
              <a:buSzPts val="2550"/>
              <a:buChar char="▪"/>
            </a:pPr>
            <a:r>
              <a:rPr lang="en-US" sz="3000"/>
              <a:t>Something you can do to support SDG#7 </a:t>
            </a:r>
            <a:endParaRPr sz="3000"/>
          </a:p>
          <a:p>
            <a:pPr marL="457200" lvl="1" indent="-182880" algn="l" rtl="0">
              <a:lnSpc>
                <a:spcPct val="90000"/>
              </a:lnSpc>
              <a:spcBef>
                <a:spcPts val="600"/>
              </a:spcBef>
              <a:spcAft>
                <a:spcPts val="0"/>
              </a:spcAft>
              <a:buClr>
                <a:srgbClr val="276F8B"/>
              </a:buClr>
              <a:buSzPts val="2550"/>
              <a:buChar char="▪"/>
            </a:pPr>
            <a:r>
              <a:rPr lang="en-US" sz="3000"/>
              <a:t>Try a creative solution</a:t>
            </a:r>
            <a:endParaRPr sz="3000"/>
          </a:p>
          <a:p>
            <a:pPr marL="457200" lvl="1" indent="-182880" algn="l" rtl="0">
              <a:lnSpc>
                <a:spcPct val="90000"/>
              </a:lnSpc>
              <a:spcBef>
                <a:spcPts val="600"/>
              </a:spcBef>
              <a:spcAft>
                <a:spcPts val="0"/>
              </a:spcAft>
              <a:buClr>
                <a:srgbClr val="276F8B"/>
              </a:buClr>
              <a:buSzPts val="2550"/>
              <a:buChar char="▪"/>
            </a:pPr>
            <a:r>
              <a:rPr lang="en-US" sz="3000"/>
              <a:t>Minimum 100 words</a:t>
            </a:r>
            <a:endParaRPr sz="3000"/>
          </a:p>
          <a:p>
            <a:pPr marL="0" lvl="0" indent="0" algn="l" rtl="0">
              <a:lnSpc>
                <a:spcPct val="90000"/>
              </a:lnSpc>
              <a:spcBef>
                <a:spcPts val="1400"/>
              </a:spcBef>
              <a:spcAft>
                <a:spcPts val="0"/>
              </a:spcAft>
              <a:buClr>
                <a:srgbClr val="276F8B"/>
              </a:buClr>
              <a:buSzPts val="2720"/>
              <a:buNone/>
            </a:pPr>
            <a:r>
              <a:rPr lang="en-US" sz="3200"/>
              <a:t>2. </a:t>
            </a:r>
            <a:r>
              <a:rPr lang="en-US" sz="3200" b="1"/>
              <a:t>Reply</a:t>
            </a:r>
            <a:r>
              <a:rPr lang="en-US" sz="3200"/>
              <a:t> to at least </a:t>
            </a:r>
            <a:r>
              <a:rPr lang="en-US" sz="3200" b="1"/>
              <a:t>two classmates</a:t>
            </a:r>
            <a:r>
              <a:rPr lang="en-US" sz="3200"/>
              <a:t> by </a:t>
            </a:r>
            <a:r>
              <a:rPr lang="en-US" sz="3200" b="1"/>
              <a:t>Friday</a:t>
            </a:r>
            <a:endParaRPr sz="3200"/>
          </a:p>
          <a:p>
            <a:pPr marL="0" lvl="0" indent="0" algn="l" rtl="0">
              <a:lnSpc>
                <a:spcPct val="90000"/>
              </a:lnSpc>
              <a:spcBef>
                <a:spcPts val="1200"/>
              </a:spcBef>
              <a:spcAft>
                <a:spcPts val="0"/>
              </a:spcAft>
              <a:buClr>
                <a:srgbClr val="276F8B"/>
              </a:buClr>
              <a:buSzPts val="2720"/>
              <a:buNone/>
            </a:pPr>
            <a:r>
              <a:rPr lang="en-US" sz="3200"/>
              <a:t>3. We will </a:t>
            </a:r>
            <a:r>
              <a:rPr lang="en-US" sz="3200" b="1"/>
              <a:t>share </a:t>
            </a:r>
            <a:r>
              <a:rPr lang="en-US" sz="3200"/>
              <a:t>in groups </a:t>
            </a:r>
            <a:r>
              <a:rPr lang="en-US" sz="3200" b="1"/>
              <a:t>on day 9</a:t>
            </a:r>
            <a:endParaRPr sz="3200"/>
          </a:p>
          <a:p>
            <a:pPr marL="182880" lvl="0" indent="-10159" algn="l" rtl="0">
              <a:lnSpc>
                <a:spcPct val="90000"/>
              </a:lnSpc>
              <a:spcBef>
                <a:spcPts val="1200"/>
              </a:spcBef>
              <a:spcAft>
                <a:spcPts val="0"/>
              </a:spcAft>
              <a:buClr>
                <a:srgbClr val="276F8B"/>
              </a:buClr>
              <a:buSzPts val="2720"/>
              <a:buNone/>
            </a:pPr>
            <a:endParaRPr sz="320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9" name="Google Shape;289;p39"/>
          <p:cNvSpPr txBox="1">
            <a:spLocks noGrp="1"/>
          </p:cNvSpPr>
          <p:nvPr>
            <p:ph type="title"/>
          </p:nvPr>
        </p:nvSpPr>
        <p:spPr>
          <a:xfrm>
            <a:off x="8549640" y="685800"/>
            <a:ext cx="3200400" cy="173736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SzPts val="3200"/>
              <a:buFont typeface="Rockwell"/>
              <a:buNone/>
            </a:pPr>
            <a:r>
              <a:rPr lang="en-US"/>
              <a:t>CAUSES AND EFFECTS OF CLIMATE CHANGE</a:t>
            </a:r>
            <a:endParaRPr/>
          </a:p>
        </p:txBody>
      </p:sp>
      <p:sp>
        <p:nvSpPr>
          <p:cNvPr id="291" name="Google Shape;291;p39"/>
          <p:cNvSpPr txBox="1">
            <a:spLocks noGrp="1"/>
          </p:cNvSpPr>
          <p:nvPr>
            <p:ph type="body" idx="1"/>
          </p:nvPr>
        </p:nvSpPr>
        <p:spPr>
          <a:xfrm>
            <a:off x="8506508" y="2423160"/>
            <a:ext cx="3703606" cy="3953197"/>
          </a:xfrm>
          <a:prstGeom prst="rect">
            <a:avLst/>
          </a:prstGeom>
          <a:noFill/>
          <a:ln>
            <a:noFill/>
          </a:ln>
        </p:spPr>
        <p:txBody>
          <a:bodyPr spcFirstLastPara="1" wrap="square" lIns="91425" tIns="45700" rIns="91425" bIns="45700" anchor="t" anchorCtr="0">
            <a:noAutofit/>
          </a:bodyPr>
          <a:lstStyle/>
          <a:p>
            <a:pPr marL="571500" lvl="0" indent="-571500" algn="l" rtl="0">
              <a:lnSpc>
                <a:spcPct val="100000"/>
              </a:lnSpc>
              <a:spcBef>
                <a:spcPts val="0"/>
              </a:spcBef>
              <a:spcAft>
                <a:spcPts val="0"/>
              </a:spcAft>
              <a:buSzPts val="3400"/>
              <a:buFont typeface="Courier New"/>
              <a:buChar char="o"/>
            </a:pPr>
            <a:r>
              <a:rPr lang="en-US" sz="4000"/>
              <a:t>What is causing change?</a:t>
            </a:r>
            <a:endParaRPr/>
          </a:p>
          <a:p>
            <a:pPr marL="571500" lvl="0" indent="-571500" algn="l" rtl="0">
              <a:lnSpc>
                <a:spcPct val="100000"/>
              </a:lnSpc>
              <a:spcBef>
                <a:spcPts val="1000"/>
              </a:spcBef>
              <a:spcAft>
                <a:spcPts val="0"/>
              </a:spcAft>
              <a:buSzPts val="3400"/>
              <a:buFont typeface="Courier New"/>
              <a:buChar char="o"/>
            </a:pPr>
            <a:r>
              <a:rPr lang="en-US" sz="4000"/>
              <a:t>What changes will happen?</a:t>
            </a:r>
            <a:endParaRPr/>
          </a:p>
        </p:txBody>
      </p:sp>
      <p:pic>
        <p:nvPicPr>
          <p:cNvPr id="4" name="Online Media 3" title="Causes and Effects of Climate Change | National Geographic">
            <a:hlinkClick r:id="" action="ppaction://media"/>
            <a:extLst>
              <a:ext uri="{FF2B5EF4-FFF2-40B4-BE49-F238E27FC236}">
                <a16:creationId xmlns:a16="http://schemas.microsoft.com/office/drawing/2014/main" id="{D10F482C-8E0A-4A13-A16A-AEEE9683A230}"/>
              </a:ext>
            </a:extLst>
          </p:cNvPr>
          <p:cNvPicPr>
            <a:picLocks noRot="1" noChangeAspect="1"/>
          </p:cNvPicPr>
          <p:nvPr>
            <a:videoFile r:link="rId1"/>
          </p:nvPr>
        </p:nvPicPr>
        <p:blipFill>
          <a:blip r:embed="rId4"/>
          <a:stretch>
            <a:fillRect/>
          </a:stretch>
        </p:blipFill>
        <p:spPr>
          <a:xfrm>
            <a:off x="441960" y="1366610"/>
            <a:ext cx="7300494" cy="41247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0"/>
          <p:cNvSpPr txBox="1">
            <a:spLocks noGrp="1"/>
          </p:cNvSpPr>
          <p:nvPr>
            <p:ph type="title"/>
          </p:nvPr>
        </p:nvSpPr>
        <p:spPr>
          <a:xfrm>
            <a:off x="8549640" y="685800"/>
            <a:ext cx="3200400" cy="173736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3200"/>
              <a:buFont typeface="Rockwell"/>
              <a:buNone/>
            </a:pPr>
            <a:r>
              <a:rPr lang="en-US"/>
              <a:t>WHAT KIND OF CHANGE?</a:t>
            </a:r>
            <a:endParaRPr/>
          </a:p>
        </p:txBody>
      </p:sp>
      <p:sp>
        <p:nvSpPr>
          <p:cNvPr id="297" name="Google Shape;297;p40"/>
          <p:cNvSpPr txBox="1">
            <a:spLocks noGrp="1"/>
          </p:cNvSpPr>
          <p:nvPr>
            <p:ph type="body" idx="1"/>
          </p:nvPr>
        </p:nvSpPr>
        <p:spPr>
          <a:xfrm>
            <a:off x="8549640" y="2423160"/>
            <a:ext cx="3200400" cy="329184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380"/>
              <a:buNone/>
            </a:pPr>
            <a:r>
              <a:rPr lang="en-US" sz="2800"/>
              <a:t>Climate Change Has Permanent Long-Term Effects</a:t>
            </a:r>
            <a:endParaRPr/>
          </a:p>
        </p:txBody>
      </p:sp>
      <p:pic>
        <p:nvPicPr>
          <p:cNvPr id="298" name="Google Shape;298;p40" descr="Chart, line chart&#10;&#10;Description automatically generated"/>
          <p:cNvPicPr preferRelativeResize="0"/>
          <p:nvPr/>
        </p:nvPicPr>
        <p:blipFill rotWithShape="1">
          <a:blip r:embed="rId3">
            <a:alphaModFix/>
          </a:blip>
          <a:srcRect/>
          <a:stretch/>
        </p:blipFill>
        <p:spPr>
          <a:xfrm>
            <a:off x="195533" y="1449779"/>
            <a:ext cx="8005312" cy="450478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1"/>
          <p:cNvSpPr txBox="1">
            <a:spLocks noGrp="1"/>
          </p:cNvSpPr>
          <p:nvPr>
            <p:ph type="title"/>
          </p:nvPr>
        </p:nvSpPr>
        <p:spPr>
          <a:xfrm>
            <a:off x="8549640" y="685800"/>
            <a:ext cx="3200400" cy="173736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3200"/>
              <a:buFont typeface="Rockwell"/>
              <a:buNone/>
            </a:pPr>
            <a:r>
              <a:rPr lang="en-US"/>
              <a:t>HUMAN IMPACT</a:t>
            </a:r>
            <a:endParaRPr/>
          </a:p>
        </p:txBody>
      </p:sp>
      <p:pic>
        <p:nvPicPr>
          <p:cNvPr id="304" name="Google Shape;304;p41" descr="A picture containing diagram&#10;&#10;Description automatically generated"/>
          <p:cNvPicPr preferRelativeResize="0">
            <a:picLocks noGrp="1"/>
          </p:cNvPicPr>
          <p:nvPr>
            <p:ph type="pic" idx="2"/>
          </p:nvPr>
        </p:nvPicPr>
        <p:blipFill rotWithShape="1">
          <a:blip r:embed="rId3">
            <a:alphaModFix/>
          </a:blip>
          <a:srcRect l="2319" r="2319"/>
          <a:stretch/>
        </p:blipFill>
        <p:spPr>
          <a:xfrm>
            <a:off x="-222" y="-4133"/>
            <a:ext cx="8304182" cy="6880644"/>
          </a:xfrm>
          <a:prstGeom prst="rect">
            <a:avLst/>
          </a:prstGeom>
          <a:solidFill>
            <a:srgbClr val="D5D2DC"/>
          </a:solidFill>
          <a:ln>
            <a:noFill/>
          </a:ln>
        </p:spPr>
      </p:pic>
      <p:sp>
        <p:nvSpPr>
          <p:cNvPr id="305" name="Google Shape;305;p41"/>
          <p:cNvSpPr txBox="1">
            <a:spLocks noGrp="1"/>
          </p:cNvSpPr>
          <p:nvPr>
            <p:ph type="body" idx="1"/>
          </p:nvPr>
        </p:nvSpPr>
        <p:spPr>
          <a:xfrm>
            <a:off x="8549640" y="2423160"/>
            <a:ext cx="3200400" cy="444202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380"/>
              <a:buNone/>
            </a:pPr>
            <a:r>
              <a:rPr lang="en-US" sz="2800"/>
              <a:t>Human decisions are creating this problem...</a:t>
            </a:r>
            <a:endParaRPr/>
          </a:p>
          <a:p>
            <a:pPr marL="457200" lvl="0" indent="-457200" algn="l" rtl="0">
              <a:lnSpc>
                <a:spcPct val="100000"/>
              </a:lnSpc>
              <a:spcBef>
                <a:spcPts val="1000"/>
              </a:spcBef>
              <a:spcAft>
                <a:spcPts val="0"/>
              </a:spcAft>
              <a:buSzPts val="2380"/>
              <a:buFont typeface="Arial"/>
              <a:buChar char="•"/>
            </a:pPr>
            <a:r>
              <a:rPr lang="en-US" sz="2800"/>
              <a:t>Use of Fossil Fuels</a:t>
            </a:r>
            <a:endParaRPr/>
          </a:p>
          <a:p>
            <a:pPr marL="457200" lvl="0" indent="-457200" algn="l" rtl="0">
              <a:lnSpc>
                <a:spcPct val="100000"/>
              </a:lnSpc>
              <a:spcBef>
                <a:spcPts val="1000"/>
              </a:spcBef>
              <a:spcAft>
                <a:spcPts val="0"/>
              </a:spcAft>
              <a:buClr>
                <a:srgbClr val="276F8B"/>
              </a:buClr>
              <a:buSzPts val="2380"/>
              <a:buFont typeface="Arial"/>
              <a:buChar char="•"/>
            </a:pPr>
            <a:r>
              <a:rPr lang="en-US" sz="2800"/>
              <a:t>High Energy Demand</a:t>
            </a:r>
            <a:endParaRPr/>
          </a:p>
          <a:p>
            <a:pPr marL="457200" lvl="0" indent="-457200" algn="l" rtl="0">
              <a:lnSpc>
                <a:spcPct val="100000"/>
              </a:lnSpc>
              <a:spcBef>
                <a:spcPts val="1000"/>
              </a:spcBef>
              <a:spcAft>
                <a:spcPts val="0"/>
              </a:spcAft>
              <a:buClr>
                <a:srgbClr val="276F8B"/>
              </a:buClr>
              <a:buSzPts val="2380"/>
              <a:buFont typeface="Arial"/>
              <a:buChar char="•"/>
            </a:pPr>
            <a:r>
              <a:rPr lang="en-US" sz="2800"/>
              <a:t>Everyday Decisions</a:t>
            </a:r>
            <a:endParaRPr/>
          </a:p>
          <a:p>
            <a:pPr marL="457200" lvl="0" indent="-306070" algn="l" rtl="0">
              <a:lnSpc>
                <a:spcPct val="100000"/>
              </a:lnSpc>
              <a:spcBef>
                <a:spcPts val="1000"/>
              </a:spcBef>
              <a:spcAft>
                <a:spcPts val="0"/>
              </a:spcAft>
              <a:buClr>
                <a:srgbClr val="276F8B"/>
              </a:buClr>
              <a:buSzPts val="2380"/>
              <a:buFont typeface="Arial"/>
              <a:buNone/>
            </a:pPr>
            <a:endParaRPr sz="2800"/>
          </a:p>
          <a:p>
            <a:pPr marL="0" lvl="0" indent="0" algn="l" rtl="0">
              <a:lnSpc>
                <a:spcPct val="100000"/>
              </a:lnSpc>
              <a:spcBef>
                <a:spcPts val="1000"/>
              </a:spcBef>
              <a:spcAft>
                <a:spcPts val="0"/>
              </a:spcAft>
              <a:buSzPts val="2380"/>
              <a:buNone/>
            </a:pPr>
            <a:endParaRPr sz="2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9"/>
        <p:cNvGrpSpPr/>
        <p:nvPr/>
      </p:nvGrpSpPr>
      <p:grpSpPr>
        <a:xfrm>
          <a:off x="0" y="0"/>
          <a:ext cx="0" cy="0"/>
          <a:chOff x="0" y="0"/>
          <a:chExt cx="0" cy="0"/>
        </a:xfrm>
      </p:grpSpPr>
      <p:sp>
        <p:nvSpPr>
          <p:cNvPr id="310" name="Google Shape;310;p42"/>
          <p:cNvSpPr txBox="1">
            <a:spLocks noGrp="1"/>
          </p:cNvSpPr>
          <p:nvPr>
            <p:ph type="title"/>
          </p:nvPr>
        </p:nvSpPr>
        <p:spPr>
          <a:xfrm>
            <a:off x="1069848" y="484632"/>
            <a:ext cx="10058400" cy="1609344"/>
          </a:xfrm>
          <a:prstGeom prst="rect">
            <a:avLst/>
          </a:prstGeom>
          <a:noFill/>
          <a:ln>
            <a:noFill/>
          </a:ln>
        </p:spPr>
        <p:txBody>
          <a:bodyPr spcFirstLastPara="1" wrap="square" lIns="121900" tIns="121900" rIns="121900" bIns="121900" anchor="t" anchorCtr="0">
            <a:normAutofit/>
          </a:bodyPr>
          <a:lstStyle/>
          <a:p>
            <a:pPr marL="0" lvl="0" indent="0" algn="ctr" rtl="0">
              <a:lnSpc>
                <a:spcPct val="90000"/>
              </a:lnSpc>
              <a:spcBef>
                <a:spcPts val="0"/>
              </a:spcBef>
              <a:spcAft>
                <a:spcPts val="0"/>
              </a:spcAft>
              <a:buSzPct val="100000"/>
              <a:buFont typeface="Rockwell"/>
              <a:buNone/>
            </a:pPr>
            <a:r>
              <a:rPr lang="en-US" b="1"/>
              <a:t>GROUP DISCUSSION</a:t>
            </a:r>
            <a:endParaRPr b="1"/>
          </a:p>
        </p:txBody>
      </p:sp>
      <p:sp>
        <p:nvSpPr>
          <p:cNvPr id="311" name="Google Shape;311;p42"/>
          <p:cNvSpPr txBox="1">
            <a:spLocks noGrp="1"/>
          </p:cNvSpPr>
          <p:nvPr>
            <p:ph type="body" idx="1"/>
          </p:nvPr>
        </p:nvSpPr>
        <p:spPr>
          <a:xfrm>
            <a:off x="279094" y="1575068"/>
            <a:ext cx="11294852" cy="4050792"/>
          </a:xfrm>
          <a:prstGeom prst="rect">
            <a:avLst/>
          </a:prstGeom>
          <a:noFill/>
          <a:ln>
            <a:noFill/>
          </a:ln>
        </p:spPr>
        <p:txBody>
          <a:bodyPr spcFirstLastPara="1" wrap="square" lIns="121900" tIns="121900" rIns="121900" bIns="121900" anchor="t" anchorCtr="0">
            <a:noAutofit/>
          </a:bodyPr>
          <a:lstStyle/>
          <a:p>
            <a:pPr marL="0" lvl="0" indent="0" algn="l" rtl="0">
              <a:lnSpc>
                <a:spcPct val="105000"/>
              </a:lnSpc>
              <a:spcBef>
                <a:spcPts val="1200"/>
              </a:spcBef>
              <a:spcAft>
                <a:spcPts val="0"/>
              </a:spcAft>
              <a:buSzPts val="523"/>
              <a:buNone/>
            </a:pPr>
            <a:r>
              <a:rPr lang="en-US" sz="2800" b="1" i="1"/>
              <a:t>Think about these questions and talk with your group:</a:t>
            </a:r>
            <a:endParaRPr sz="2800" b="1" i="1"/>
          </a:p>
          <a:p>
            <a:pPr marL="182880" lvl="0" indent="-182880" algn="l" rtl="0">
              <a:lnSpc>
                <a:spcPct val="105000"/>
              </a:lnSpc>
              <a:spcBef>
                <a:spcPts val="1600"/>
              </a:spcBef>
              <a:spcAft>
                <a:spcPts val="0"/>
              </a:spcAft>
              <a:buSzPts val="2380"/>
              <a:buChar char="▪"/>
            </a:pPr>
            <a:r>
              <a:rPr lang="en-US" sz="2800" b="1"/>
              <a:t>What are some activities that can cause climate change?</a:t>
            </a:r>
            <a:endParaRPr/>
          </a:p>
          <a:p>
            <a:pPr marL="182880" lvl="0" indent="-182880" algn="l" rtl="0">
              <a:lnSpc>
                <a:spcPct val="105000"/>
              </a:lnSpc>
              <a:spcBef>
                <a:spcPts val="1600"/>
              </a:spcBef>
              <a:spcAft>
                <a:spcPts val="0"/>
              </a:spcAft>
              <a:buClr>
                <a:srgbClr val="276F8B"/>
              </a:buClr>
              <a:buSzPts val="2380"/>
              <a:buChar char="▪"/>
            </a:pPr>
            <a:r>
              <a:rPr lang="en-US" sz="2800" b="1"/>
              <a:t>Is there any way you can help?</a:t>
            </a:r>
            <a:endParaRPr/>
          </a:p>
          <a:p>
            <a:pPr marL="182880" lvl="0" indent="-182880" algn="l" rtl="0">
              <a:lnSpc>
                <a:spcPct val="105000"/>
              </a:lnSpc>
              <a:spcBef>
                <a:spcPts val="1600"/>
              </a:spcBef>
              <a:spcAft>
                <a:spcPts val="0"/>
              </a:spcAft>
              <a:buClr>
                <a:srgbClr val="276F8B"/>
              </a:buClr>
              <a:buSzPts val="2380"/>
              <a:buChar char="▪"/>
            </a:pPr>
            <a:r>
              <a:rPr lang="en-US" sz="2800" b="1"/>
              <a:t>How serious is climate change?</a:t>
            </a:r>
            <a:endParaRPr/>
          </a:p>
          <a:p>
            <a:pPr marL="182880" lvl="0" indent="-31750" algn="l" rtl="0">
              <a:lnSpc>
                <a:spcPct val="105000"/>
              </a:lnSpc>
              <a:spcBef>
                <a:spcPts val="1600"/>
              </a:spcBef>
              <a:spcAft>
                <a:spcPts val="0"/>
              </a:spcAft>
              <a:buClr>
                <a:srgbClr val="276F8B"/>
              </a:buClr>
              <a:buSzPts val="2380"/>
              <a:buNone/>
            </a:pPr>
            <a:endParaRPr sz="2800" b="1"/>
          </a:p>
          <a:p>
            <a:pPr marL="0" lvl="0" indent="0" algn="l" rtl="0">
              <a:lnSpc>
                <a:spcPct val="105000"/>
              </a:lnSpc>
              <a:spcBef>
                <a:spcPts val="1600"/>
              </a:spcBef>
              <a:spcAft>
                <a:spcPts val="0"/>
              </a:spcAft>
              <a:buClr>
                <a:srgbClr val="266F8B"/>
              </a:buClr>
              <a:buSzPts val="2380"/>
              <a:buNone/>
            </a:pPr>
            <a:endParaRPr sz="2800" b="1"/>
          </a:p>
          <a:p>
            <a:pPr marL="0" lvl="0" indent="0" algn="l" rtl="0">
              <a:lnSpc>
                <a:spcPct val="105000"/>
              </a:lnSpc>
              <a:spcBef>
                <a:spcPts val="1600"/>
              </a:spcBef>
              <a:spcAft>
                <a:spcPts val="0"/>
              </a:spcAft>
              <a:buSzPts val="2380"/>
              <a:buNone/>
            </a:pPr>
            <a:endParaRPr sz="2800" b="1"/>
          </a:p>
          <a:p>
            <a:pPr marL="0" lvl="0" indent="0" algn="l" rtl="0">
              <a:lnSpc>
                <a:spcPct val="105000"/>
              </a:lnSpc>
              <a:spcBef>
                <a:spcPts val="1600"/>
              </a:spcBef>
              <a:spcAft>
                <a:spcPts val="1600"/>
              </a:spcAft>
              <a:buClr>
                <a:srgbClr val="266F8B"/>
              </a:buClr>
              <a:buSzPts val="523"/>
              <a:buNone/>
            </a:pPr>
            <a:endParaRPr b="1"/>
          </a:p>
        </p:txBody>
      </p:sp>
      <p:pic>
        <p:nvPicPr>
          <p:cNvPr id="312" name="Google Shape;312;p42"/>
          <p:cNvPicPr preferRelativeResize="0"/>
          <p:nvPr/>
        </p:nvPicPr>
        <p:blipFill rotWithShape="1">
          <a:blip r:embed="rId3">
            <a:alphaModFix/>
          </a:blip>
          <a:srcRect/>
          <a:stretch/>
        </p:blipFill>
        <p:spPr>
          <a:xfrm>
            <a:off x="4260823" y="4135551"/>
            <a:ext cx="3686200" cy="191396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7"/>
        <p:cNvGrpSpPr/>
        <p:nvPr/>
      </p:nvGrpSpPr>
      <p:grpSpPr>
        <a:xfrm>
          <a:off x="0" y="0"/>
          <a:ext cx="0" cy="0"/>
          <a:chOff x="0" y="0"/>
          <a:chExt cx="0" cy="0"/>
        </a:xfrm>
      </p:grpSpPr>
      <p:sp>
        <p:nvSpPr>
          <p:cNvPr id="318" name="Google Shape;318;p43"/>
          <p:cNvSpPr/>
          <p:nvPr/>
        </p:nvSpPr>
        <p:spPr>
          <a:xfrm>
            <a:off x="7836310" y="0"/>
            <a:ext cx="4355689" cy="6857999"/>
          </a:xfrm>
          <a:prstGeom prst="rect">
            <a:avLst/>
          </a:prstGeom>
          <a:blipFill rotWithShape="1">
            <a:blip r:embed="rId3">
              <a:alphaModFix amt="60000"/>
            </a:blip>
            <a:tile tx="0" ty="-704850" sx="92000" sy="89000" flip="xy" algn="ctr"/>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ockwell"/>
              <a:ea typeface="Rockwell"/>
              <a:cs typeface="Rockwell"/>
              <a:sym typeface="Rockwell"/>
            </a:endParaRPr>
          </a:p>
        </p:txBody>
      </p:sp>
      <p:sp>
        <p:nvSpPr>
          <p:cNvPr id="319" name="Google Shape;319;p43"/>
          <p:cNvSpPr txBox="1">
            <a:spLocks noGrp="1"/>
          </p:cNvSpPr>
          <p:nvPr>
            <p:ph type="title"/>
          </p:nvPr>
        </p:nvSpPr>
        <p:spPr>
          <a:xfrm>
            <a:off x="8156350" y="170867"/>
            <a:ext cx="3544035" cy="2092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700"/>
              <a:buFont typeface="Rockwell"/>
              <a:buNone/>
            </a:pPr>
            <a:r>
              <a:rPr lang="en-US" sz="2700"/>
              <a:t>UN SUSTAINABLE DEVELOPMENT GOALS</a:t>
            </a:r>
            <a:br>
              <a:rPr lang="en-US" sz="2700"/>
            </a:br>
            <a:r>
              <a:rPr lang="en-US" sz="2700"/>
              <a:t> </a:t>
            </a:r>
            <a:br>
              <a:rPr lang="en-US" sz="2700"/>
            </a:br>
            <a:endParaRPr sz="2700">
              <a:latin typeface="Rockwell"/>
              <a:ea typeface="Rockwell"/>
              <a:cs typeface="Rockwell"/>
              <a:sym typeface="Rockwell"/>
            </a:endParaRPr>
          </a:p>
        </p:txBody>
      </p:sp>
      <p:pic>
        <p:nvPicPr>
          <p:cNvPr id="320" name="Google Shape;320;p43" descr="Graphical user interface, application&#10;&#10;Description automatically generated"/>
          <p:cNvPicPr preferRelativeResize="0"/>
          <p:nvPr/>
        </p:nvPicPr>
        <p:blipFill rotWithShape="1">
          <a:blip r:embed="rId4">
            <a:alphaModFix/>
          </a:blip>
          <a:srcRect/>
          <a:stretch/>
        </p:blipFill>
        <p:spPr>
          <a:xfrm>
            <a:off x="633999" y="1317833"/>
            <a:ext cx="6882269" cy="4232595"/>
          </a:xfrm>
          <a:prstGeom prst="rect">
            <a:avLst/>
          </a:prstGeom>
          <a:noFill/>
          <a:ln>
            <a:noFill/>
          </a:ln>
        </p:spPr>
      </p:pic>
      <p:grpSp>
        <p:nvGrpSpPr>
          <p:cNvPr id="321" name="Google Shape;321;p43"/>
          <p:cNvGrpSpPr/>
          <p:nvPr/>
        </p:nvGrpSpPr>
        <p:grpSpPr>
          <a:xfrm>
            <a:off x="8202639" y="1601488"/>
            <a:ext cx="3817203" cy="4902783"/>
            <a:chOff x="0" y="538808"/>
            <a:chExt cx="3817203" cy="4902783"/>
          </a:xfrm>
        </p:grpSpPr>
        <p:sp>
          <p:nvSpPr>
            <p:cNvPr id="322" name="Google Shape;322;p43"/>
            <p:cNvSpPr/>
            <p:nvPr/>
          </p:nvSpPr>
          <p:spPr>
            <a:xfrm>
              <a:off x="0" y="538808"/>
              <a:ext cx="3817203" cy="1597781"/>
            </a:xfrm>
            <a:prstGeom prst="roundRect">
              <a:avLst>
                <a:gd name="adj" fmla="val 16667"/>
              </a:avLst>
            </a:prstGeom>
            <a:solidFill>
              <a:srgbClr val="3194BA"/>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3"/>
            <p:cNvSpPr txBox="1"/>
            <p:nvPr/>
          </p:nvSpPr>
          <p:spPr>
            <a:xfrm>
              <a:off x="77997" y="616805"/>
              <a:ext cx="3661209" cy="1441787"/>
            </a:xfrm>
            <a:prstGeom prst="rect">
              <a:avLst/>
            </a:prstGeom>
            <a:noFill/>
            <a:ln>
              <a:noFill/>
            </a:ln>
          </p:spPr>
          <p:txBody>
            <a:bodyPr spcFirstLastPara="1" wrap="square" lIns="72375" tIns="72375" rIns="72375" bIns="72375" anchor="ctr" anchorCtr="0">
              <a:noAutofit/>
            </a:bodyPr>
            <a:lstStyle/>
            <a:p>
              <a:pPr marL="0" marR="0" lvl="0" indent="0" algn="l" rtl="0">
                <a:lnSpc>
                  <a:spcPct val="90000"/>
                </a:lnSpc>
                <a:spcBef>
                  <a:spcPts val="0"/>
                </a:spcBef>
                <a:spcAft>
                  <a:spcPts val="0"/>
                </a:spcAft>
                <a:buClr>
                  <a:schemeClr val="lt1"/>
                </a:buClr>
                <a:buSzPts val="1900"/>
                <a:buFont typeface="Rockwell"/>
                <a:buNone/>
              </a:pPr>
              <a:r>
                <a:rPr lang="en-US" sz="1900" b="0" i="0" u="none" strike="noStrike" cap="none">
                  <a:solidFill>
                    <a:schemeClr val="lt1"/>
                  </a:solidFill>
                  <a:latin typeface="Rockwell"/>
                  <a:ea typeface="Rockwell"/>
                  <a:cs typeface="Rockwell"/>
                  <a:sym typeface="Rockwell"/>
                </a:rPr>
                <a:t>SDG's were developed in 2015 after many years after decades of work </a:t>
              </a:r>
              <a:endParaRPr/>
            </a:p>
          </p:txBody>
        </p:sp>
        <p:sp>
          <p:nvSpPr>
            <p:cNvPr id="324" name="Google Shape;324;p43"/>
            <p:cNvSpPr/>
            <p:nvPr/>
          </p:nvSpPr>
          <p:spPr>
            <a:xfrm>
              <a:off x="0" y="2191309"/>
              <a:ext cx="3817203" cy="1597781"/>
            </a:xfrm>
            <a:prstGeom prst="roundRect">
              <a:avLst>
                <a:gd name="adj" fmla="val 16667"/>
              </a:avLst>
            </a:prstGeom>
            <a:solidFill>
              <a:srgbClr val="3194BA"/>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3"/>
            <p:cNvSpPr txBox="1"/>
            <p:nvPr/>
          </p:nvSpPr>
          <p:spPr>
            <a:xfrm>
              <a:off x="77997" y="2269306"/>
              <a:ext cx="3661209" cy="1441787"/>
            </a:xfrm>
            <a:prstGeom prst="rect">
              <a:avLst/>
            </a:prstGeom>
            <a:noFill/>
            <a:ln>
              <a:noFill/>
            </a:ln>
          </p:spPr>
          <p:txBody>
            <a:bodyPr spcFirstLastPara="1" wrap="square" lIns="72375" tIns="72375" rIns="72375" bIns="72375" anchor="ctr" anchorCtr="0">
              <a:noAutofit/>
            </a:bodyPr>
            <a:lstStyle/>
            <a:p>
              <a:pPr marL="0" marR="0" lvl="0" indent="0" algn="l" rtl="0">
                <a:lnSpc>
                  <a:spcPct val="90000"/>
                </a:lnSpc>
                <a:spcBef>
                  <a:spcPts val="0"/>
                </a:spcBef>
                <a:spcAft>
                  <a:spcPts val="0"/>
                </a:spcAft>
                <a:buClr>
                  <a:schemeClr val="lt1"/>
                </a:buClr>
                <a:buSzPts val="1900"/>
                <a:buFont typeface="Rockwell"/>
                <a:buNone/>
              </a:pPr>
              <a:r>
                <a:rPr lang="en-US" sz="1900" b="0" i="0" u="none" strike="noStrike" cap="none">
                  <a:solidFill>
                    <a:schemeClr val="lt1"/>
                  </a:solidFill>
                  <a:latin typeface="Rockwell"/>
                  <a:ea typeface="Rockwell"/>
                  <a:cs typeface="Rockwell"/>
                  <a:sym typeface="Rockwell"/>
                </a:rPr>
                <a:t>Roadmap for global action for people and planet </a:t>
              </a:r>
              <a:endParaRPr/>
            </a:p>
          </p:txBody>
        </p:sp>
        <p:sp>
          <p:nvSpPr>
            <p:cNvPr id="326" name="Google Shape;326;p43"/>
            <p:cNvSpPr/>
            <p:nvPr/>
          </p:nvSpPr>
          <p:spPr>
            <a:xfrm>
              <a:off x="0" y="3843810"/>
              <a:ext cx="3817203" cy="1597781"/>
            </a:xfrm>
            <a:prstGeom prst="roundRect">
              <a:avLst>
                <a:gd name="adj" fmla="val 16667"/>
              </a:avLst>
            </a:prstGeom>
            <a:solidFill>
              <a:srgbClr val="3194BA"/>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3"/>
            <p:cNvSpPr txBox="1"/>
            <p:nvPr/>
          </p:nvSpPr>
          <p:spPr>
            <a:xfrm>
              <a:off x="77997" y="3921807"/>
              <a:ext cx="3661209" cy="1441787"/>
            </a:xfrm>
            <a:prstGeom prst="rect">
              <a:avLst/>
            </a:prstGeom>
            <a:noFill/>
            <a:ln>
              <a:noFill/>
            </a:ln>
          </p:spPr>
          <p:txBody>
            <a:bodyPr spcFirstLastPara="1" wrap="square" lIns="72375" tIns="72375" rIns="72375" bIns="72375" anchor="ctr" anchorCtr="0">
              <a:noAutofit/>
            </a:bodyPr>
            <a:lstStyle/>
            <a:p>
              <a:pPr marL="0" marR="0" lvl="0" indent="0" algn="l" rtl="0">
                <a:lnSpc>
                  <a:spcPct val="90000"/>
                </a:lnSpc>
                <a:spcBef>
                  <a:spcPts val="0"/>
                </a:spcBef>
                <a:spcAft>
                  <a:spcPts val="0"/>
                </a:spcAft>
                <a:buClr>
                  <a:schemeClr val="lt1"/>
                </a:buClr>
                <a:buSzPts val="1900"/>
                <a:buFont typeface="Rockwell"/>
                <a:buNone/>
              </a:pPr>
              <a:r>
                <a:rPr lang="en-US" sz="1900" b="0" i="0" u="none" strike="noStrike" cap="none">
                  <a:solidFill>
                    <a:schemeClr val="lt1"/>
                  </a:solidFill>
                  <a:latin typeface="Rockwell"/>
                  <a:ea typeface="Rockwell"/>
                  <a:cs typeface="Rockwell"/>
                  <a:sym typeface="Rockwell"/>
                </a:rPr>
                <a:t>The 17 Goals were adopted by all UN Member States as part of the 2030 Agenda for Sustainable Development which set out a 15-year plan to achieve the Goals.</a:t>
              </a:r>
              <a:endParaRPr/>
            </a:p>
          </p:txBody>
        </p:sp>
      </p:grpSp>
      <p:grpSp>
        <p:nvGrpSpPr>
          <p:cNvPr id="328" name="Google Shape;328;p43"/>
          <p:cNvGrpSpPr/>
          <p:nvPr/>
        </p:nvGrpSpPr>
        <p:grpSpPr>
          <a:xfrm>
            <a:off x="11401725" y="6229681"/>
            <a:ext cx="457200" cy="457200"/>
            <a:chOff x="11361456" y="6195813"/>
            <a:chExt cx="548640" cy="548640"/>
          </a:xfrm>
        </p:grpSpPr>
        <p:sp>
          <p:nvSpPr>
            <p:cNvPr id="329" name="Google Shape;329;p43"/>
            <p:cNvSpPr/>
            <p:nvPr/>
          </p:nvSpPr>
          <p:spPr>
            <a:xfrm>
              <a:off x="11361456" y="6195813"/>
              <a:ext cx="548640" cy="548640"/>
            </a:xfrm>
            <a:prstGeom prst="ellipse">
              <a:avLst/>
            </a:prstGeom>
            <a:blipFill rotWithShape="1">
              <a:blip r:embed="rId5">
                <a:alphaModFix/>
              </a:blip>
              <a:tile tx="5080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2000"/>
                <a:buFont typeface="Rockwell"/>
                <a:buNone/>
              </a:pPr>
              <a:endParaRPr sz="2000" b="1" i="0" u="none" strike="noStrike" cap="none">
                <a:solidFill>
                  <a:srgbClr val="FFFFFF"/>
                </a:solidFill>
                <a:latin typeface="Rockwell"/>
                <a:ea typeface="Rockwell"/>
                <a:cs typeface="Rockwell"/>
                <a:sym typeface="Rockwell"/>
              </a:endParaRPr>
            </a:p>
          </p:txBody>
        </p:sp>
        <p:sp>
          <p:nvSpPr>
            <p:cNvPr id="330" name="Google Shape;330;p43"/>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Rockwel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
</file>

<file path=ppt/theme/theme1.xml><?xml version="1.0" encoding="utf-8"?>
<a:theme xmlns:a="http://schemas.openxmlformats.org/drawingml/2006/main" name="Wood Type">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ood Type">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TotalTime>
  <Words>2119</Words>
  <Application>Microsoft Office PowerPoint</Application>
  <PresentationFormat>Widescreen</PresentationFormat>
  <Paragraphs>287</Paragraphs>
  <Slides>43</Slides>
  <Notes>43</Notes>
  <HiddenSlides>2</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43</vt:i4>
      </vt:variant>
    </vt:vector>
  </HeadingPairs>
  <TitlesOfParts>
    <vt:vector size="52" baseType="lpstr">
      <vt:lpstr>Arial</vt:lpstr>
      <vt:lpstr>Calibri</vt:lpstr>
      <vt:lpstr>Courier New</vt:lpstr>
      <vt:lpstr>Georgia</vt:lpstr>
      <vt:lpstr>Noto Sans Symbols</vt:lpstr>
      <vt:lpstr>Rockwell</vt:lpstr>
      <vt:lpstr>Wood Type</vt:lpstr>
      <vt:lpstr>Wood Type</vt:lpstr>
      <vt:lpstr>Simple Light</vt:lpstr>
      <vt:lpstr>AFFORDABLE AND CLEAN ENERGY</vt:lpstr>
      <vt:lpstr>AGENDA</vt:lpstr>
      <vt:lpstr>CLIMATE  CHANGE</vt:lpstr>
      <vt:lpstr>CLIMATE CHANGE: WHAT IS IT?</vt:lpstr>
      <vt:lpstr>CAUSES AND EFFECTS OF CLIMATE CHANGE</vt:lpstr>
      <vt:lpstr>WHAT KIND OF CHANGE?</vt:lpstr>
      <vt:lpstr>HUMAN IMPACT</vt:lpstr>
      <vt:lpstr>GROUP DISCUSSION</vt:lpstr>
      <vt:lpstr>UN SUSTAINABLE DEVELOPMENT GOALS   </vt:lpstr>
      <vt:lpstr>CSUSM AND SDG'S</vt:lpstr>
      <vt:lpstr>GROUP DISCUSSION</vt:lpstr>
      <vt:lpstr>GOAL # 7:  AFFORDABLE AND CLEAN ENERGY</vt:lpstr>
      <vt:lpstr>GOALS FOR #7</vt:lpstr>
      <vt:lpstr>What has CSUSM Done about SDG#7?</vt:lpstr>
      <vt:lpstr>GOAL # 7:  AFFORDABLE AND CLEAN ENERGY</vt:lpstr>
      <vt:lpstr>GOAL # 7:  AFFORDABLE AND CLEAN ENERGY</vt:lpstr>
      <vt:lpstr>GOAL # 7:  AFFORDABLE AND CLEAN ENERGY</vt:lpstr>
      <vt:lpstr>GOAL # 7:  AFFORDABLE AND CLEAN ENERGY</vt:lpstr>
      <vt:lpstr>GOAL # 7:  AFFORDABLE AND CLEAN ENERGY</vt:lpstr>
      <vt:lpstr>CLEAN ENERGY VOCABULARY</vt:lpstr>
      <vt:lpstr>ENVIRONMENTAL STEWARDS ASSOCIATION</vt:lpstr>
      <vt:lpstr>PRESIDENTIAL LEADERSHIP COMMITMENT FOR CLIMATE CHANGE</vt:lpstr>
      <vt:lpstr>LET’S TAKE A BREAK</vt:lpstr>
      <vt:lpstr>PowerPoint Presentation</vt:lpstr>
      <vt:lpstr>POLL - Define The Term</vt:lpstr>
      <vt:lpstr>Clean Energy: What is it?</vt:lpstr>
      <vt:lpstr>Dirty Energy Sources</vt:lpstr>
      <vt:lpstr>Clean Energy 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BENEFITS OF CLEAN ENERGY</vt:lpstr>
      <vt:lpstr>PowerPoint Presentation</vt:lpstr>
      <vt:lpstr>STUDENT INITIATIVE EXAMPLES</vt:lpstr>
      <vt:lpstr>PowerPoint Presentation</vt:lpstr>
      <vt:lpstr>PowerPoint Presentation</vt:lpstr>
      <vt:lpstr>PowerPoint Presentation</vt:lpstr>
      <vt:lpstr>SUMMARY</vt:lpstr>
      <vt:lpstr>HOMEWORK 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AFFORDABLE AND CLEAN ENERGY</dc:title>
  <cp:lastModifiedBy>Nicolas Morales</cp:lastModifiedBy>
  <cp:revision>3</cp:revision>
  <dcterms:modified xsi:type="dcterms:W3CDTF">2022-03-14T18:53:48Z</dcterms:modified>
</cp:coreProperties>
</file>