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1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July 18,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1193-8287-4834-A286-6B880643E934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1193-8287-4834-A286-6B880643E934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July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</p:sldLayoutIdLst>
  <p:hf sldNum="0" hdr="0" ftr="0" dt="0"/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Professor’s Life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Marisol Clark-Ibáñez, Ph.D.</a:t>
            </a:r>
          </a:p>
          <a:p>
            <a:r>
              <a:rPr lang="en-US" dirty="0" smtClean="0"/>
              <a:t>Department of Sociology </a:t>
            </a:r>
          </a:p>
          <a:p>
            <a:r>
              <a:rPr lang="en-US" dirty="0" smtClean="0"/>
              <a:t>CSUSM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36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 - </a:t>
            </a:r>
            <a:r>
              <a:rPr lang="en-US" dirty="0" err="1" smtClean="0"/>
              <a:t>Freewrite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educational autobiography </a:t>
            </a:r>
          </a:p>
          <a:p>
            <a:pPr lvl="1"/>
            <a:r>
              <a:rPr lang="en-US" dirty="0" smtClean="0"/>
              <a:t>Why did you come to college?</a:t>
            </a:r>
          </a:p>
          <a:p>
            <a:pPr lvl="1"/>
            <a:r>
              <a:rPr lang="en-US" dirty="0" smtClean="0"/>
              <a:t>What were your parents’ experiences with school, college? </a:t>
            </a:r>
          </a:p>
          <a:p>
            <a:pPr lvl="1"/>
            <a:r>
              <a:rPr lang="en-US" dirty="0" smtClean="0"/>
              <a:t>Your siblings’</a:t>
            </a:r>
            <a:r>
              <a:rPr lang="en-US" dirty="0"/>
              <a:t> experiences with school, college? </a:t>
            </a:r>
          </a:p>
          <a:p>
            <a:pPr lvl="1"/>
            <a:r>
              <a:rPr lang="en-US" dirty="0" smtClean="0"/>
              <a:t>Where do you see yourself in 10 years? </a:t>
            </a:r>
          </a:p>
          <a:p>
            <a:pPr lvl="1"/>
            <a:r>
              <a:rPr lang="en-US" dirty="0" smtClean="0"/>
              <a:t>How have educators helped or hindered you? What were messages you received from teachers or counselors about college?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6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your free write and type it up</a:t>
            </a:r>
          </a:p>
          <a:p>
            <a:r>
              <a:rPr lang="en-US" dirty="0" smtClean="0"/>
              <a:t>Submit it to Cougar Courses by next class</a:t>
            </a:r>
          </a:p>
          <a:p>
            <a:r>
              <a:rPr lang="en-US" dirty="0" smtClean="0"/>
              <a:t>By the end of this unit, you will be analyzing your own educational experience using a sociological perspective. </a:t>
            </a:r>
          </a:p>
          <a:p>
            <a:r>
              <a:rPr lang="en-US" dirty="0" smtClean="0"/>
              <a:t>Congratulations on your first day </a:t>
            </a:r>
            <a:r>
              <a:rPr lang="en-US" smtClean="0"/>
              <a:t>of class!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66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Beginning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Born in Lima, </a:t>
            </a:r>
            <a:r>
              <a:rPr lang="en-US" dirty="0" err="1" smtClean="0"/>
              <a:t>Perú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Spanish first language</a:t>
            </a:r>
          </a:p>
          <a:p>
            <a:pPr lvl="1"/>
            <a:r>
              <a:rPr lang="en-US" dirty="0" smtClean="0"/>
              <a:t>Peace Corp dad, Peruvian writer mama</a:t>
            </a:r>
          </a:p>
          <a:p>
            <a:r>
              <a:rPr lang="en-US" dirty="0" smtClean="0"/>
              <a:t>K – 12 in the United States (Northern CA)</a:t>
            </a:r>
          </a:p>
          <a:p>
            <a:r>
              <a:rPr lang="en-US" dirty="0" smtClean="0"/>
              <a:t>UCSD – Literature Major, Sociology Minor</a:t>
            </a:r>
          </a:p>
          <a:p>
            <a:r>
              <a:rPr lang="en-US" dirty="0" smtClean="0"/>
              <a:t>UC Davis – MA and PhD (8 years!) </a:t>
            </a:r>
          </a:p>
          <a:p>
            <a:r>
              <a:rPr lang="en-US" dirty="0" smtClean="0"/>
              <a:t>CSUSM since 2003 </a:t>
            </a:r>
          </a:p>
          <a:p>
            <a:pPr lvl="1"/>
            <a:r>
              <a:rPr lang="en-US" dirty="0" smtClean="0"/>
              <a:t>Assistant Professor </a:t>
            </a:r>
          </a:p>
          <a:p>
            <a:pPr lvl="1"/>
            <a:r>
              <a:rPr lang="en-US" dirty="0" smtClean="0"/>
              <a:t>Associate Professor / Graduate Coordinator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4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 classes </a:t>
            </a:r>
          </a:p>
          <a:p>
            <a:r>
              <a:rPr lang="en-US" dirty="0" smtClean="0"/>
              <a:t>Here are my undergraduate courses</a:t>
            </a:r>
          </a:p>
          <a:p>
            <a:pPr lvl="1"/>
            <a:r>
              <a:rPr lang="en-US" dirty="0" smtClean="0"/>
              <a:t>101 Intro </a:t>
            </a:r>
          </a:p>
          <a:p>
            <a:pPr lvl="1"/>
            <a:r>
              <a:rPr lang="en-US" dirty="0" smtClean="0"/>
              <a:t>203 Child ~ 204 Relationships</a:t>
            </a:r>
          </a:p>
          <a:p>
            <a:pPr lvl="1"/>
            <a:r>
              <a:rPr lang="en-US" dirty="0" smtClean="0"/>
              <a:t>361 Qualitative Methods ~ 345 Latino </a:t>
            </a:r>
            <a:r>
              <a:rPr lang="en-US" dirty="0" err="1" smtClean="0"/>
              <a:t>Comm</a:t>
            </a:r>
            <a:endParaRPr lang="en-US" dirty="0" smtClean="0"/>
          </a:p>
          <a:p>
            <a:pPr lvl="1"/>
            <a:r>
              <a:rPr lang="en-US" dirty="0" smtClean="0"/>
              <a:t>403 Children Rights (global) ~ 413 Education</a:t>
            </a:r>
          </a:p>
          <a:p>
            <a:pPr lvl="1"/>
            <a:r>
              <a:rPr lang="en-US" dirty="0" smtClean="0"/>
              <a:t>Graduate courses too…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76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Children</a:t>
            </a:r>
          </a:p>
          <a:p>
            <a:r>
              <a:rPr lang="en-US" dirty="0" smtClean="0"/>
              <a:t>Immigration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Teaching &amp; Learning</a:t>
            </a:r>
          </a:p>
          <a:p>
            <a:r>
              <a:rPr lang="en-US" dirty="0" smtClean="0"/>
              <a:t>Visual Methods (photo-elicitation interviews)</a:t>
            </a:r>
          </a:p>
          <a:p>
            <a:r>
              <a:rPr lang="en-US" dirty="0" smtClean="0"/>
              <a:t>Relationships</a:t>
            </a:r>
          </a:p>
          <a:p>
            <a:r>
              <a:rPr lang="en-US" dirty="0" smtClean="0"/>
              <a:t>Newer areas: Courts and Law / Media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47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Committees &amp;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8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</a:t>
            </a:r>
            <a:r>
              <a:rPr lang="en-US" dirty="0" smtClean="0"/>
              <a:t>Spent at </a:t>
            </a:r>
            <a:r>
              <a:rPr lang="en-US" dirty="0" smtClean="0"/>
              <a:t>Work?</a:t>
            </a:r>
            <a:endParaRPr lang="en-US" dirty="0"/>
          </a:p>
        </p:txBody>
      </p:sp>
      <p:pic>
        <p:nvPicPr>
          <p:cNvPr id="4" name="Content Placeholder 3" descr="calendar image from chronicle of higher edu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9" b="39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8365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“For </a:t>
            </a:r>
            <a:r>
              <a:rPr lang="en-US" dirty="0" err="1" smtClean="0"/>
              <a:t>R</a:t>
            </a:r>
            <a:r>
              <a:rPr lang="en-US" dirty="0" err="1" smtClean="0"/>
              <a:t>eals</a:t>
            </a:r>
            <a:r>
              <a:rPr lang="en-US" dirty="0" smtClean="0"/>
              <a:t>” </a:t>
            </a:r>
            <a:r>
              <a:rPr lang="en-US" dirty="0" smtClean="0"/>
              <a:t>– time a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Mondays and Wednesdays: teaching and preparing and meeting students </a:t>
            </a:r>
          </a:p>
          <a:p>
            <a:r>
              <a:rPr lang="en-US" dirty="0" smtClean="0"/>
              <a:t>Tuesdays, Thursdays Fridays: meetings, meetings, meetings; grading</a:t>
            </a:r>
            <a:r>
              <a:rPr lang="en-US" dirty="0"/>
              <a:t> </a:t>
            </a:r>
            <a:r>
              <a:rPr lang="en-US" dirty="0" smtClean="0"/>
              <a:t>and preparing for classes; research (data collection, writing)</a:t>
            </a:r>
          </a:p>
          <a:p>
            <a:r>
              <a:rPr lang="en-US" dirty="0" smtClean="0"/>
              <a:t>Everyday…</a:t>
            </a:r>
          </a:p>
          <a:p>
            <a:pPr lvl="1"/>
            <a:r>
              <a:rPr lang="en-US" dirty="0" smtClean="0"/>
              <a:t>5am </a:t>
            </a:r>
            <a:r>
              <a:rPr lang="en-US" dirty="0"/>
              <a:t>– </a:t>
            </a:r>
            <a:r>
              <a:rPr lang="en-US" dirty="0" smtClean="0"/>
              <a:t>8am: kid time</a:t>
            </a:r>
          </a:p>
          <a:p>
            <a:pPr lvl="1"/>
            <a:r>
              <a:rPr lang="en-US" dirty="0"/>
              <a:t>5</a:t>
            </a:r>
            <a:r>
              <a:rPr lang="en-US" dirty="0" smtClean="0"/>
              <a:t>pm – 9pm: family time</a:t>
            </a:r>
          </a:p>
          <a:p>
            <a:pPr lvl="1"/>
            <a:r>
              <a:rPr lang="en-US" dirty="0" smtClean="0"/>
              <a:t>9pm – midnight: finish the day’s work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22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“Shepherd”</a:t>
            </a:r>
          </a:p>
          <a:p>
            <a:r>
              <a:rPr lang="en-US" dirty="0" smtClean="0"/>
              <a:t>Coach</a:t>
            </a:r>
          </a:p>
          <a:p>
            <a:r>
              <a:rPr lang="en-US" dirty="0" smtClean="0"/>
              <a:t>Storytelling </a:t>
            </a:r>
          </a:p>
          <a:p>
            <a:r>
              <a:rPr lang="en-US" dirty="0" smtClean="0"/>
              <a:t>Boundaries </a:t>
            </a:r>
          </a:p>
          <a:p>
            <a:r>
              <a:rPr lang="en-US" dirty="0" smtClean="0"/>
              <a:t>Pet peeves </a:t>
            </a:r>
          </a:p>
          <a:p>
            <a:r>
              <a:rPr lang="en-US" dirty="0" smtClean="0"/>
              <a:t>Starting point: your learning is my top priority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47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 Loved College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new things</a:t>
            </a:r>
          </a:p>
          <a:p>
            <a:r>
              <a:rPr lang="en-US" dirty="0" smtClean="0"/>
              <a:t>Meeting new people</a:t>
            </a:r>
          </a:p>
          <a:p>
            <a:r>
              <a:rPr lang="en-US" dirty="0" smtClean="0"/>
              <a:t>Being challenged</a:t>
            </a:r>
          </a:p>
          <a:p>
            <a:r>
              <a:rPr lang="en-US" dirty="0" smtClean="0"/>
              <a:t>Being mentored</a:t>
            </a:r>
          </a:p>
          <a:p>
            <a:r>
              <a:rPr lang="en-US" dirty="0" smtClean="0"/>
              <a:t>Reading meaningful work </a:t>
            </a:r>
          </a:p>
          <a:p>
            <a:r>
              <a:rPr lang="en-US" dirty="0" smtClean="0"/>
              <a:t>Thinking ~ Analysis </a:t>
            </a:r>
          </a:p>
          <a:p>
            <a:r>
              <a:rPr lang="en-US" dirty="0" smtClean="0"/>
              <a:t>Changing ~ Enhancing my worldview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10720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Summer.thmx</Template>
  <TotalTime>22</TotalTime>
  <Words>357</Words>
  <Application>Microsoft Macintosh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Summer</vt:lpstr>
      <vt:lpstr>A Professor’s Life</vt:lpstr>
      <vt:lpstr>In the Beginning</vt:lpstr>
      <vt:lpstr>Teaching</vt:lpstr>
      <vt:lpstr>Research Interests</vt:lpstr>
      <vt:lpstr>Committees &amp; Service</vt:lpstr>
      <vt:lpstr>Time Spent at Work?</vt:lpstr>
      <vt:lpstr>“For Reals” – time a work</vt:lpstr>
      <vt:lpstr>Teaching Style</vt:lpstr>
      <vt:lpstr>Why I Loved College</vt:lpstr>
      <vt:lpstr>Your Turn - Freewrite</vt:lpstr>
      <vt:lpstr>Next Steps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Professor’s Life</dc:title>
  <dc:creator>Marisol Clark-Ibáñez</dc:creator>
  <cp:lastModifiedBy>Marisol Clark-Ibáñez</cp:lastModifiedBy>
  <cp:revision>3</cp:revision>
  <dcterms:created xsi:type="dcterms:W3CDTF">2014-07-18T15:46:28Z</dcterms:created>
  <dcterms:modified xsi:type="dcterms:W3CDTF">2014-07-18T19:44:04Z</dcterms:modified>
</cp:coreProperties>
</file>