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5" r:id="rId4"/>
    <p:sldId id="261" r:id="rId5"/>
    <p:sldId id="263" r:id="rId6"/>
    <p:sldId id="264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ITS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>
        <p:scale>
          <a:sx n="90" d="100"/>
          <a:sy n="90" d="100"/>
        </p:scale>
        <p:origin x="-166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4D7A471-D720-4A92-9104-C3B2EDE8E5C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01C62E3-5EE5-4C33-B4E0-5CA058A45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49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258A15A-D643-47DC-AD19-54192644A5B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73826B4-ABAF-4752-9049-FA969548F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5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826B4-ABAF-4752-9049-FA969548FD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4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826B4-ABAF-4752-9049-FA969548FD4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826B4-ABAF-4752-9049-FA969548FD4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826B4-ABAF-4752-9049-FA969548FD4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rtlCol="0">
            <a:normAutofit/>
          </a:bodyPr>
          <a:lstStyle>
            <a:lvl1pPr>
              <a:defRPr sz="38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9461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1686" y="1392237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66BA72-D73A-4A5C-878C-1459ABF6E887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FFC584-2A9E-4D86-9E6F-066B47F67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ALM@csusm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sm.edu/ids/CAL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304800"/>
            <a:ext cx="3352800" cy="3352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/>
              <a:t>ougars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ffordable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</a:t>
            </a:r>
            <a:r>
              <a:rPr lang="en-US" dirty="0" smtClean="0"/>
              <a:t>earning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 smtClean="0"/>
              <a:t>aterials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209800" cy="39624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" y="4419600"/>
            <a:ext cx="8896786" cy="192710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AL$ a CSU program started in 2010, our campus version called C.A.L.M.</a:t>
            </a:r>
          </a:p>
          <a:p>
            <a:r>
              <a:rPr lang="en-US" dirty="0" smtClean="0"/>
              <a:t>Simple Goal – Reduce instructional material costs to students.</a:t>
            </a:r>
          </a:p>
          <a:p>
            <a:r>
              <a:rPr lang="en-US" dirty="0" smtClean="0"/>
              <a:t>There are many other instructional resources besides purchasing hard copy textbooks.</a:t>
            </a:r>
          </a:p>
          <a:p>
            <a:r>
              <a:rPr lang="en-US" dirty="0" smtClean="0"/>
              <a:t>Lower cost bookstore rentals and </a:t>
            </a:r>
            <a:r>
              <a:rPr lang="en-US" dirty="0" err="1" smtClean="0"/>
              <a:t>ebooks</a:t>
            </a:r>
            <a:endParaRPr lang="en-US" dirty="0" smtClean="0"/>
          </a:p>
          <a:p>
            <a:r>
              <a:rPr lang="en-US" dirty="0" smtClean="0"/>
              <a:t>Free e-books, library materials, create your own, </a:t>
            </a:r>
            <a:r>
              <a:rPr lang="en-US" dirty="0" smtClean="0"/>
              <a:t>Open Education </a:t>
            </a:r>
            <a:r>
              <a:rPr lang="en-US" smtClean="0"/>
              <a:t>Resources,etc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CALM – Affordable Learning Solutions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CALM project, made possible by a $25,000 grant from the Chancellor’s office, will be part of the CSU Affordable Learning Solutions </a:t>
            </a:r>
            <a:r>
              <a:rPr lang="en-US" dirty="0" smtClean="0"/>
              <a:t>initiative</a:t>
            </a:r>
          </a:p>
          <a:p>
            <a:endParaRPr lang="en-US" dirty="0"/>
          </a:p>
          <a:p>
            <a:r>
              <a:rPr lang="en-US" dirty="0"/>
              <a:t>The CALM project aims to provide </a:t>
            </a:r>
            <a:r>
              <a:rPr lang="en-US" dirty="0" smtClean="0"/>
              <a:t>professional </a:t>
            </a:r>
            <a:r>
              <a:rPr lang="en-US" dirty="0"/>
              <a:t>development awards to faculty who can reduce instructional material costs to students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This program is completely voluntary and </a:t>
            </a:r>
            <a:r>
              <a:rPr lang="en-US" dirty="0" smtClean="0"/>
              <a:t>the Instructional Developers </a:t>
            </a:r>
            <a:r>
              <a:rPr lang="en-US" dirty="0"/>
              <a:t>will </a:t>
            </a:r>
            <a:r>
              <a:rPr lang="en-US" dirty="0" smtClean="0"/>
              <a:t>be available to assist.</a:t>
            </a:r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Professional Development Opportunity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923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Deadline to submit proposal – October 25, 2013</a:t>
            </a:r>
          </a:p>
          <a:p>
            <a:r>
              <a:rPr lang="en-US" dirty="0" smtClean="0"/>
              <a:t>Award winners will be notified by November 1, 2013</a:t>
            </a:r>
          </a:p>
          <a:p>
            <a:r>
              <a:rPr lang="en-US" dirty="0" smtClean="0"/>
              <a:t>Preference will be given to proposals that attempt to significantly reduce existing cost of instructional materials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CALM Proposals and Awards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Submit proposal to </a:t>
            </a:r>
            <a:r>
              <a:rPr lang="en-US" dirty="0" smtClean="0">
                <a:hlinkClick r:id="rId2"/>
              </a:rPr>
              <a:t>CALM@csusm.edu</a:t>
            </a:r>
            <a:endParaRPr lang="en-US" dirty="0" smtClean="0"/>
          </a:p>
          <a:p>
            <a:r>
              <a:rPr lang="en-US" dirty="0" smtClean="0"/>
              <a:t>Contents of Proposal:</a:t>
            </a:r>
          </a:p>
          <a:p>
            <a:pPr lvl="1"/>
            <a:r>
              <a:rPr lang="en-US" dirty="0" smtClean="0"/>
              <a:t>Current Cost of instructional materials</a:t>
            </a:r>
          </a:p>
          <a:p>
            <a:pPr lvl="1"/>
            <a:r>
              <a:rPr lang="en-US" dirty="0" smtClean="0"/>
              <a:t>Describe your plan on how to reduce current costs for either spring 2014 or Fall 2014.</a:t>
            </a:r>
          </a:p>
          <a:p>
            <a:pPr lvl="1"/>
            <a:r>
              <a:rPr lang="en-US" dirty="0" smtClean="0"/>
              <a:t>Approximate # of students affected and estimated savings per student.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instructional material need to meet copyright and accessibility guidelines.</a:t>
            </a:r>
          </a:p>
          <a:p>
            <a:pPr lvl="1"/>
            <a:r>
              <a:rPr lang="en-US" dirty="0" smtClean="0"/>
              <a:t>Department Chairs need to approve.</a:t>
            </a:r>
          </a:p>
          <a:p>
            <a:r>
              <a:rPr lang="en-US" dirty="0" smtClean="0"/>
              <a:t>Now making appointments to present more detail at department chairs meetings.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dirty="0"/>
              <a:t>C</a:t>
            </a:r>
            <a:r>
              <a:rPr lang="en-US" dirty="0" smtClean="0"/>
              <a:t>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9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$1000 professional development funds for Faculty who receive the award.</a:t>
            </a:r>
          </a:p>
          <a:p>
            <a:r>
              <a:rPr lang="en-US" dirty="0" smtClean="0"/>
              <a:t>$1500 award possible depending on the size of the impact to students.</a:t>
            </a:r>
          </a:p>
          <a:p>
            <a:r>
              <a:rPr lang="en-US" dirty="0" smtClean="0"/>
              <a:t>Goal is to accept 20 faculty proposals with a maximum of 4 $1500 awards</a:t>
            </a:r>
          </a:p>
          <a:p>
            <a:r>
              <a:rPr lang="en-US" dirty="0" smtClean="0"/>
              <a:t>A final report will be required articulating the actual savings to students.</a:t>
            </a:r>
          </a:p>
          <a:p>
            <a:r>
              <a:rPr lang="en-US" dirty="0" smtClean="0"/>
              <a:t>Application &amp; Details – </a:t>
            </a:r>
            <a:r>
              <a:rPr lang="en-US" u="sng" dirty="0">
                <a:hlinkClick r:id="rId2"/>
              </a:rPr>
              <a:t>http://www.csusm.edu/ids/CALM</a:t>
            </a:r>
            <a:r>
              <a:rPr lang="en-US" dirty="0"/>
              <a:t> 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2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501</TotalTime>
  <Words>308</Words>
  <Application>Microsoft Office PowerPoint</Application>
  <PresentationFormat>On-screen Show (4:3)</PresentationFormat>
  <Paragraphs>43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Cougars Affordable Learning Materials  </vt:lpstr>
      <vt:lpstr>CALM – Affordable Learning Solutions</vt:lpstr>
      <vt:lpstr>Professional Development Opportunity</vt:lpstr>
      <vt:lpstr>CALM Proposals and Awards</vt:lpstr>
      <vt:lpstr>Proposal Content</vt:lpstr>
      <vt:lpstr>The Award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Cougars Affordable Learning Materials</dc:title>
  <dc:creator>NWilson</dc:creator>
  <cp:lastModifiedBy>IITS</cp:lastModifiedBy>
  <cp:revision>27</cp:revision>
  <cp:lastPrinted>2013-09-03T21:44:04Z</cp:lastPrinted>
  <dcterms:created xsi:type="dcterms:W3CDTF">2013-08-19T16:47:19Z</dcterms:created>
  <dcterms:modified xsi:type="dcterms:W3CDTF">2013-09-04T13:31:46Z</dcterms:modified>
</cp:coreProperties>
</file>