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5" r:id="rId3"/>
    <p:sldId id="321" r:id="rId4"/>
    <p:sldId id="314" r:id="rId5"/>
    <p:sldId id="330" r:id="rId6"/>
    <p:sldId id="328" r:id="rId7"/>
    <p:sldId id="329" r:id="rId8"/>
    <p:sldId id="323" r:id="rId9"/>
    <p:sldId id="317" r:id="rId10"/>
    <p:sldId id="318" r:id="rId11"/>
    <p:sldId id="320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4FF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85" autoAdjust="0"/>
  </p:normalViewPr>
  <p:slideViewPr>
    <p:cSldViewPr snapToObjects="1">
      <p:cViewPr>
        <p:scale>
          <a:sx n="100" d="100"/>
          <a:sy n="100" d="100"/>
        </p:scale>
        <p:origin x="-123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3" d="100"/>
          <a:sy n="113" d="100"/>
        </p:scale>
        <p:origin x="-42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50A1F-77E4-F147-87B1-E8D48A73B996}" type="doc">
      <dgm:prSet loTypeId="urn:microsoft.com/office/officeart/2005/8/layout/hierarchy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061CFAD-974B-134D-8CD9-3A61D0477BDE}">
      <dgm:prSet phldrT="[Text]" custT="1"/>
      <dgm:spPr/>
      <dgm:t>
        <a:bodyPr/>
        <a:lstStyle/>
        <a:p>
          <a:r>
            <a:rPr lang="en-US" sz="2000" dirty="0" smtClean="0"/>
            <a:t>CSUSM Institutional Learning Outcomes</a:t>
          </a:r>
          <a:endParaRPr lang="en-US" sz="2000" dirty="0"/>
        </a:p>
      </dgm:t>
    </dgm:pt>
    <dgm:pt modelId="{1E3550DC-7E73-1B47-816D-541A48952A15}" type="parTrans" cxnId="{8DDB8D27-9B82-924E-AC73-8DDD9C688C87}">
      <dgm:prSet/>
      <dgm:spPr/>
      <dgm:t>
        <a:bodyPr/>
        <a:lstStyle/>
        <a:p>
          <a:endParaRPr lang="en-US"/>
        </a:p>
      </dgm:t>
    </dgm:pt>
    <dgm:pt modelId="{8170C309-3C0D-6047-8D97-811C525FC3F6}" type="sibTrans" cxnId="{8DDB8D27-9B82-924E-AC73-8DDD9C688C87}">
      <dgm:prSet/>
      <dgm:spPr/>
      <dgm:t>
        <a:bodyPr/>
        <a:lstStyle/>
        <a:p>
          <a:endParaRPr lang="en-US"/>
        </a:p>
      </dgm:t>
    </dgm:pt>
    <dgm:pt modelId="{68E0363F-1C82-384A-90EE-8A6BA53D98A6}">
      <dgm:prSet phldrT="[Text]"/>
      <dgm:spPr/>
      <dgm:t>
        <a:bodyPr/>
        <a:lstStyle/>
        <a:p>
          <a:r>
            <a:rPr lang="en-US" dirty="0" smtClean="0"/>
            <a:t>Majors/Minors Program Learning Outcomes</a:t>
          </a:r>
          <a:endParaRPr lang="en-US" dirty="0"/>
        </a:p>
      </dgm:t>
    </dgm:pt>
    <dgm:pt modelId="{8D009B0B-1A17-F747-BFB8-50BE2EB2A4EC}" type="parTrans" cxnId="{11D02815-7507-CC4F-83A4-4A6D386D8288}">
      <dgm:prSet/>
      <dgm:spPr/>
      <dgm:t>
        <a:bodyPr/>
        <a:lstStyle/>
        <a:p>
          <a:endParaRPr lang="en-US"/>
        </a:p>
      </dgm:t>
    </dgm:pt>
    <dgm:pt modelId="{B54FDEF0-F41F-6548-B29B-733188BC89EB}" type="sibTrans" cxnId="{11D02815-7507-CC4F-83A4-4A6D386D8288}">
      <dgm:prSet/>
      <dgm:spPr/>
      <dgm:t>
        <a:bodyPr/>
        <a:lstStyle/>
        <a:p>
          <a:endParaRPr lang="en-US"/>
        </a:p>
      </dgm:t>
    </dgm:pt>
    <dgm:pt modelId="{A7A35F5E-24CE-1042-B2BF-B0FAFC6C765B}">
      <dgm:prSet phldrT="[Text]"/>
      <dgm:spPr/>
      <dgm:t>
        <a:bodyPr/>
        <a:lstStyle/>
        <a:p>
          <a:r>
            <a:rPr lang="en-US" dirty="0" smtClean="0"/>
            <a:t>General Education (GE) Learning Outcomes</a:t>
          </a:r>
          <a:endParaRPr lang="en-US" dirty="0"/>
        </a:p>
      </dgm:t>
    </dgm:pt>
    <dgm:pt modelId="{635E8622-03D0-C24C-B9A7-2E0BF362671E}" type="parTrans" cxnId="{82AE6224-E132-EC4B-94AC-90D2E06BAA15}">
      <dgm:prSet/>
      <dgm:spPr/>
      <dgm:t>
        <a:bodyPr/>
        <a:lstStyle/>
        <a:p>
          <a:endParaRPr lang="en-US"/>
        </a:p>
      </dgm:t>
    </dgm:pt>
    <dgm:pt modelId="{D2638F3E-31E6-0740-ADD7-2EEE0A350D5D}" type="sibTrans" cxnId="{82AE6224-E132-EC4B-94AC-90D2E06BAA15}">
      <dgm:prSet/>
      <dgm:spPr/>
      <dgm:t>
        <a:bodyPr/>
        <a:lstStyle/>
        <a:p>
          <a:endParaRPr lang="en-US"/>
        </a:p>
      </dgm:t>
    </dgm:pt>
    <dgm:pt modelId="{20E7299A-D978-3844-BBCC-2F2A314B2A55}">
      <dgm:prSet phldrT="[Text]"/>
      <dgm:spPr/>
      <dgm:t>
        <a:bodyPr/>
        <a:lstStyle/>
        <a:p>
          <a:r>
            <a:rPr lang="en-US" dirty="0" smtClean="0"/>
            <a:t>Student Affairs Co-Curricular Learning Outcomes</a:t>
          </a:r>
          <a:endParaRPr lang="en-US" dirty="0"/>
        </a:p>
      </dgm:t>
    </dgm:pt>
    <dgm:pt modelId="{D8A51B15-2C61-9846-ADEA-D3229B8D80BB}" type="parTrans" cxnId="{068793DA-5A0A-8745-9F9C-CA1E1E6602B7}">
      <dgm:prSet/>
      <dgm:spPr/>
      <dgm:t>
        <a:bodyPr/>
        <a:lstStyle/>
        <a:p>
          <a:endParaRPr lang="en-US"/>
        </a:p>
      </dgm:t>
    </dgm:pt>
    <dgm:pt modelId="{E76E7E42-78DC-6242-B508-3013BC896CAD}" type="sibTrans" cxnId="{068793DA-5A0A-8745-9F9C-CA1E1E6602B7}">
      <dgm:prSet/>
      <dgm:spPr/>
      <dgm:t>
        <a:bodyPr/>
        <a:lstStyle/>
        <a:p>
          <a:endParaRPr lang="en-US"/>
        </a:p>
      </dgm:t>
    </dgm:pt>
    <dgm:pt modelId="{19093A9B-B46B-2B4E-98DA-8E71414BDC40}" type="pres">
      <dgm:prSet presAssocID="{B9150A1F-77E4-F147-87B1-E8D48A73B9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13E8CD-0D65-6F42-A9A0-57313A76CFEF}" type="pres">
      <dgm:prSet presAssocID="{B061CFAD-974B-134D-8CD9-3A61D0477BDE}" presName="hierRoot1" presStyleCnt="0"/>
      <dgm:spPr/>
    </dgm:pt>
    <dgm:pt modelId="{221FC9D3-ADF0-1244-A802-FB01629D5587}" type="pres">
      <dgm:prSet presAssocID="{B061CFAD-974B-134D-8CD9-3A61D0477BDE}" presName="composite" presStyleCnt="0"/>
      <dgm:spPr/>
    </dgm:pt>
    <dgm:pt modelId="{7317BA5E-8927-E946-B769-AB6358D5C8CF}" type="pres">
      <dgm:prSet presAssocID="{B061CFAD-974B-134D-8CD9-3A61D0477BDE}" presName="background" presStyleLbl="node0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B8F09850-F156-A548-98F9-32703BC6189D}" type="pres">
      <dgm:prSet presAssocID="{B061CFAD-974B-134D-8CD9-3A61D0477BDE}" presName="text" presStyleLbl="fgAcc0" presStyleIdx="0" presStyleCnt="1" custScaleX="162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2FEF7-7AD3-334B-99E5-7F31C8DD189A}" type="pres">
      <dgm:prSet presAssocID="{B061CFAD-974B-134D-8CD9-3A61D0477BDE}" presName="hierChild2" presStyleCnt="0"/>
      <dgm:spPr/>
    </dgm:pt>
    <dgm:pt modelId="{65844F0B-BE68-DB45-BFB1-6B2539574AF2}" type="pres">
      <dgm:prSet presAssocID="{8D009B0B-1A17-F747-BFB8-50BE2EB2A4E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0CF7171-869D-334B-85FA-50242BD9AE74}" type="pres">
      <dgm:prSet presAssocID="{68E0363F-1C82-384A-90EE-8A6BA53D98A6}" presName="hierRoot2" presStyleCnt="0"/>
      <dgm:spPr/>
    </dgm:pt>
    <dgm:pt modelId="{4596BE75-66F1-5848-9A0D-B0A57F46B9C4}" type="pres">
      <dgm:prSet presAssocID="{68E0363F-1C82-384A-90EE-8A6BA53D98A6}" presName="composite2" presStyleCnt="0"/>
      <dgm:spPr/>
    </dgm:pt>
    <dgm:pt modelId="{3D959DCE-83B3-9846-85B1-8840B5D99F48}" type="pres">
      <dgm:prSet presAssocID="{68E0363F-1C82-384A-90EE-8A6BA53D98A6}" presName="background2" presStyleLbl="node2" presStyleIdx="0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44C6D48B-2AF4-434D-AA15-446EA33F7961}" type="pres">
      <dgm:prSet presAssocID="{68E0363F-1C82-384A-90EE-8A6BA53D98A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C2C081-4DDD-7144-810A-0356591F2ADD}" type="pres">
      <dgm:prSet presAssocID="{68E0363F-1C82-384A-90EE-8A6BA53D98A6}" presName="hierChild3" presStyleCnt="0"/>
      <dgm:spPr/>
    </dgm:pt>
    <dgm:pt modelId="{6D94B9EB-4FFD-F74F-90E5-EFF2C51D2256}" type="pres">
      <dgm:prSet presAssocID="{635E8622-03D0-C24C-B9A7-2E0BF362671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E2556A-6D80-3549-994E-5E55E5BB96D6}" type="pres">
      <dgm:prSet presAssocID="{A7A35F5E-24CE-1042-B2BF-B0FAFC6C765B}" presName="hierRoot2" presStyleCnt="0"/>
      <dgm:spPr/>
    </dgm:pt>
    <dgm:pt modelId="{B33EBC78-2F39-D947-B9AC-6FDF576EEAE2}" type="pres">
      <dgm:prSet presAssocID="{A7A35F5E-24CE-1042-B2BF-B0FAFC6C765B}" presName="composite2" presStyleCnt="0"/>
      <dgm:spPr/>
    </dgm:pt>
    <dgm:pt modelId="{3E6C30AC-780F-474A-8835-375277C9573B}" type="pres">
      <dgm:prSet presAssocID="{A7A35F5E-24CE-1042-B2BF-B0FAFC6C765B}" presName="background2" presStyleLbl="node2" presStyleIdx="1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80C337A5-9ED7-1141-8DA1-01C6406212D1}" type="pres">
      <dgm:prSet presAssocID="{A7A35F5E-24CE-1042-B2BF-B0FAFC6C765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69D3B-DE32-404F-B695-A0FE6FEC91FE}" type="pres">
      <dgm:prSet presAssocID="{A7A35F5E-24CE-1042-B2BF-B0FAFC6C765B}" presName="hierChild3" presStyleCnt="0"/>
      <dgm:spPr/>
    </dgm:pt>
    <dgm:pt modelId="{65972A35-D5AA-F14D-AABF-1A39AB3EE5A5}" type="pres">
      <dgm:prSet presAssocID="{D8A51B15-2C61-9846-ADEA-D3229B8D80B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96B51DF-B9AF-4444-83C2-7040AF420570}" type="pres">
      <dgm:prSet presAssocID="{20E7299A-D978-3844-BBCC-2F2A314B2A55}" presName="hierRoot2" presStyleCnt="0"/>
      <dgm:spPr/>
    </dgm:pt>
    <dgm:pt modelId="{C335ABAF-CDC8-9341-BE30-1580F07408ED}" type="pres">
      <dgm:prSet presAssocID="{20E7299A-D978-3844-BBCC-2F2A314B2A55}" presName="composite2" presStyleCnt="0"/>
      <dgm:spPr/>
    </dgm:pt>
    <dgm:pt modelId="{1872BBFD-7EA2-6E4B-8141-F2B451351C68}" type="pres">
      <dgm:prSet presAssocID="{20E7299A-D978-3844-BBCC-2F2A314B2A55}" presName="background2" presStyleLbl="node2" presStyleIdx="2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D4432FB5-5585-264E-84FB-5BC71699C3A5}" type="pres">
      <dgm:prSet presAssocID="{20E7299A-D978-3844-BBCC-2F2A314B2A5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8750D-5A50-3542-B1CF-CEF9B7BE2F09}" type="pres">
      <dgm:prSet presAssocID="{20E7299A-D978-3844-BBCC-2F2A314B2A55}" presName="hierChild3" presStyleCnt="0"/>
      <dgm:spPr/>
    </dgm:pt>
  </dgm:ptLst>
  <dgm:cxnLst>
    <dgm:cxn modelId="{9252FDCE-50D5-3146-AA9D-C18012D58EE6}" type="presOf" srcId="{635E8622-03D0-C24C-B9A7-2E0BF362671E}" destId="{6D94B9EB-4FFD-F74F-90E5-EFF2C51D2256}" srcOrd="0" destOrd="0" presId="urn:microsoft.com/office/officeart/2005/8/layout/hierarchy1"/>
    <dgm:cxn modelId="{8DDB8D27-9B82-924E-AC73-8DDD9C688C87}" srcId="{B9150A1F-77E4-F147-87B1-E8D48A73B996}" destId="{B061CFAD-974B-134D-8CD9-3A61D0477BDE}" srcOrd="0" destOrd="0" parTransId="{1E3550DC-7E73-1B47-816D-541A48952A15}" sibTransId="{8170C309-3C0D-6047-8D97-811C525FC3F6}"/>
    <dgm:cxn modelId="{916F4342-1D51-0942-BB67-CAB8D4E81B7B}" type="presOf" srcId="{68E0363F-1C82-384A-90EE-8A6BA53D98A6}" destId="{44C6D48B-2AF4-434D-AA15-446EA33F7961}" srcOrd="0" destOrd="0" presId="urn:microsoft.com/office/officeart/2005/8/layout/hierarchy1"/>
    <dgm:cxn modelId="{61DA2DFF-C749-2342-B0EE-35215BCBA437}" type="presOf" srcId="{8D009B0B-1A17-F747-BFB8-50BE2EB2A4EC}" destId="{65844F0B-BE68-DB45-BFB1-6B2539574AF2}" srcOrd="0" destOrd="0" presId="urn:microsoft.com/office/officeart/2005/8/layout/hierarchy1"/>
    <dgm:cxn modelId="{4BCA6903-135C-134A-84A4-D87258929FDA}" type="presOf" srcId="{B061CFAD-974B-134D-8CD9-3A61D0477BDE}" destId="{B8F09850-F156-A548-98F9-32703BC6189D}" srcOrd="0" destOrd="0" presId="urn:microsoft.com/office/officeart/2005/8/layout/hierarchy1"/>
    <dgm:cxn modelId="{C80A48AF-9ED9-4441-A82C-0C24EF342DC9}" type="presOf" srcId="{20E7299A-D978-3844-BBCC-2F2A314B2A55}" destId="{D4432FB5-5585-264E-84FB-5BC71699C3A5}" srcOrd="0" destOrd="0" presId="urn:microsoft.com/office/officeart/2005/8/layout/hierarchy1"/>
    <dgm:cxn modelId="{11D02815-7507-CC4F-83A4-4A6D386D8288}" srcId="{B061CFAD-974B-134D-8CD9-3A61D0477BDE}" destId="{68E0363F-1C82-384A-90EE-8A6BA53D98A6}" srcOrd="0" destOrd="0" parTransId="{8D009B0B-1A17-F747-BFB8-50BE2EB2A4EC}" sibTransId="{B54FDEF0-F41F-6548-B29B-733188BC89EB}"/>
    <dgm:cxn modelId="{BD24AB15-4C93-CC4E-BEAB-45F616B201A1}" type="presOf" srcId="{B9150A1F-77E4-F147-87B1-E8D48A73B996}" destId="{19093A9B-B46B-2B4E-98DA-8E71414BDC40}" srcOrd="0" destOrd="0" presId="urn:microsoft.com/office/officeart/2005/8/layout/hierarchy1"/>
    <dgm:cxn modelId="{BA7F36E3-2E89-9D44-AF19-E276C3E55F21}" type="presOf" srcId="{A7A35F5E-24CE-1042-B2BF-B0FAFC6C765B}" destId="{80C337A5-9ED7-1141-8DA1-01C6406212D1}" srcOrd="0" destOrd="0" presId="urn:microsoft.com/office/officeart/2005/8/layout/hierarchy1"/>
    <dgm:cxn modelId="{82AE6224-E132-EC4B-94AC-90D2E06BAA15}" srcId="{B061CFAD-974B-134D-8CD9-3A61D0477BDE}" destId="{A7A35F5E-24CE-1042-B2BF-B0FAFC6C765B}" srcOrd="1" destOrd="0" parTransId="{635E8622-03D0-C24C-B9A7-2E0BF362671E}" sibTransId="{D2638F3E-31E6-0740-ADD7-2EEE0A350D5D}"/>
    <dgm:cxn modelId="{068793DA-5A0A-8745-9F9C-CA1E1E6602B7}" srcId="{B061CFAD-974B-134D-8CD9-3A61D0477BDE}" destId="{20E7299A-D978-3844-BBCC-2F2A314B2A55}" srcOrd="2" destOrd="0" parTransId="{D8A51B15-2C61-9846-ADEA-D3229B8D80BB}" sibTransId="{E76E7E42-78DC-6242-B508-3013BC896CAD}"/>
    <dgm:cxn modelId="{50779593-30C2-A249-AA9D-9671E34A1462}" type="presOf" srcId="{D8A51B15-2C61-9846-ADEA-D3229B8D80BB}" destId="{65972A35-D5AA-F14D-AABF-1A39AB3EE5A5}" srcOrd="0" destOrd="0" presId="urn:microsoft.com/office/officeart/2005/8/layout/hierarchy1"/>
    <dgm:cxn modelId="{4DC773DC-3E20-3743-84E7-CC982CE2C22A}" type="presParOf" srcId="{19093A9B-B46B-2B4E-98DA-8E71414BDC40}" destId="{AD13E8CD-0D65-6F42-A9A0-57313A76CFEF}" srcOrd="0" destOrd="0" presId="urn:microsoft.com/office/officeart/2005/8/layout/hierarchy1"/>
    <dgm:cxn modelId="{97F138AD-109A-0C45-A2E8-DCB11DFBDC0F}" type="presParOf" srcId="{AD13E8CD-0D65-6F42-A9A0-57313A76CFEF}" destId="{221FC9D3-ADF0-1244-A802-FB01629D5587}" srcOrd="0" destOrd="0" presId="urn:microsoft.com/office/officeart/2005/8/layout/hierarchy1"/>
    <dgm:cxn modelId="{A69AF09A-047D-854A-B512-2A042E9920F1}" type="presParOf" srcId="{221FC9D3-ADF0-1244-A802-FB01629D5587}" destId="{7317BA5E-8927-E946-B769-AB6358D5C8CF}" srcOrd="0" destOrd="0" presId="urn:microsoft.com/office/officeart/2005/8/layout/hierarchy1"/>
    <dgm:cxn modelId="{63D1A57D-3F7F-EC44-A643-31847594AA9A}" type="presParOf" srcId="{221FC9D3-ADF0-1244-A802-FB01629D5587}" destId="{B8F09850-F156-A548-98F9-32703BC6189D}" srcOrd="1" destOrd="0" presId="urn:microsoft.com/office/officeart/2005/8/layout/hierarchy1"/>
    <dgm:cxn modelId="{D80A8E0E-9280-7940-8020-8CF0B5B9ACC5}" type="presParOf" srcId="{AD13E8CD-0D65-6F42-A9A0-57313A76CFEF}" destId="{7622FEF7-7AD3-334B-99E5-7F31C8DD189A}" srcOrd="1" destOrd="0" presId="urn:microsoft.com/office/officeart/2005/8/layout/hierarchy1"/>
    <dgm:cxn modelId="{BEA33C0C-A198-604F-8348-A9C683D74A54}" type="presParOf" srcId="{7622FEF7-7AD3-334B-99E5-7F31C8DD189A}" destId="{65844F0B-BE68-DB45-BFB1-6B2539574AF2}" srcOrd="0" destOrd="0" presId="urn:microsoft.com/office/officeart/2005/8/layout/hierarchy1"/>
    <dgm:cxn modelId="{80F9CAFA-5D91-094C-AD4E-F9E57CEEE11A}" type="presParOf" srcId="{7622FEF7-7AD3-334B-99E5-7F31C8DD189A}" destId="{60CF7171-869D-334B-85FA-50242BD9AE74}" srcOrd="1" destOrd="0" presId="urn:microsoft.com/office/officeart/2005/8/layout/hierarchy1"/>
    <dgm:cxn modelId="{EDB26B33-F66F-D44B-A73B-010B68EE3EBF}" type="presParOf" srcId="{60CF7171-869D-334B-85FA-50242BD9AE74}" destId="{4596BE75-66F1-5848-9A0D-B0A57F46B9C4}" srcOrd="0" destOrd="0" presId="urn:microsoft.com/office/officeart/2005/8/layout/hierarchy1"/>
    <dgm:cxn modelId="{2766BC73-2662-1D43-BA15-91D7C6BC6678}" type="presParOf" srcId="{4596BE75-66F1-5848-9A0D-B0A57F46B9C4}" destId="{3D959DCE-83B3-9846-85B1-8840B5D99F48}" srcOrd="0" destOrd="0" presId="urn:microsoft.com/office/officeart/2005/8/layout/hierarchy1"/>
    <dgm:cxn modelId="{79B5AF9B-7CD9-7B42-8647-B3E5F5C48E19}" type="presParOf" srcId="{4596BE75-66F1-5848-9A0D-B0A57F46B9C4}" destId="{44C6D48B-2AF4-434D-AA15-446EA33F7961}" srcOrd="1" destOrd="0" presId="urn:microsoft.com/office/officeart/2005/8/layout/hierarchy1"/>
    <dgm:cxn modelId="{CDB01B51-10B7-F647-925A-0EFC423DEE0E}" type="presParOf" srcId="{60CF7171-869D-334B-85FA-50242BD9AE74}" destId="{1BC2C081-4DDD-7144-810A-0356591F2ADD}" srcOrd="1" destOrd="0" presId="urn:microsoft.com/office/officeart/2005/8/layout/hierarchy1"/>
    <dgm:cxn modelId="{5810CBA4-B657-B044-90E6-77E28D7FAE3C}" type="presParOf" srcId="{7622FEF7-7AD3-334B-99E5-7F31C8DD189A}" destId="{6D94B9EB-4FFD-F74F-90E5-EFF2C51D2256}" srcOrd="2" destOrd="0" presId="urn:microsoft.com/office/officeart/2005/8/layout/hierarchy1"/>
    <dgm:cxn modelId="{E351BA8D-49E5-424D-8D0B-77689B2EF2E5}" type="presParOf" srcId="{7622FEF7-7AD3-334B-99E5-7F31C8DD189A}" destId="{38E2556A-6D80-3549-994E-5E55E5BB96D6}" srcOrd="3" destOrd="0" presId="urn:microsoft.com/office/officeart/2005/8/layout/hierarchy1"/>
    <dgm:cxn modelId="{15187EBA-D6BD-5243-AB67-6E2999D2D5C8}" type="presParOf" srcId="{38E2556A-6D80-3549-994E-5E55E5BB96D6}" destId="{B33EBC78-2F39-D947-B9AC-6FDF576EEAE2}" srcOrd="0" destOrd="0" presId="urn:microsoft.com/office/officeart/2005/8/layout/hierarchy1"/>
    <dgm:cxn modelId="{DC226385-3F26-544C-B546-F40EE174DD44}" type="presParOf" srcId="{B33EBC78-2F39-D947-B9AC-6FDF576EEAE2}" destId="{3E6C30AC-780F-474A-8835-375277C9573B}" srcOrd="0" destOrd="0" presId="urn:microsoft.com/office/officeart/2005/8/layout/hierarchy1"/>
    <dgm:cxn modelId="{677E16F4-85F3-5F40-B68B-0F4449612C22}" type="presParOf" srcId="{B33EBC78-2F39-D947-B9AC-6FDF576EEAE2}" destId="{80C337A5-9ED7-1141-8DA1-01C6406212D1}" srcOrd="1" destOrd="0" presId="urn:microsoft.com/office/officeart/2005/8/layout/hierarchy1"/>
    <dgm:cxn modelId="{F37102BA-6489-9A41-BEFD-272C5C5F992E}" type="presParOf" srcId="{38E2556A-6D80-3549-994E-5E55E5BB96D6}" destId="{2DD69D3B-DE32-404F-B695-A0FE6FEC91FE}" srcOrd="1" destOrd="0" presId="urn:microsoft.com/office/officeart/2005/8/layout/hierarchy1"/>
    <dgm:cxn modelId="{E591EF93-BC37-6848-88AF-068785348549}" type="presParOf" srcId="{7622FEF7-7AD3-334B-99E5-7F31C8DD189A}" destId="{65972A35-D5AA-F14D-AABF-1A39AB3EE5A5}" srcOrd="4" destOrd="0" presId="urn:microsoft.com/office/officeart/2005/8/layout/hierarchy1"/>
    <dgm:cxn modelId="{7C594EDF-0AAD-254B-BCB5-FF5F4CCC114E}" type="presParOf" srcId="{7622FEF7-7AD3-334B-99E5-7F31C8DD189A}" destId="{096B51DF-B9AF-4444-83C2-7040AF420570}" srcOrd="5" destOrd="0" presId="urn:microsoft.com/office/officeart/2005/8/layout/hierarchy1"/>
    <dgm:cxn modelId="{B0654002-6ABB-624E-8D97-CF52A4952010}" type="presParOf" srcId="{096B51DF-B9AF-4444-83C2-7040AF420570}" destId="{C335ABAF-CDC8-9341-BE30-1580F07408ED}" srcOrd="0" destOrd="0" presId="urn:microsoft.com/office/officeart/2005/8/layout/hierarchy1"/>
    <dgm:cxn modelId="{2A958B76-AE79-B04D-8F2F-DD3824B2AB00}" type="presParOf" srcId="{C335ABAF-CDC8-9341-BE30-1580F07408ED}" destId="{1872BBFD-7EA2-6E4B-8141-F2B451351C68}" srcOrd="0" destOrd="0" presId="urn:microsoft.com/office/officeart/2005/8/layout/hierarchy1"/>
    <dgm:cxn modelId="{DE2F525E-0B79-3F4A-BF94-B1AAB35E544E}" type="presParOf" srcId="{C335ABAF-CDC8-9341-BE30-1580F07408ED}" destId="{D4432FB5-5585-264E-84FB-5BC71699C3A5}" srcOrd="1" destOrd="0" presId="urn:microsoft.com/office/officeart/2005/8/layout/hierarchy1"/>
    <dgm:cxn modelId="{9A27FA14-D517-5943-95A5-B204C95AD9AD}" type="presParOf" srcId="{096B51DF-B9AF-4444-83C2-7040AF420570}" destId="{7FB8750D-5A50-3542-B1CF-CEF9B7BE2F09}" srcOrd="1" destOrd="0" presId="urn:microsoft.com/office/officeart/2005/8/layout/hierarchy1"/>
  </dgm:cxnLst>
  <dgm:bg/>
  <dgm:whole>
    <a:ln w="76200" cap="flat" cmpd="tri" algn="ctr">
      <a:noFill/>
      <a:prstDash val="dash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B913B-879D-0046-89EE-02EE2729275C}" type="doc">
      <dgm:prSet loTypeId="urn:microsoft.com/office/officeart/2005/8/layout/h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5F297-3109-FD47-AC9A-3C6B85224D78}">
      <dgm:prSet phldrT="[Text]" custT="1"/>
      <dgm:spPr/>
      <dgm:t>
        <a:bodyPr/>
        <a:lstStyle/>
        <a:p>
          <a:r>
            <a:rPr lang="en-US" sz="1200" dirty="0" smtClean="0"/>
            <a:t>CIVIC ENGAGEMENT &amp; SOCIAL RESPONSIBILITY </a:t>
          </a:r>
          <a:endParaRPr lang="en-US" sz="1200" dirty="0"/>
        </a:p>
      </dgm:t>
    </dgm:pt>
    <dgm:pt modelId="{FDB79F82-9793-5945-8006-7810ED6AC4EA}" type="parTrans" cxnId="{6D7568F2-1E34-F747-9423-8526A20E96F6}">
      <dgm:prSet/>
      <dgm:spPr/>
      <dgm:t>
        <a:bodyPr/>
        <a:lstStyle/>
        <a:p>
          <a:endParaRPr lang="en-US"/>
        </a:p>
      </dgm:t>
    </dgm:pt>
    <dgm:pt modelId="{DD772A50-E18B-074F-8762-2190B3884DB8}" type="sibTrans" cxnId="{6D7568F2-1E34-F747-9423-8526A20E96F6}">
      <dgm:prSet/>
      <dgm:spPr/>
      <dgm:t>
        <a:bodyPr/>
        <a:lstStyle/>
        <a:p>
          <a:endParaRPr lang="en-US"/>
        </a:p>
      </dgm:t>
    </dgm:pt>
    <dgm:pt modelId="{70D3008A-25E3-7A47-B0E1-98A83565D207}">
      <dgm:prSet phldrT="[Text]" custT="1"/>
      <dgm:spPr/>
      <dgm:t>
        <a:bodyPr/>
        <a:lstStyle/>
        <a:p>
          <a:r>
            <a:rPr lang="en-US" sz="1200" dirty="0" smtClean="0"/>
            <a:t>Understanding and appreciation of cultural and human differences</a:t>
          </a:r>
          <a:endParaRPr lang="en-US" sz="1200" dirty="0"/>
        </a:p>
      </dgm:t>
    </dgm:pt>
    <dgm:pt modelId="{F8913C63-7451-A94B-BE3A-DC56A9F34E6B}" type="parTrans" cxnId="{3A8F0F59-26BC-0A41-82CB-83C27A37641F}">
      <dgm:prSet/>
      <dgm:spPr/>
      <dgm:t>
        <a:bodyPr/>
        <a:lstStyle/>
        <a:p>
          <a:endParaRPr lang="en-US"/>
        </a:p>
      </dgm:t>
    </dgm:pt>
    <dgm:pt modelId="{4D10A8C6-D9ED-0D48-9E8A-5E0AA7DF78EB}" type="sibTrans" cxnId="{3A8F0F59-26BC-0A41-82CB-83C27A37641F}">
      <dgm:prSet/>
      <dgm:spPr/>
      <dgm:t>
        <a:bodyPr/>
        <a:lstStyle/>
        <a:p>
          <a:endParaRPr lang="en-US"/>
        </a:p>
      </dgm:t>
    </dgm:pt>
    <dgm:pt modelId="{792F9448-36FA-AC4A-B311-05DCCA3D272A}">
      <dgm:prSet phldrT="[Text]"/>
      <dgm:spPr/>
      <dgm:t>
        <a:bodyPr/>
        <a:lstStyle/>
        <a:p>
          <a:r>
            <a:rPr lang="en-US" dirty="0" smtClean="0"/>
            <a:t>LEADERSHIP &amp; INTERPERSONAL DEVELOPMENT</a:t>
          </a:r>
          <a:endParaRPr lang="en-US" dirty="0"/>
        </a:p>
      </dgm:t>
    </dgm:pt>
    <dgm:pt modelId="{4FCA0DD2-83FD-0942-8BE8-018174E381F1}" type="parTrans" cxnId="{24D0F7DE-CAF6-4B47-9A4A-5F2B75566E81}">
      <dgm:prSet/>
      <dgm:spPr/>
      <dgm:t>
        <a:bodyPr/>
        <a:lstStyle/>
        <a:p>
          <a:endParaRPr lang="en-US"/>
        </a:p>
      </dgm:t>
    </dgm:pt>
    <dgm:pt modelId="{33DE0058-B9F0-3446-A71C-FF7D437AC425}" type="sibTrans" cxnId="{24D0F7DE-CAF6-4B47-9A4A-5F2B75566E81}">
      <dgm:prSet/>
      <dgm:spPr/>
      <dgm:t>
        <a:bodyPr/>
        <a:lstStyle/>
        <a:p>
          <a:endParaRPr lang="en-US"/>
        </a:p>
      </dgm:t>
    </dgm:pt>
    <dgm:pt modelId="{8E494983-D7FD-DF4E-AE98-A10EE120BAB1}">
      <dgm:prSet phldrT="[Text]" custT="1"/>
      <dgm:spPr/>
      <dgm:t>
        <a:bodyPr/>
        <a:lstStyle/>
        <a:p>
          <a:r>
            <a:rPr lang="en-US" sz="1200" dirty="0" smtClean="0"/>
            <a:t>Identity development</a:t>
          </a:r>
          <a:endParaRPr lang="en-US" sz="1200" dirty="0"/>
        </a:p>
      </dgm:t>
    </dgm:pt>
    <dgm:pt modelId="{25BE3C9B-0752-C140-9D77-506711FBA2E9}" type="parTrans" cxnId="{851865F2-0763-004C-816E-A61B26FD049D}">
      <dgm:prSet/>
      <dgm:spPr/>
      <dgm:t>
        <a:bodyPr/>
        <a:lstStyle/>
        <a:p>
          <a:endParaRPr lang="en-US"/>
        </a:p>
      </dgm:t>
    </dgm:pt>
    <dgm:pt modelId="{79399F7B-9002-7E4B-BA97-72A43B70746B}" type="sibTrans" cxnId="{851865F2-0763-004C-816E-A61B26FD049D}">
      <dgm:prSet/>
      <dgm:spPr/>
      <dgm:t>
        <a:bodyPr/>
        <a:lstStyle/>
        <a:p>
          <a:endParaRPr lang="en-US"/>
        </a:p>
      </dgm:t>
    </dgm:pt>
    <dgm:pt modelId="{BE1D639B-F3F0-954C-9BEC-74C3ABA7F9D8}">
      <dgm:prSet phldrT="[Text]"/>
      <dgm:spPr/>
      <dgm:t>
        <a:bodyPr/>
        <a:lstStyle/>
        <a:p>
          <a:r>
            <a:rPr lang="en-US" dirty="0" smtClean="0"/>
            <a:t>CAREER &amp; PROFESSIONAL DEVELOPMENT</a:t>
          </a:r>
          <a:endParaRPr lang="en-US" dirty="0"/>
        </a:p>
      </dgm:t>
    </dgm:pt>
    <dgm:pt modelId="{B7AA8580-ABD2-AE4B-9A9E-6A9E47E2E6D9}" type="parTrans" cxnId="{7BAEC071-5E82-BC41-A6AA-E90EBB71DF9A}">
      <dgm:prSet/>
      <dgm:spPr/>
      <dgm:t>
        <a:bodyPr/>
        <a:lstStyle/>
        <a:p>
          <a:endParaRPr lang="en-US"/>
        </a:p>
      </dgm:t>
    </dgm:pt>
    <dgm:pt modelId="{405BFEBC-4197-4F46-8D80-2A362520FC34}" type="sibTrans" cxnId="{7BAEC071-5E82-BC41-A6AA-E90EBB71DF9A}">
      <dgm:prSet/>
      <dgm:spPr/>
      <dgm:t>
        <a:bodyPr/>
        <a:lstStyle/>
        <a:p>
          <a:endParaRPr lang="en-US"/>
        </a:p>
      </dgm:t>
    </dgm:pt>
    <dgm:pt modelId="{D171F6A7-BD40-234E-8C7C-B16E37D21E7A}">
      <dgm:prSet phldrT="[Text]" custT="1"/>
      <dgm:spPr/>
      <dgm:t>
        <a:bodyPr/>
        <a:lstStyle/>
        <a:p>
          <a:r>
            <a:rPr lang="en-US" sz="1150" dirty="0" smtClean="0"/>
            <a:t>Oral communication</a:t>
          </a:r>
          <a:endParaRPr lang="en-US" sz="1150" dirty="0"/>
        </a:p>
      </dgm:t>
    </dgm:pt>
    <dgm:pt modelId="{24380519-3B5E-AB45-A981-5989CF481EDD}" type="sibTrans" cxnId="{7C621B12-1865-EC48-BC59-A3E073F97F27}">
      <dgm:prSet/>
      <dgm:spPr/>
      <dgm:t>
        <a:bodyPr/>
        <a:lstStyle/>
        <a:p>
          <a:endParaRPr lang="en-US"/>
        </a:p>
      </dgm:t>
    </dgm:pt>
    <dgm:pt modelId="{6B5058B2-75A4-4E49-A759-473819520321}" type="parTrans" cxnId="{7C621B12-1865-EC48-BC59-A3E073F97F27}">
      <dgm:prSet/>
      <dgm:spPr/>
      <dgm:t>
        <a:bodyPr/>
        <a:lstStyle/>
        <a:p>
          <a:endParaRPr lang="en-US"/>
        </a:p>
      </dgm:t>
    </dgm:pt>
    <dgm:pt modelId="{C254039F-130E-C94A-ACB2-0106B8C7CCAB}">
      <dgm:prSet phldrT="[Text]"/>
      <dgm:spPr/>
      <dgm:t>
        <a:bodyPr/>
        <a:lstStyle/>
        <a:p>
          <a:endParaRPr lang="en-US" sz="800" dirty="0"/>
        </a:p>
      </dgm:t>
    </dgm:pt>
    <dgm:pt modelId="{E1615E87-637B-584B-83B6-5EC59CC3EE69}" type="parTrans" cxnId="{E98AA632-D536-7648-B6B1-6BDCB0521518}">
      <dgm:prSet/>
      <dgm:spPr/>
      <dgm:t>
        <a:bodyPr/>
        <a:lstStyle/>
        <a:p>
          <a:endParaRPr lang="en-US"/>
        </a:p>
      </dgm:t>
    </dgm:pt>
    <dgm:pt modelId="{2E50EBA9-A6FD-1B4D-9AD0-E4EF82274560}" type="sibTrans" cxnId="{E98AA632-D536-7648-B6B1-6BDCB0521518}">
      <dgm:prSet/>
      <dgm:spPr/>
      <dgm:t>
        <a:bodyPr/>
        <a:lstStyle/>
        <a:p>
          <a:endParaRPr lang="en-US"/>
        </a:p>
      </dgm:t>
    </dgm:pt>
    <dgm:pt modelId="{1533E536-1661-004D-977C-55334A95C626}">
      <dgm:prSet/>
      <dgm:spPr/>
      <dgm:t>
        <a:bodyPr/>
        <a:lstStyle/>
        <a:p>
          <a:r>
            <a:rPr lang="en-US" dirty="0" smtClean="0"/>
            <a:t>HOLISTIC WELLNESS</a:t>
          </a:r>
          <a:endParaRPr lang="en-US" dirty="0"/>
        </a:p>
      </dgm:t>
    </dgm:pt>
    <dgm:pt modelId="{D0981A98-DC3C-8943-9F2C-CB61E56666C1}" type="parTrans" cxnId="{07B1173C-47D5-5C4F-826E-215EAC9CD910}">
      <dgm:prSet/>
      <dgm:spPr/>
      <dgm:t>
        <a:bodyPr/>
        <a:lstStyle/>
        <a:p>
          <a:endParaRPr lang="en-US"/>
        </a:p>
      </dgm:t>
    </dgm:pt>
    <dgm:pt modelId="{51E4DA0E-36DD-C24E-8C6C-17624499D544}" type="sibTrans" cxnId="{07B1173C-47D5-5C4F-826E-215EAC9CD910}">
      <dgm:prSet/>
      <dgm:spPr/>
      <dgm:t>
        <a:bodyPr/>
        <a:lstStyle/>
        <a:p>
          <a:endParaRPr lang="en-US"/>
        </a:p>
      </dgm:t>
    </dgm:pt>
    <dgm:pt modelId="{EAAB40AA-DDE3-C748-86A6-78E7CF3627B9}">
      <dgm:prSet phldrT="[Text]" custT="1"/>
      <dgm:spPr/>
      <dgm:t>
        <a:bodyPr/>
        <a:lstStyle/>
        <a:p>
          <a:r>
            <a:rPr lang="en-US" sz="1200" dirty="0" smtClean="0"/>
            <a:t>Global perspective</a:t>
          </a:r>
          <a:endParaRPr lang="en-US" sz="1200" dirty="0"/>
        </a:p>
      </dgm:t>
    </dgm:pt>
    <dgm:pt modelId="{BD46D34A-609A-4143-AEC3-C92D0D8A5269}" type="parTrans" cxnId="{81D9AFCB-4580-984C-830A-345650D55BBE}">
      <dgm:prSet/>
      <dgm:spPr/>
      <dgm:t>
        <a:bodyPr/>
        <a:lstStyle/>
        <a:p>
          <a:endParaRPr lang="en-US"/>
        </a:p>
      </dgm:t>
    </dgm:pt>
    <dgm:pt modelId="{EFCA1646-6575-D84D-8659-87E96F9B8CAB}" type="sibTrans" cxnId="{81D9AFCB-4580-984C-830A-345650D55BBE}">
      <dgm:prSet/>
      <dgm:spPr/>
      <dgm:t>
        <a:bodyPr/>
        <a:lstStyle/>
        <a:p>
          <a:endParaRPr lang="en-US"/>
        </a:p>
      </dgm:t>
    </dgm:pt>
    <dgm:pt modelId="{3FDD61A0-014E-A54B-B1E0-93345671A8D3}">
      <dgm:prSet phldrT="[Text]" custT="1"/>
      <dgm:spPr/>
      <dgm:t>
        <a:bodyPr/>
        <a:lstStyle/>
        <a:p>
          <a:r>
            <a:rPr lang="en-US" sz="1200" dirty="0" smtClean="0"/>
            <a:t>Sense of civic responsibility</a:t>
          </a:r>
          <a:endParaRPr lang="en-US" sz="1200" dirty="0"/>
        </a:p>
      </dgm:t>
    </dgm:pt>
    <dgm:pt modelId="{94A18EE7-67DB-444A-9EE1-CA7A04F1A1C9}" type="parTrans" cxnId="{926C6412-1222-B548-A78D-E134AEDC0C9B}">
      <dgm:prSet/>
      <dgm:spPr/>
      <dgm:t>
        <a:bodyPr/>
        <a:lstStyle/>
        <a:p>
          <a:endParaRPr lang="en-US"/>
        </a:p>
      </dgm:t>
    </dgm:pt>
    <dgm:pt modelId="{A1149715-C110-924E-A7EF-E80FDB3D72C7}" type="sibTrans" cxnId="{926C6412-1222-B548-A78D-E134AEDC0C9B}">
      <dgm:prSet/>
      <dgm:spPr/>
      <dgm:t>
        <a:bodyPr/>
        <a:lstStyle/>
        <a:p>
          <a:endParaRPr lang="en-US"/>
        </a:p>
      </dgm:t>
    </dgm:pt>
    <dgm:pt modelId="{467BA758-A97B-6842-960B-D3EBC2F191A7}">
      <dgm:prSet phldrT="[Text]" custT="1"/>
      <dgm:spPr/>
      <dgm:t>
        <a:bodyPr/>
        <a:lstStyle/>
        <a:p>
          <a:r>
            <a:rPr lang="en-US" sz="1200" dirty="0" smtClean="0"/>
            <a:t>Social responsibility </a:t>
          </a:r>
          <a:endParaRPr lang="en-US" sz="1200" dirty="0"/>
        </a:p>
      </dgm:t>
    </dgm:pt>
    <dgm:pt modelId="{D2558CCC-23F9-2949-92FF-A189F6799A83}" type="parTrans" cxnId="{65700D68-5D80-D24A-8F04-4E26449D2376}">
      <dgm:prSet/>
      <dgm:spPr/>
      <dgm:t>
        <a:bodyPr/>
        <a:lstStyle/>
        <a:p>
          <a:endParaRPr lang="en-US"/>
        </a:p>
      </dgm:t>
    </dgm:pt>
    <dgm:pt modelId="{87FA1ED9-4EC5-4B45-83B1-C3CA6C85162F}" type="sibTrans" cxnId="{65700D68-5D80-D24A-8F04-4E26449D2376}">
      <dgm:prSet/>
      <dgm:spPr/>
      <dgm:t>
        <a:bodyPr/>
        <a:lstStyle/>
        <a:p>
          <a:endParaRPr lang="en-US"/>
        </a:p>
      </dgm:t>
    </dgm:pt>
    <dgm:pt modelId="{782A8019-AACE-444E-A3AE-EC17E0176B3E}">
      <dgm:prSet phldrT="[Text]" custT="1"/>
      <dgm:spPr/>
      <dgm:t>
        <a:bodyPr/>
        <a:lstStyle/>
        <a:p>
          <a:r>
            <a:rPr lang="en-US" sz="1200" dirty="0" smtClean="0"/>
            <a:t>Realistic self-appraisal, self-understanding, and self-respect</a:t>
          </a:r>
          <a:endParaRPr lang="en-US" sz="1200" dirty="0"/>
        </a:p>
      </dgm:t>
    </dgm:pt>
    <dgm:pt modelId="{CBC738DC-D5E8-4C40-8728-BA55A7E692F3}" type="parTrans" cxnId="{5F9A1883-E7A2-6D45-AA6D-8E2BAAB4DDA8}">
      <dgm:prSet/>
      <dgm:spPr/>
      <dgm:t>
        <a:bodyPr/>
        <a:lstStyle/>
        <a:p>
          <a:endParaRPr lang="en-US"/>
        </a:p>
      </dgm:t>
    </dgm:pt>
    <dgm:pt modelId="{C7155EE9-B717-8648-AA16-92FA4BC96154}" type="sibTrans" cxnId="{5F9A1883-E7A2-6D45-AA6D-8E2BAAB4DDA8}">
      <dgm:prSet/>
      <dgm:spPr/>
      <dgm:t>
        <a:bodyPr/>
        <a:lstStyle/>
        <a:p>
          <a:endParaRPr lang="en-US"/>
        </a:p>
      </dgm:t>
    </dgm:pt>
    <dgm:pt modelId="{C23899BF-C50F-524B-B37A-8AFBA9753C2D}">
      <dgm:prSet phldrT="[Text]" custT="1"/>
      <dgm:spPr/>
      <dgm:t>
        <a:bodyPr/>
        <a:lstStyle/>
        <a:p>
          <a:r>
            <a:rPr lang="en-US" sz="1200" dirty="0" smtClean="0"/>
            <a:t>Meaningful relationships</a:t>
          </a:r>
          <a:endParaRPr lang="en-US" sz="1200" dirty="0"/>
        </a:p>
      </dgm:t>
    </dgm:pt>
    <dgm:pt modelId="{463EF16A-030B-8B48-BF14-9C5D6553AFFE}" type="parTrans" cxnId="{7E087132-F2C2-4745-8119-BAAB3F4C70C1}">
      <dgm:prSet/>
      <dgm:spPr/>
      <dgm:t>
        <a:bodyPr/>
        <a:lstStyle/>
        <a:p>
          <a:endParaRPr lang="en-US"/>
        </a:p>
      </dgm:t>
    </dgm:pt>
    <dgm:pt modelId="{3887A108-6D19-944F-9CCC-D907EC973EE9}" type="sibTrans" cxnId="{7E087132-F2C2-4745-8119-BAAB3F4C70C1}">
      <dgm:prSet/>
      <dgm:spPr/>
      <dgm:t>
        <a:bodyPr/>
        <a:lstStyle/>
        <a:p>
          <a:endParaRPr lang="en-US"/>
        </a:p>
      </dgm:t>
    </dgm:pt>
    <dgm:pt modelId="{DECA0DCB-6639-284D-8BF7-E1D880E1BF61}">
      <dgm:prSet phldrT="[Text]" custT="1"/>
      <dgm:spPr/>
      <dgm:t>
        <a:bodyPr/>
        <a:lstStyle/>
        <a:p>
          <a:r>
            <a:rPr lang="en-US" sz="1200" dirty="0" smtClean="0"/>
            <a:t>Leadership</a:t>
          </a:r>
          <a:endParaRPr lang="en-US" sz="1200" dirty="0"/>
        </a:p>
      </dgm:t>
    </dgm:pt>
    <dgm:pt modelId="{90128D56-1595-9543-85AF-4B95C1E65DBA}" type="parTrans" cxnId="{E777600D-579C-ED4E-AF47-873FB0584ECF}">
      <dgm:prSet/>
      <dgm:spPr/>
      <dgm:t>
        <a:bodyPr/>
        <a:lstStyle/>
        <a:p>
          <a:endParaRPr lang="en-US"/>
        </a:p>
      </dgm:t>
    </dgm:pt>
    <dgm:pt modelId="{45DB9221-E9DF-1D49-9BE7-18BBD51D6E78}" type="sibTrans" cxnId="{E777600D-579C-ED4E-AF47-873FB0584ECF}">
      <dgm:prSet/>
      <dgm:spPr/>
      <dgm:t>
        <a:bodyPr/>
        <a:lstStyle/>
        <a:p>
          <a:endParaRPr lang="en-US"/>
        </a:p>
      </dgm:t>
    </dgm:pt>
    <dgm:pt modelId="{31405D67-2E9C-BF4F-B67C-FF96F427368E}">
      <dgm:prSet phldrT="[Text]" custT="1"/>
      <dgm:spPr/>
      <dgm:t>
        <a:bodyPr/>
        <a:lstStyle/>
        <a:p>
          <a:r>
            <a:rPr lang="en-US" sz="1200" dirty="0" smtClean="0"/>
            <a:t>Collaboration</a:t>
          </a:r>
          <a:endParaRPr lang="en-US" sz="1200" dirty="0"/>
        </a:p>
      </dgm:t>
    </dgm:pt>
    <dgm:pt modelId="{8CD900FF-C180-8A4E-BBAA-AC1B618E893B}" type="parTrans" cxnId="{4DD2F0EE-9E5D-E54D-98CA-C2BB7043BF82}">
      <dgm:prSet/>
      <dgm:spPr/>
      <dgm:t>
        <a:bodyPr/>
        <a:lstStyle/>
        <a:p>
          <a:endParaRPr lang="en-US"/>
        </a:p>
      </dgm:t>
    </dgm:pt>
    <dgm:pt modelId="{B2515955-F946-9F48-988C-D97D466D97E6}" type="sibTrans" cxnId="{4DD2F0EE-9E5D-E54D-98CA-C2BB7043BF82}">
      <dgm:prSet/>
      <dgm:spPr/>
      <dgm:t>
        <a:bodyPr/>
        <a:lstStyle/>
        <a:p>
          <a:endParaRPr lang="en-US"/>
        </a:p>
      </dgm:t>
    </dgm:pt>
    <dgm:pt modelId="{811151DB-034B-694D-9E01-D95000A28823}">
      <dgm:prSet phldrT="[Text]" custT="1"/>
      <dgm:spPr/>
      <dgm:t>
        <a:bodyPr/>
        <a:lstStyle/>
        <a:p>
          <a:r>
            <a:rPr lang="en-US" sz="1150" dirty="0" smtClean="0"/>
            <a:t>Written communication</a:t>
          </a:r>
          <a:endParaRPr lang="en-US" sz="1150" dirty="0"/>
        </a:p>
      </dgm:t>
    </dgm:pt>
    <dgm:pt modelId="{905D3DD1-165A-6648-8F81-2B849A919A1F}" type="parTrans" cxnId="{157EEEBC-C11B-004E-8550-ABE2B809ACE4}">
      <dgm:prSet/>
      <dgm:spPr/>
      <dgm:t>
        <a:bodyPr/>
        <a:lstStyle/>
        <a:p>
          <a:endParaRPr lang="en-US"/>
        </a:p>
      </dgm:t>
    </dgm:pt>
    <dgm:pt modelId="{53346AC9-47C1-2E4F-AFA0-9526E15457B3}" type="sibTrans" cxnId="{157EEEBC-C11B-004E-8550-ABE2B809ACE4}">
      <dgm:prSet/>
      <dgm:spPr/>
      <dgm:t>
        <a:bodyPr/>
        <a:lstStyle/>
        <a:p>
          <a:endParaRPr lang="en-US"/>
        </a:p>
      </dgm:t>
    </dgm:pt>
    <dgm:pt modelId="{F4B05A1B-7286-AA42-8153-A3D2E1816536}">
      <dgm:prSet phldrT="[Text]" custT="1"/>
      <dgm:spPr/>
      <dgm:t>
        <a:bodyPr/>
        <a:lstStyle/>
        <a:p>
          <a:r>
            <a:rPr lang="en-US" sz="1150" dirty="0" smtClean="0"/>
            <a:t>Relating knowledge to daily life</a:t>
          </a:r>
          <a:endParaRPr lang="en-US" sz="1150" dirty="0"/>
        </a:p>
      </dgm:t>
    </dgm:pt>
    <dgm:pt modelId="{1138FF7D-7A8A-6B45-B9B6-D9116FC5EFEE}" type="parTrans" cxnId="{62774F5B-A690-3D4C-B4C8-7DD0EB40B76C}">
      <dgm:prSet/>
      <dgm:spPr/>
      <dgm:t>
        <a:bodyPr/>
        <a:lstStyle/>
        <a:p>
          <a:endParaRPr lang="en-US"/>
        </a:p>
      </dgm:t>
    </dgm:pt>
    <dgm:pt modelId="{D9A8132A-37EA-D840-8C1C-C850370787A2}" type="sibTrans" cxnId="{62774F5B-A690-3D4C-B4C8-7DD0EB40B76C}">
      <dgm:prSet/>
      <dgm:spPr/>
      <dgm:t>
        <a:bodyPr/>
        <a:lstStyle/>
        <a:p>
          <a:endParaRPr lang="en-US"/>
        </a:p>
      </dgm:t>
    </dgm:pt>
    <dgm:pt modelId="{0DD27A4D-C0C3-5D4E-8005-E2F8AD5CA54E}">
      <dgm:prSet phldrT="[Text]" custT="1"/>
      <dgm:spPr/>
      <dgm:t>
        <a:bodyPr/>
        <a:lstStyle/>
        <a:p>
          <a:r>
            <a:rPr lang="en-US" sz="1150" dirty="0" smtClean="0"/>
            <a:t>Demonstrating professionalism</a:t>
          </a:r>
          <a:endParaRPr lang="en-US" sz="1150" dirty="0"/>
        </a:p>
      </dgm:t>
    </dgm:pt>
    <dgm:pt modelId="{EF33DFE5-CE43-E945-8D68-6B362B85876F}" type="parTrans" cxnId="{B067A416-E274-734B-9A25-4DE67A9105DE}">
      <dgm:prSet/>
      <dgm:spPr/>
      <dgm:t>
        <a:bodyPr/>
        <a:lstStyle/>
        <a:p>
          <a:endParaRPr lang="en-US"/>
        </a:p>
      </dgm:t>
    </dgm:pt>
    <dgm:pt modelId="{80A000D2-7E10-E643-A373-0DF79274D3E0}" type="sibTrans" cxnId="{B067A416-E274-734B-9A25-4DE67A9105DE}">
      <dgm:prSet/>
      <dgm:spPr/>
      <dgm:t>
        <a:bodyPr/>
        <a:lstStyle/>
        <a:p>
          <a:endParaRPr lang="en-US"/>
        </a:p>
      </dgm:t>
    </dgm:pt>
    <dgm:pt modelId="{21113DB7-C7CD-4743-8610-62841FF198BF}">
      <dgm:prSet phldrT="[Text]" custT="1"/>
      <dgm:spPr/>
      <dgm:t>
        <a:bodyPr/>
        <a:lstStyle/>
        <a:p>
          <a:r>
            <a:rPr lang="en-US" sz="1150" dirty="0" smtClean="0"/>
            <a:t>Managing career development</a:t>
          </a:r>
          <a:endParaRPr lang="en-US" sz="1150" dirty="0"/>
        </a:p>
      </dgm:t>
    </dgm:pt>
    <dgm:pt modelId="{051BE646-586C-D14A-B334-70D30A3CF06D}" type="parTrans" cxnId="{412240B8-8708-DC48-9E45-1FC75BDA2832}">
      <dgm:prSet/>
      <dgm:spPr/>
      <dgm:t>
        <a:bodyPr/>
        <a:lstStyle/>
        <a:p>
          <a:endParaRPr lang="en-US"/>
        </a:p>
      </dgm:t>
    </dgm:pt>
    <dgm:pt modelId="{E83A6492-2366-584E-A7CD-B02B8E6DAF3D}" type="sibTrans" cxnId="{412240B8-8708-DC48-9E45-1FC75BDA2832}">
      <dgm:prSet/>
      <dgm:spPr/>
      <dgm:t>
        <a:bodyPr/>
        <a:lstStyle/>
        <a:p>
          <a:endParaRPr lang="en-US"/>
        </a:p>
      </dgm:t>
    </dgm:pt>
    <dgm:pt modelId="{AEEB9099-3FF2-E34E-90DB-F97D3570BC36}">
      <dgm:prSet phldrT="[Text]" custT="1"/>
      <dgm:spPr/>
      <dgm:t>
        <a:bodyPr/>
        <a:lstStyle/>
        <a:p>
          <a:r>
            <a:rPr lang="en-US" sz="1150" dirty="0" smtClean="0"/>
            <a:t>Technological competence </a:t>
          </a:r>
          <a:endParaRPr lang="en-US" sz="1150" dirty="0"/>
        </a:p>
      </dgm:t>
    </dgm:pt>
    <dgm:pt modelId="{63F90A1C-B29F-354D-B2D4-781135D17A32}" type="parTrans" cxnId="{A521EEC3-53C1-C64D-A993-253F1EBF4489}">
      <dgm:prSet/>
      <dgm:spPr/>
      <dgm:t>
        <a:bodyPr/>
        <a:lstStyle/>
        <a:p>
          <a:endParaRPr lang="en-US"/>
        </a:p>
      </dgm:t>
    </dgm:pt>
    <dgm:pt modelId="{6A4E3161-A333-AF48-A689-E4FB50219998}" type="sibTrans" cxnId="{A521EEC3-53C1-C64D-A993-253F1EBF4489}">
      <dgm:prSet/>
      <dgm:spPr/>
      <dgm:t>
        <a:bodyPr/>
        <a:lstStyle/>
        <a:p>
          <a:endParaRPr lang="en-US"/>
        </a:p>
      </dgm:t>
    </dgm:pt>
    <dgm:pt modelId="{89418630-00A7-B74D-9F0A-4677B68E2479}">
      <dgm:prSet phldrT="[Text]" custT="1"/>
      <dgm:spPr/>
      <dgm:t>
        <a:bodyPr/>
        <a:lstStyle/>
        <a:p>
          <a:r>
            <a:rPr lang="en-US" sz="1150" dirty="0" smtClean="0"/>
            <a:t>Communicating effectively </a:t>
          </a:r>
          <a:endParaRPr lang="en-US" sz="1150" dirty="0"/>
        </a:p>
      </dgm:t>
    </dgm:pt>
    <dgm:pt modelId="{2791603A-DD95-E54C-9DC8-DA1756A603B2}" type="parTrans" cxnId="{B3262A58-B3E3-E642-8251-09A516F41F20}">
      <dgm:prSet/>
      <dgm:spPr/>
      <dgm:t>
        <a:bodyPr/>
        <a:lstStyle/>
        <a:p>
          <a:endParaRPr lang="en-US"/>
        </a:p>
      </dgm:t>
    </dgm:pt>
    <dgm:pt modelId="{9D6B7E53-3976-E941-8A57-D8950136EEA7}" type="sibTrans" cxnId="{B3262A58-B3E3-E642-8251-09A516F41F20}">
      <dgm:prSet/>
      <dgm:spPr/>
      <dgm:t>
        <a:bodyPr/>
        <a:lstStyle/>
        <a:p>
          <a:endParaRPr lang="en-US"/>
        </a:p>
      </dgm:t>
    </dgm:pt>
    <dgm:pt modelId="{F3066B76-BA35-C74A-B413-B59D55C76EF2}">
      <dgm:prSet/>
      <dgm:spPr/>
      <dgm:t>
        <a:bodyPr/>
        <a:lstStyle/>
        <a:p>
          <a:r>
            <a:rPr lang="en-US" dirty="0" smtClean="0"/>
            <a:t>Critical thinking </a:t>
          </a:r>
          <a:endParaRPr lang="en-US" dirty="0"/>
        </a:p>
      </dgm:t>
    </dgm:pt>
    <dgm:pt modelId="{0153CD87-E23A-CD4A-8839-D99A1BF41035}" type="parTrans" cxnId="{D7FA7B09-CCB8-8449-9001-963A6D275B8C}">
      <dgm:prSet/>
      <dgm:spPr/>
      <dgm:t>
        <a:bodyPr/>
        <a:lstStyle/>
        <a:p>
          <a:endParaRPr lang="en-US"/>
        </a:p>
      </dgm:t>
    </dgm:pt>
    <dgm:pt modelId="{58655E9F-3B96-0C4F-B3A4-050C4462389A}" type="sibTrans" cxnId="{D7FA7B09-CCB8-8449-9001-963A6D275B8C}">
      <dgm:prSet/>
      <dgm:spPr/>
      <dgm:t>
        <a:bodyPr/>
        <a:lstStyle/>
        <a:p>
          <a:endParaRPr lang="en-US"/>
        </a:p>
      </dgm:t>
    </dgm:pt>
    <dgm:pt modelId="{92D14A88-B2B2-E24F-BCC8-D973F7C2E386}">
      <dgm:prSet/>
      <dgm:spPr/>
      <dgm:t>
        <a:bodyPr/>
        <a:lstStyle/>
        <a:p>
          <a:r>
            <a:rPr lang="en-US" dirty="0" smtClean="0"/>
            <a:t>Reflective thinking </a:t>
          </a:r>
          <a:endParaRPr lang="en-US" dirty="0"/>
        </a:p>
      </dgm:t>
    </dgm:pt>
    <dgm:pt modelId="{543CD0BB-B3AD-8743-9597-FDDA54D59795}" type="parTrans" cxnId="{AD76258D-9D4A-D44A-92E3-4DC8566EEFEF}">
      <dgm:prSet/>
      <dgm:spPr/>
      <dgm:t>
        <a:bodyPr/>
        <a:lstStyle/>
        <a:p>
          <a:endParaRPr lang="en-US"/>
        </a:p>
      </dgm:t>
    </dgm:pt>
    <dgm:pt modelId="{E9B51BBB-2274-9744-8D28-E35A6AFAC31D}" type="sibTrans" cxnId="{AD76258D-9D4A-D44A-92E3-4DC8566EEFEF}">
      <dgm:prSet/>
      <dgm:spPr/>
      <dgm:t>
        <a:bodyPr/>
        <a:lstStyle/>
        <a:p>
          <a:endParaRPr lang="en-US"/>
        </a:p>
      </dgm:t>
    </dgm:pt>
    <dgm:pt modelId="{382F293A-FBD1-E545-AAF0-CCA5207A6DFC}">
      <dgm:prSet/>
      <dgm:spPr/>
      <dgm:t>
        <a:bodyPr/>
        <a:lstStyle/>
        <a:p>
          <a:r>
            <a:rPr lang="en-US" dirty="0" smtClean="0"/>
            <a:t>Effective reasoning </a:t>
          </a:r>
          <a:endParaRPr lang="en-US" dirty="0"/>
        </a:p>
      </dgm:t>
    </dgm:pt>
    <dgm:pt modelId="{8ECDCB6E-B3F9-BA4B-BD06-DFA5C1053FC8}" type="parTrans" cxnId="{2659A02E-6FA4-EA46-B3CB-17744CA9FCD1}">
      <dgm:prSet/>
      <dgm:spPr/>
      <dgm:t>
        <a:bodyPr/>
        <a:lstStyle/>
        <a:p>
          <a:endParaRPr lang="en-US"/>
        </a:p>
      </dgm:t>
    </dgm:pt>
    <dgm:pt modelId="{8A873002-1C51-8A41-92F8-52F3BDF4341B}" type="sibTrans" cxnId="{2659A02E-6FA4-EA46-B3CB-17744CA9FCD1}">
      <dgm:prSet/>
      <dgm:spPr/>
      <dgm:t>
        <a:bodyPr/>
        <a:lstStyle/>
        <a:p>
          <a:endParaRPr lang="en-US"/>
        </a:p>
      </dgm:t>
    </dgm:pt>
    <dgm:pt modelId="{B75AD61E-6439-B74E-8A8C-3DBCDFD536C5}">
      <dgm:prSet/>
      <dgm:spPr/>
      <dgm:t>
        <a:bodyPr/>
        <a:lstStyle/>
        <a:p>
          <a:r>
            <a:rPr lang="en-US" dirty="0" smtClean="0"/>
            <a:t>Commitment to ethics and integrity </a:t>
          </a:r>
          <a:endParaRPr lang="en-US" dirty="0"/>
        </a:p>
      </dgm:t>
    </dgm:pt>
    <dgm:pt modelId="{0DCFADA9-08DC-D641-9C03-FFE45438C2FE}" type="parTrans" cxnId="{31616169-1E16-0A4D-A0D2-F6B404861977}">
      <dgm:prSet/>
      <dgm:spPr/>
      <dgm:t>
        <a:bodyPr/>
        <a:lstStyle/>
        <a:p>
          <a:endParaRPr lang="en-US"/>
        </a:p>
      </dgm:t>
    </dgm:pt>
    <dgm:pt modelId="{1C6E56BC-CF1D-184C-9F8F-B313C34B6136}" type="sibTrans" cxnId="{31616169-1E16-0A4D-A0D2-F6B404861977}">
      <dgm:prSet/>
      <dgm:spPr/>
      <dgm:t>
        <a:bodyPr/>
        <a:lstStyle/>
        <a:p>
          <a:endParaRPr lang="en-US"/>
        </a:p>
      </dgm:t>
    </dgm:pt>
    <dgm:pt modelId="{4F7F3DE5-BDA9-B94C-BAD7-28C7E8D37A35}">
      <dgm:prSet/>
      <dgm:spPr/>
      <dgm:t>
        <a:bodyPr/>
        <a:lstStyle/>
        <a:p>
          <a:r>
            <a:rPr lang="en-US" dirty="0" smtClean="0"/>
            <a:t>Connecting knowledge to other knowledge, ideas, and experiences</a:t>
          </a:r>
          <a:endParaRPr lang="en-US" dirty="0"/>
        </a:p>
      </dgm:t>
    </dgm:pt>
    <dgm:pt modelId="{D2F7267C-F819-414A-8F7B-7DF4E938BDE2}" type="parTrans" cxnId="{05B22EF6-A05C-4E43-93F3-6CB3EF067AD7}">
      <dgm:prSet/>
      <dgm:spPr/>
      <dgm:t>
        <a:bodyPr/>
        <a:lstStyle/>
        <a:p>
          <a:endParaRPr lang="en-US"/>
        </a:p>
      </dgm:t>
    </dgm:pt>
    <dgm:pt modelId="{C198D42E-1C98-F146-9B17-D6421C714902}" type="sibTrans" cxnId="{05B22EF6-A05C-4E43-93F3-6CB3EF067AD7}">
      <dgm:prSet/>
      <dgm:spPr/>
      <dgm:t>
        <a:bodyPr/>
        <a:lstStyle/>
        <a:p>
          <a:endParaRPr lang="en-US"/>
        </a:p>
      </dgm:t>
    </dgm:pt>
    <dgm:pt modelId="{10A16116-2899-234E-9A51-802F59101A46}">
      <dgm:prSet/>
      <dgm:spPr/>
      <dgm:t>
        <a:bodyPr/>
        <a:lstStyle/>
        <a:p>
          <a:r>
            <a:rPr lang="en-US" dirty="0" smtClean="0"/>
            <a:t>Creativity</a:t>
          </a:r>
          <a:endParaRPr lang="en-US" dirty="0"/>
        </a:p>
      </dgm:t>
    </dgm:pt>
    <dgm:pt modelId="{D41611A6-AF04-5944-B584-95A6AD7F28FC}" type="parTrans" cxnId="{0C95990F-0031-3941-A02A-93EF327C56CE}">
      <dgm:prSet/>
      <dgm:spPr/>
      <dgm:t>
        <a:bodyPr/>
        <a:lstStyle/>
        <a:p>
          <a:endParaRPr lang="en-US"/>
        </a:p>
      </dgm:t>
    </dgm:pt>
    <dgm:pt modelId="{DFC104B9-99F4-ED46-9315-DE07CF7D5CFD}" type="sibTrans" cxnId="{0C95990F-0031-3941-A02A-93EF327C56CE}">
      <dgm:prSet/>
      <dgm:spPr/>
      <dgm:t>
        <a:bodyPr/>
        <a:lstStyle/>
        <a:p>
          <a:endParaRPr lang="en-US"/>
        </a:p>
      </dgm:t>
    </dgm:pt>
    <dgm:pt modelId="{A51E679C-E43A-714F-9F63-7DA21F173E30}">
      <dgm:prSet/>
      <dgm:spPr/>
      <dgm:t>
        <a:bodyPr/>
        <a:lstStyle/>
        <a:p>
          <a:r>
            <a:rPr lang="en-US" dirty="0" smtClean="0"/>
            <a:t>Maintaining health and wellness</a:t>
          </a:r>
          <a:endParaRPr lang="en-US" dirty="0"/>
        </a:p>
      </dgm:t>
    </dgm:pt>
    <dgm:pt modelId="{581F7A77-37FB-9E44-AA81-204ACBD01869}" type="parTrans" cxnId="{2705D6C1-676D-0D43-AE11-26C9AFC13A19}">
      <dgm:prSet/>
      <dgm:spPr/>
      <dgm:t>
        <a:bodyPr/>
        <a:lstStyle/>
        <a:p>
          <a:endParaRPr lang="en-US"/>
        </a:p>
      </dgm:t>
    </dgm:pt>
    <dgm:pt modelId="{EA29451F-88DA-224B-A65B-90930C886261}" type="sibTrans" cxnId="{2705D6C1-676D-0D43-AE11-26C9AFC13A19}">
      <dgm:prSet/>
      <dgm:spPr/>
      <dgm:t>
        <a:bodyPr/>
        <a:lstStyle/>
        <a:p>
          <a:endParaRPr lang="en-US"/>
        </a:p>
      </dgm:t>
    </dgm:pt>
    <dgm:pt modelId="{D8CB4B30-0015-DF4D-9D9E-E3F23FEF2619}">
      <dgm:prSet/>
      <dgm:spPr/>
      <dgm:t>
        <a:bodyPr/>
        <a:lstStyle/>
        <a:p>
          <a:r>
            <a:rPr lang="en-US" dirty="0" smtClean="0"/>
            <a:t>Managing personal affairs</a:t>
          </a:r>
          <a:endParaRPr lang="en-US" dirty="0"/>
        </a:p>
      </dgm:t>
    </dgm:pt>
    <dgm:pt modelId="{3CDD7C52-4543-0B46-8CE2-983F7A5D015C}" type="parTrans" cxnId="{601E1306-123C-8240-B299-8055D9F78B0A}">
      <dgm:prSet/>
      <dgm:spPr/>
      <dgm:t>
        <a:bodyPr/>
        <a:lstStyle/>
        <a:p>
          <a:endParaRPr lang="en-US"/>
        </a:p>
      </dgm:t>
    </dgm:pt>
    <dgm:pt modelId="{E2F51B6D-8040-AD46-B049-2E6E967A45F7}" type="sibTrans" cxnId="{601E1306-123C-8240-B299-8055D9F78B0A}">
      <dgm:prSet/>
      <dgm:spPr/>
      <dgm:t>
        <a:bodyPr/>
        <a:lstStyle/>
        <a:p>
          <a:endParaRPr lang="en-US"/>
        </a:p>
      </dgm:t>
    </dgm:pt>
    <dgm:pt modelId="{7F5C0ADA-9C75-3747-B521-8CD54923133E}">
      <dgm:prSet/>
      <dgm:spPr/>
      <dgm:t>
        <a:bodyPr/>
        <a:lstStyle/>
        <a:p>
          <a:r>
            <a:rPr lang="en-US" dirty="0" smtClean="0"/>
            <a:t>Pursuing goals</a:t>
          </a:r>
          <a:endParaRPr lang="en-US" dirty="0"/>
        </a:p>
      </dgm:t>
    </dgm:pt>
    <dgm:pt modelId="{F2EF02CB-5BBB-DB4C-8734-4BCB439D0AEA}" type="parTrans" cxnId="{2E01CDF8-B0CF-4940-A7DB-F7965DD2F1FD}">
      <dgm:prSet/>
      <dgm:spPr/>
      <dgm:t>
        <a:bodyPr/>
        <a:lstStyle/>
        <a:p>
          <a:endParaRPr lang="en-US"/>
        </a:p>
      </dgm:t>
    </dgm:pt>
    <dgm:pt modelId="{2C5433CA-AAEE-2D42-976D-3A1E95042D7E}" type="sibTrans" cxnId="{2E01CDF8-B0CF-4940-A7DB-F7965DD2F1FD}">
      <dgm:prSet/>
      <dgm:spPr/>
      <dgm:t>
        <a:bodyPr/>
        <a:lstStyle/>
        <a:p>
          <a:endParaRPr lang="en-US"/>
        </a:p>
      </dgm:t>
    </dgm:pt>
    <dgm:pt modelId="{6CACB39D-0474-8248-BF03-FCFA688006B0}">
      <dgm:prSet/>
      <dgm:spPr/>
      <dgm:t>
        <a:bodyPr/>
        <a:lstStyle/>
        <a:p>
          <a:r>
            <a:rPr lang="en-US" dirty="0" smtClean="0"/>
            <a:t>Living a purposeful and satisfying life </a:t>
          </a:r>
          <a:endParaRPr lang="en-US" dirty="0"/>
        </a:p>
      </dgm:t>
    </dgm:pt>
    <dgm:pt modelId="{5904A539-5E1A-FF4B-9928-6F257EF53011}" type="parTrans" cxnId="{61C6C709-F261-784C-BEF2-CCD967508637}">
      <dgm:prSet/>
      <dgm:spPr/>
      <dgm:t>
        <a:bodyPr/>
        <a:lstStyle/>
        <a:p>
          <a:endParaRPr lang="en-US"/>
        </a:p>
      </dgm:t>
    </dgm:pt>
    <dgm:pt modelId="{70AC7EED-6070-B346-945A-0505BBB55AD7}" type="sibTrans" cxnId="{61C6C709-F261-784C-BEF2-CCD967508637}">
      <dgm:prSet/>
      <dgm:spPr/>
      <dgm:t>
        <a:bodyPr/>
        <a:lstStyle/>
        <a:p>
          <a:endParaRPr lang="en-US"/>
        </a:p>
      </dgm:t>
    </dgm:pt>
    <dgm:pt modelId="{368B81F2-CF3B-1648-B937-CE692760203B}">
      <dgm:prSet/>
      <dgm:spPr/>
      <dgm:t>
        <a:bodyPr/>
        <a:lstStyle/>
        <a:p>
          <a:r>
            <a:rPr lang="en-US" dirty="0" smtClean="0"/>
            <a:t>CRITICAL THINKING &amp; ETHICAL REASONING	</a:t>
          </a:r>
          <a:endParaRPr lang="en-US" dirty="0"/>
        </a:p>
      </dgm:t>
    </dgm:pt>
    <dgm:pt modelId="{5376CFE7-BAAE-2349-A739-AE380FF1C312}" type="sibTrans" cxnId="{1AACB396-9CC9-B343-9D05-53482F1F8D2F}">
      <dgm:prSet/>
      <dgm:spPr/>
      <dgm:t>
        <a:bodyPr/>
        <a:lstStyle/>
        <a:p>
          <a:endParaRPr lang="en-US"/>
        </a:p>
      </dgm:t>
    </dgm:pt>
    <dgm:pt modelId="{B8504D19-AC79-9941-83F9-D878BD9A4594}" type="parTrans" cxnId="{1AACB396-9CC9-B343-9D05-53482F1F8D2F}">
      <dgm:prSet/>
      <dgm:spPr/>
      <dgm:t>
        <a:bodyPr/>
        <a:lstStyle/>
        <a:p>
          <a:endParaRPr lang="en-US"/>
        </a:p>
      </dgm:t>
    </dgm:pt>
    <dgm:pt modelId="{0EE8B02C-3C84-F641-96E7-401EE8428012}" type="pres">
      <dgm:prSet presAssocID="{7DEB913B-879D-0046-89EE-02EE272927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A2479-2066-6A44-8A79-6BA556296256}" type="pres">
      <dgm:prSet presAssocID="{FCB5F297-3109-FD47-AC9A-3C6B85224D78}" presName="composite" presStyleCnt="0"/>
      <dgm:spPr/>
    </dgm:pt>
    <dgm:pt modelId="{93FFF7AA-7EE4-844C-8A41-DD840FEEF723}" type="pres">
      <dgm:prSet presAssocID="{FCB5F297-3109-FD47-AC9A-3C6B85224D78}" presName="parTx" presStyleLbl="alignNode1" presStyleIdx="0" presStyleCnt="5" custScaleY="169162" custLinFactY="-151657" custLinFactNeighborX="-261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FD110-95B2-9645-9D75-BC2EF6C31D70}" type="pres">
      <dgm:prSet presAssocID="{FCB5F297-3109-FD47-AC9A-3C6B85224D78}" presName="desTx" presStyleLbl="alignAccFollowNode1" presStyleIdx="0" presStyleCnt="5" custScaleY="100000" custLinFactNeighborX="-261" custLinFactNeighborY="-34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FE147-2D80-5245-9C2A-81275589EE08}" type="pres">
      <dgm:prSet presAssocID="{DD772A50-E18B-074F-8762-2190B3884DB8}" presName="space" presStyleCnt="0"/>
      <dgm:spPr/>
    </dgm:pt>
    <dgm:pt modelId="{9AA3AB94-33EB-DD42-8E87-CCCFCE4F593F}" type="pres">
      <dgm:prSet presAssocID="{792F9448-36FA-AC4A-B311-05DCCA3D272A}" presName="composite" presStyleCnt="0"/>
      <dgm:spPr/>
    </dgm:pt>
    <dgm:pt modelId="{183FA2B9-1C47-EB46-85E9-53C77627CB11}" type="pres">
      <dgm:prSet presAssocID="{792F9448-36FA-AC4A-B311-05DCCA3D272A}" presName="parTx" presStyleLbl="alignNode1" presStyleIdx="1" presStyleCnt="5" custScaleY="172235" custLinFactY="-150941" custLinFactNeighborX="-198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E9B0E-00DE-3049-B1AA-249F841748AC}" type="pres">
      <dgm:prSet presAssocID="{792F9448-36FA-AC4A-B311-05DCCA3D272A}" presName="desTx" presStyleLbl="alignAccFollowNode1" presStyleIdx="1" presStyleCnt="5" custScaleY="100001" custLinFactNeighborX="-1980" custLinFactNeighborY="-34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30728-CCF5-534A-9BE5-805A7AFA59F3}" type="pres">
      <dgm:prSet presAssocID="{33DE0058-B9F0-3446-A71C-FF7D437AC425}" presName="space" presStyleCnt="0"/>
      <dgm:spPr/>
    </dgm:pt>
    <dgm:pt modelId="{26D14A30-5B8A-F242-BFC6-642BC5DB3292}" type="pres">
      <dgm:prSet presAssocID="{BE1D639B-F3F0-954C-9BEC-74C3ABA7F9D8}" presName="composite" presStyleCnt="0"/>
      <dgm:spPr/>
    </dgm:pt>
    <dgm:pt modelId="{1118BA42-A626-B047-9D67-513F5B179FE9}" type="pres">
      <dgm:prSet presAssocID="{BE1D639B-F3F0-954C-9BEC-74C3ABA7F9D8}" presName="parTx" presStyleLbl="alignNode1" presStyleIdx="2" presStyleCnt="5" custScaleY="171796" custLinFactY="-151052" custLinFactNeighborX="-3699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C12EC-F325-1146-A62E-6D59C90DBF9A}" type="pres">
      <dgm:prSet presAssocID="{BE1D639B-F3F0-954C-9BEC-74C3ABA7F9D8}" presName="desTx" presStyleLbl="alignAccFollowNode1" presStyleIdx="2" presStyleCnt="5" custScaleY="100000" custLinFactNeighborX="-3699" custLinFactNeighborY="-34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04E43-8504-9F40-A0C2-E23B711042B5}" type="pres">
      <dgm:prSet presAssocID="{405BFEBC-4197-4F46-8D80-2A362520FC34}" presName="space" presStyleCnt="0"/>
      <dgm:spPr/>
    </dgm:pt>
    <dgm:pt modelId="{006915D8-6722-9548-8539-663AF022356E}" type="pres">
      <dgm:prSet presAssocID="{368B81F2-CF3B-1648-B937-CE692760203B}" presName="composite" presStyleCnt="0"/>
      <dgm:spPr/>
    </dgm:pt>
    <dgm:pt modelId="{EAFB0B09-6B69-8044-9824-213E3BBB96E3}" type="pres">
      <dgm:prSet presAssocID="{368B81F2-CF3B-1648-B937-CE692760203B}" presName="parTx" presStyleLbl="alignNode1" presStyleIdx="3" presStyleCnt="5" custScaleY="172020" custLinFactY="-152921" custLinFactNeighborX="-5419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52182-AF11-B64D-87B2-75AD392F3210}" type="pres">
      <dgm:prSet presAssocID="{368B81F2-CF3B-1648-B937-CE692760203B}" presName="desTx" presStyleLbl="alignAccFollowNode1" presStyleIdx="3" presStyleCnt="5" custScaleY="99527" custLinFactNeighborX="-5419" custLinFactNeighborY="-3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4C4E1-0EBB-AC4F-BFFA-4BD5730F6DC0}" type="pres">
      <dgm:prSet presAssocID="{5376CFE7-BAAE-2349-A739-AE380FF1C312}" presName="space" presStyleCnt="0"/>
      <dgm:spPr/>
    </dgm:pt>
    <dgm:pt modelId="{83D5782D-19EF-0B42-A966-AC491120B18F}" type="pres">
      <dgm:prSet presAssocID="{1533E536-1661-004D-977C-55334A95C626}" presName="composite" presStyleCnt="0"/>
      <dgm:spPr/>
    </dgm:pt>
    <dgm:pt modelId="{B02B91CD-0F9D-334F-976A-46E4A7F9A548}" type="pres">
      <dgm:prSet presAssocID="{1533E536-1661-004D-977C-55334A95C626}" presName="parTx" presStyleLbl="alignNode1" presStyleIdx="4" presStyleCnt="5" custScaleY="172065" custLinFactY="-139844" custLinFactNeighborX="-7138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AFC24-A0EB-C445-AAF6-8F9ED94CC171}" type="pres">
      <dgm:prSet presAssocID="{1533E536-1661-004D-977C-55334A95C626}" presName="desTx" presStyleLbl="alignAccFollowNode1" presStyleIdx="4" presStyleCnt="5" custScaleX="99816" custScaleY="99503" custLinFactNeighborX="-7230" custLinFactNeighborY="-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4F5A6-0F50-9C4B-AA4E-1EC2EB1E5FC8}" type="presOf" srcId="{F4B05A1B-7286-AA42-8153-A3D2E1816536}" destId="{B87C12EC-F325-1146-A62E-6D59C90DBF9A}" srcOrd="0" destOrd="2" presId="urn:microsoft.com/office/officeart/2005/8/layout/hList1"/>
    <dgm:cxn modelId="{B067A416-E274-734B-9A25-4DE67A9105DE}" srcId="{BE1D639B-F3F0-954C-9BEC-74C3ABA7F9D8}" destId="{0DD27A4D-C0C3-5D4E-8005-E2F8AD5CA54E}" srcOrd="3" destOrd="0" parTransId="{EF33DFE5-CE43-E945-8D68-6B362B85876F}" sibTransId="{80A000D2-7E10-E643-A373-0DF79274D3E0}"/>
    <dgm:cxn modelId="{BFC3109A-0CC5-134D-BBD1-1C00D3B7D833}" type="presOf" srcId="{70D3008A-25E3-7A47-B0E1-98A83565D207}" destId="{87CFD110-95B2-9645-9D75-BC2EF6C31D70}" srcOrd="0" destOrd="0" presId="urn:microsoft.com/office/officeart/2005/8/layout/hList1"/>
    <dgm:cxn modelId="{65700D68-5D80-D24A-8F04-4E26449D2376}" srcId="{FCB5F297-3109-FD47-AC9A-3C6B85224D78}" destId="{467BA758-A97B-6842-960B-D3EBC2F191A7}" srcOrd="3" destOrd="0" parTransId="{D2558CCC-23F9-2949-92FF-A189F6799A83}" sibTransId="{87FA1ED9-4EC5-4B45-83B1-C3CA6C85162F}"/>
    <dgm:cxn modelId="{157EEEBC-C11B-004E-8550-ABE2B809ACE4}" srcId="{BE1D639B-F3F0-954C-9BEC-74C3ABA7F9D8}" destId="{811151DB-034B-694D-9E01-D95000A28823}" srcOrd="1" destOrd="0" parTransId="{905D3DD1-165A-6648-8F81-2B849A919A1F}" sibTransId="{53346AC9-47C1-2E4F-AFA0-9526E15457B3}"/>
    <dgm:cxn modelId="{3A8F0F59-26BC-0A41-82CB-83C27A37641F}" srcId="{FCB5F297-3109-FD47-AC9A-3C6B85224D78}" destId="{70D3008A-25E3-7A47-B0E1-98A83565D207}" srcOrd="0" destOrd="0" parTransId="{F8913C63-7451-A94B-BE3A-DC56A9F34E6B}" sibTransId="{4D10A8C6-D9ED-0D48-9E8A-5E0AA7DF78EB}"/>
    <dgm:cxn modelId="{81D9AFCB-4580-984C-830A-345650D55BBE}" srcId="{FCB5F297-3109-FD47-AC9A-3C6B85224D78}" destId="{EAAB40AA-DDE3-C748-86A6-78E7CF3627B9}" srcOrd="1" destOrd="0" parTransId="{BD46D34A-609A-4143-AEC3-C92D0D8A5269}" sibTransId="{EFCA1646-6575-D84D-8659-87E96F9B8CAB}"/>
    <dgm:cxn modelId="{412240B8-8708-DC48-9E45-1FC75BDA2832}" srcId="{BE1D639B-F3F0-954C-9BEC-74C3ABA7F9D8}" destId="{21113DB7-C7CD-4743-8610-62841FF198BF}" srcOrd="4" destOrd="0" parTransId="{051BE646-586C-D14A-B334-70D30A3CF06D}" sibTransId="{E83A6492-2366-584E-A7CD-B02B8E6DAF3D}"/>
    <dgm:cxn modelId="{7471AF54-F891-0C45-9576-754DFEA14288}" type="presOf" srcId="{382F293A-FBD1-E545-AAF0-CCA5207A6DFC}" destId="{BEA52182-AF11-B64D-87B2-75AD392F3210}" srcOrd="0" destOrd="2" presId="urn:microsoft.com/office/officeart/2005/8/layout/hList1"/>
    <dgm:cxn modelId="{2659A02E-6FA4-EA46-B3CB-17744CA9FCD1}" srcId="{368B81F2-CF3B-1648-B937-CE692760203B}" destId="{382F293A-FBD1-E545-AAF0-CCA5207A6DFC}" srcOrd="2" destOrd="0" parTransId="{8ECDCB6E-B3F9-BA4B-BD06-DFA5C1053FC8}" sibTransId="{8A873002-1C51-8A41-92F8-52F3BDF4341B}"/>
    <dgm:cxn modelId="{A521EEC3-53C1-C64D-A993-253F1EBF4489}" srcId="{BE1D639B-F3F0-954C-9BEC-74C3ABA7F9D8}" destId="{AEEB9099-3FF2-E34E-90DB-F97D3570BC36}" srcOrd="5" destOrd="0" parTransId="{63F90A1C-B29F-354D-B2D4-781135D17A32}" sibTransId="{6A4E3161-A333-AF48-A689-E4FB50219998}"/>
    <dgm:cxn modelId="{4DD2F0EE-9E5D-E54D-98CA-C2BB7043BF82}" srcId="{792F9448-36FA-AC4A-B311-05DCCA3D272A}" destId="{31405D67-2E9C-BF4F-B67C-FF96F427368E}" srcOrd="4" destOrd="0" parTransId="{8CD900FF-C180-8A4E-BBAA-AC1B618E893B}" sibTransId="{B2515955-F946-9F48-988C-D97D466D97E6}"/>
    <dgm:cxn modelId="{2FC57E45-A5C2-0144-ADA8-0077B36CB76E}" type="presOf" srcId="{21113DB7-C7CD-4743-8610-62841FF198BF}" destId="{B87C12EC-F325-1146-A62E-6D59C90DBF9A}" srcOrd="0" destOrd="4" presId="urn:microsoft.com/office/officeart/2005/8/layout/hList1"/>
    <dgm:cxn modelId="{D760AE56-810D-B44D-8BAE-1AD46705329B}" type="presOf" srcId="{B75AD61E-6439-B74E-8A8C-3DBCDFD536C5}" destId="{BEA52182-AF11-B64D-87B2-75AD392F3210}" srcOrd="0" destOrd="3" presId="urn:microsoft.com/office/officeart/2005/8/layout/hList1"/>
    <dgm:cxn modelId="{2E01CDF8-B0CF-4940-A7DB-F7965DD2F1FD}" srcId="{1533E536-1661-004D-977C-55334A95C626}" destId="{7F5C0ADA-9C75-3747-B521-8CD54923133E}" srcOrd="2" destOrd="0" parTransId="{F2EF02CB-5BBB-DB4C-8734-4BCB439D0AEA}" sibTransId="{2C5433CA-AAEE-2D42-976D-3A1E95042D7E}"/>
    <dgm:cxn modelId="{F22F19DA-20B6-B14A-BED8-83B383FF0C5D}" type="presOf" srcId="{A51E679C-E43A-714F-9F63-7DA21F173E30}" destId="{E97AFC24-A0EB-C445-AAF6-8F9ED94CC171}" srcOrd="0" destOrd="0" presId="urn:microsoft.com/office/officeart/2005/8/layout/hList1"/>
    <dgm:cxn modelId="{89F73F77-276F-A649-91F4-5A78997C3372}" type="presOf" srcId="{89418630-00A7-B74D-9F0A-4677B68E2479}" destId="{B87C12EC-F325-1146-A62E-6D59C90DBF9A}" srcOrd="0" destOrd="6" presId="urn:microsoft.com/office/officeart/2005/8/layout/hList1"/>
    <dgm:cxn modelId="{CC038047-8655-5947-B2A4-9FE3262D0C93}" type="presOf" srcId="{FCB5F297-3109-FD47-AC9A-3C6B85224D78}" destId="{93FFF7AA-7EE4-844C-8A41-DD840FEEF723}" srcOrd="0" destOrd="0" presId="urn:microsoft.com/office/officeart/2005/8/layout/hList1"/>
    <dgm:cxn modelId="{851865F2-0763-004C-816E-A61B26FD049D}" srcId="{792F9448-36FA-AC4A-B311-05DCCA3D272A}" destId="{8E494983-D7FD-DF4E-AE98-A10EE120BAB1}" srcOrd="0" destOrd="0" parTransId="{25BE3C9B-0752-C140-9D77-506711FBA2E9}" sibTransId="{79399F7B-9002-7E4B-BA97-72A43B70746B}"/>
    <dgm:cxn modelId="{30830133-2241-4C41-BE8F-5304496BC17A}" type="presOf" srcId="{F3066B76-BA35-C74A-B413-B59D55C76EF2}" destId="{BEA52182-AF11-B64D-87B2-75AD392F3210}" srcOrd="0" destOrd="0" presId="urn:microsoft.com/office/officeart/2005/8/layout/hList1"/>
    <dgm:cxn modelId="{D7FA7B09-CCB8-8449-9001-963A6D275B8C}" srcId="{368B81F2-CF3B-1648-B937-CE692760203B}" destId="{F3066B76-BA35-C74A-B413-B59D55C76EF2}" srcOrd="0" destOrd="0" parTransId="{0153CD87-E23A-CD4A-8839-D99A1BF41035}" sibTransId="{58655E9F-3B96-0C4F-B3A4-050C4462389A}"/>
    <dgm:cxn modelId="{2705D6C1-676D-0D43-AE11-26C9AFC13A19}" srcId="{1533E536-1661-004D-977C-55334A95C626}" destId="{A51E679C-E43A-714F-9F63-7DA21F173E30}" srcOrd="0" destOrd="0" parTransId="{581F7A77-37FB-9E44-AA81-204ACBD01869}" sibTransId="{EA29451F-88DA-224B-A65B-90930C886261}"/>
    <dgm:cxn modelId="{7138EEE9-06DF-B746-BFCC-8438BC360923}" type="presOf" srcId="{782A8019-AACE-444E-A3AE-EC17E0176B3E}" destId="{6C3E9B0E-00DE-3049-B1AA-249F841748AC}" srcOrd="0" destOrd="1" presId="urn:microsoft.com/office/officeart/2005/8/layout/hList1"/>
    <dgm:cxn modelId="{E47D994F-D0EB-C04B-A6EC-6816B3DB2CC9}" type="presOf" srcId="{92D14A88-B2B2-E24F-BCC8-D973F7C2E386}" destId="{BEA52182-AF11-B64D-87B2-75AD392F3210}" srcOrd="0" destOrd="1" presId="urn:microsoft.com/office/officeart/2005/8/layout/hList1"/>
    <dgm:cxn modelId="{4F18CDB5-99C4-C54A-8FF7-466C98D9E3B3}" type="presOf" srcId="{D171F6A7-BD40-234E-8C7C-B16E37D21E7A}" destId="{B87C12EC-F325-1146-A62E-6D59C90DBF9A}" srcOrd="0" destOrd="0" presId="urn:microsoft.com/office/officeart/2005/8/layout/hList1"/>
    <dgm:cxn modelId="{61C6C709-F261-784C-BEF2-CCD967508637}" srcId="{1533E536-1661-004D-977C-55334A95C626}" destId="{6CACB39D-0474-8248-BF03-FCFA688006B0}" srcOrd="3" destOrd="0" parTransId="{5904A539-5E1A-FF4B-9928-6F257EF53011}" sibTransId="{70AC7EED-6070-B346-945A-0505BBB55AD7}"/>
    <dgm:cxn modelId="{F10FA00D-4826-BA4C-A5E8-729794203339}" type="presOf" srcId="{10A16116-2899-234E-9A51-802F59101A46}" destId="{BEA52182-AF11-B64D-87B2-75AD392F3210}" srcOrd="0" destOrd="5" presId="urn:microsoft.com/office/officeart/2005/8/layout/hList1"/>
    <dgm:cxn modelId="{AD76258D-9D4A-D44A-92E3-4DC8566EEFEF}" srcId="{368B81F2-CF3B-1648-B937-CE692760203B}" destId="{92D14A88-B2B2-E24F-BCC8-D973F7C2E386}" srcOrd="1" destOrd="0" parTransId="{543CD0BB-B3AD-8743-9597-FDDA54D59795}" sibTransId="{E9B51BBB-2274-9744-8D28-E35A6AFAC31D}"/>
    <dgm:cxn modelId="{31616169-1E16-0A4D-A0D2-F6B404861977}" srcId="{368B81F2-CF3B-1648-B937-CE692760203B}" destId="{B75AD61E-6439-B74E-8A8C-3DBCDFD536C5}" srcOrd="3" destOrd="0" parTransId="{0DCFADA9-08DC-D641-9C03-FFE45438C2FE}" sibTransId="{1C6E56BC-CF1D-184C-9F8F-B313C34B6136}"/>
    <dgm:cxn modelId="{7C621B12-1865-EC48-BC59-A3E073F97F27}" srcId="{BE1D639B-F3F0-954C-9BEC-74C3ABA7F9D8}" destId="{D171F6A7-BD40-234E-8C7C-B16E37D21E7A}" srcOrd="0" destOrd="0" parTransId="{6B5058B2-75A4-4E49-A759-473819520321}" sibTransId="{24380519-3B5E-AB45-A981-5989CF481EDD}"/>
    <dgm:cxn modelId="{B3262A58-B3E3-E642-8251-09A516F41F20}" srcId="{BE1D639B-F3F0-954C-9BEC-74C3ABA7F9D8}" destId="{89418630-00A7-B74D-9F0A-4677B68E2479}" srcOrd="6" destOrd="0" parTransId="{2791603A-DD95-E54C-9DC8-DA1756A603B2}" sibTransId="{9D6B7E53-3976-E941-8A57-D8950136EEA7}"/>
    <dgm:cxn modelId="{155632FE-81A5-B842-8C4D-0A3900CB87DC}" type="presOf" srcId="{7F5C0ADA-9C75-3747-B521-8CD54923133E}" destId="{E97AFC24-A0EB-C445-AAF6-8F9ED94CC171}" srcOrd="0" destOrd="2" presId="urn:microsoft.com/office/officeart/2005/8/layout/hList1"/>
    <dgm:cxn modelId="{5D1A6C7F-364D-1D4F-B7BE-495612CCD3A2}" type="presOf" srcId="{BE1D639B-F3F0-954C-9BEC-74C3ABA7F9D8}" destId="{1118BA42-A626-B047-9D67-513F5B179FE9}" srcOrd="0" destOrd="0" presId="urn:microsoft.com/office/officeart/2005/8/layout/hList1"/>
    <dgm:cxn modelId="{3B111B91-0F79-6341-AD1A-8C04B10D3D6E}" type="presOf" srcId="{AEEB9099-3FF2-E34E-90DB-F97D3570BC36}" destId="{B87C12EC-F325-1146-A62E-6D59C90DBF9A}" srcOrd="0" destOrd="5" presId="urn:microsoft.com/office/officeart/2005/8/layout/hList1"/>
    <dgm:cxn modelId="{A25EFDC9-26FE-A142-8A3D-372FB3D11640}" type="presOf" srcId="{368B81F2-CF3B-1648-B937-CE692760203B}" destId="{EAFB0B09-6B69-8044-9824-213E3BBB96E3}" srcOrd="0" destOrd="0" presId="urn:microsoft.com/office/officeart/2005/8/layout/hList1"/>
    <dgm:cxn modelId="{07B1173C-47D5-5C4F-826E-215EAC9CD910}" srcId="{7DEB913B-879D-0046-89EE-02EE2729275C}" destId="{1533E536-1661-004D-977C-55334A95C626}" srcOrd="4" destOrd="0" parTransId="{D0981A98-DC3C-8943-9F2C-CB61E56666C1}" sibTransId="{51E4DA0E-36DD-C24E-8C6C-17624499D544}"/>
    <dgm:cxn modelId="{E98AA632-D536-7648-B6B1-6BDCB0521518}" srcId="{89418630-00A7-B74D-9F0A-4677B68E2479}" destId="{C254039F-130E-C94A-ACB2-0106B8C7CCAB}" srcOrd="0" destOrd="0" parTransId="{E1615E87-637B-584B-83B6-5EC59CC3EE69}" sibTransId="{2E50EBA9-A6FD-1B4D-9AD0-E4EF82274560}"/>
    <dgm:cxn modelId="{7E087132-F2C2-4745-8119-BAAB3F4C70C1}" srcId="{792F9448-36FA-AC4A-B311-05DCCA3D272A}" destId="{C23899BF-C50F-524B-B37A-8AFBA9753C2D}" srcOrd="2" destOrd="0" parTransId="{463EF16A-030B-8B48-BF14-9C5D6553AFFE}" sibTransId="{3887A108-6D19-944F-9CCC-D907EC973EE9}"/>
    <dgm:cxn modelId="{09344BE3-9DD0-2D4D-AE0C-B65DB3D099DD}" type="presOf" srcId="{3FDD61A0-014E-A54B-B1E0-93345671A8D3}" destId="{87CFD110-95B2-9645-9D75-BC2EF6C31D70}" srcOrd="0" destOrd="2" presId="urn:microsoft.com/office/officeart/2005/8/layout/hList1"/>
    <dgm:cxn modelId="{62242FF6-83C2-B341-810C-73F34B9397BF}" type="presOf" srcId="{DECA0DCB-6639-284D-8BF7-E1D880E1BF61}" destId="{6C3E9B0E-00DE-3049-B1AA-249F841748AC}" srcOrd="0" destOrd="3" presId="urn:microsoft.com/office/officeart/2005/8/layout/hList1"/>
    <dgm:cxn modelId="{0C95990F-0031-3941-A02A-93EF327C56CE}" srcId="{368B81F2-CF3B-1648-B937-CE692760203B}" destId="{10A16116-2899-234E-9A51-802F59101A46}" srcOrd="5" destOrd="0" parTransId="{D41611A6-AF04-5944-B584-95A6AD7F28FC}" sibTransId="{DFC104B9-99F4-ED46-9315-DE07CF7D5CFD}"/>
    <dgm:cxn modelId="{5F9A1883-E7A2-6D45-AA6D-8E2BAAB4DDA8}" srcId="{792F9448-36FA-AC4A-B311-05DCCA3D272A}" destId="{782A8019-AACE-444E-A3AE-EC17E0176B3E}" srcOrd="1" destOrd="0" parTransId="{CBC738DC-D5E8-4C40-8728-BA55A7E692F3}" sibTransId="{C7155EE9-B717-8648-AA16-92FA4BC96154}"/>
    <dgm:cxn modelId="{7BAEC071-5E82-BC41-A6AA-E90EBB71DF9A}" srcId="{7DEB913B-879D-0046-89EE-02EE2729275C}" destId="{BE1D639B-F3F0-954C-9BEC-74C3ABA7F9D8}" srcOrd="2" destOrd="0" parTransId="{B7AA8580-ABD2-AE4B-9A9E-6A9E47E2E6D9}" sibTransId="{405BFEBC-4197-4F46-8D80-2A362520FC34}"/>
    <dgm:cxn modelId="{601E1306-123C-8240-B299-8055D9F78B0A}" srcId="{1533E536-1661-004D-977C-55334A95C626}" destId="{D8CB4B30-0015-DF4D-9D9E-E3F23FEF2619}" srcOrd="1" destOrd="0" parTransId="{3CDD7C52-4543-0B46-8CE2-983F7A5D015C}" sibTransId="{E2F51B6D-8040-AD46-B049-2E6E967A45F7}"/>
    <dgm:cxn modelId="{BC515D2B-1973-BF4C-9373-6EE4183BC16D}" type="presOf" srcId="{1533E536-1661-004D-977C-55334A95C626}" destId="{B02B91CD-0F9D-334F-976A-46E4A7F9A548}" srcOrd="0" destOrd="0" presId="urn:microsoft.com/office/officeart/2005/8/layout/hList1"/>
    <dgm:cxn modelId="{B321FDAF-91C4-CE45-B953-A3BDCF9513C9}" type="presOf" srcId="{7DEB913B-879D-0046-89EE-02EE2729275C}" destId="{0EE8B02C-3C84-F641-96E7-401EE8428012}" srcOrd="0" destOrd="0" presId="urn:microsoft.com/office/officeart/2005/8/layout/hList1"/>
    <dgm:cxn modelId="{165188C0-A5BF-9C44-8C37-B9429C30023C}" type="presOf" srcId="{6CACB39D-0474-8248-BF03-FCFA688006B0}" destId="{E97AFC24-A0EB-C445-AAF6-8F9ED94CC171}" srcOrd="0" destOrd="3" presId="urn:microsoft.com/office/officeart/2005/8/layout/hList1"/>
    <dgm:cxn modelId="{E777600D-579C-ED4E-AF47-873FB0584ECF}" srcId="{792F9448-36FA-AC4A-B311-05DCCA3D272A}" destId="{DECA0DCB-6639-284D-8BF7-E1D880E1BF61}" srcOrd="3" destOrd="0" parTransId="{90128D56-1595-9543-85AF-4B95C1E65DBA}" sibTransId="{45DB9221-E9DF-1D49-9BE7-18BBD51D6E78}"/>
    <dgm:cxn modelId="{C8CEA2BE-B928-9744-8F8C-5864A77E7344}" type="presOf" srcId="{811151DB-034B-694D-9E01-D95000A28823}" destId="{B87C12EC-F325-1146-A62E-6D59C90DBF9A}" srcOrd="0" destOrd="1" presId="urn:microsoft.com/office/officeart/2005/8/layout/hList1"/>
    <dgm:cxn modelId="{6D7568F2-1E34-F747-9423-8526A20E96F6}" srcId="{7DEB913B-879D-0046-89EE-02EE2729275C}" destId="{FCB5F297-3109-FD47-AC9A-3C6B85224D78}" srcOrd="0" destOrd="0" parTransId="{FDB79F82-9793-5945-8006-7810ED6AC4EA}" sibTransId="{DD772A50-E18B-074F-8762-2190B3884DB8}"/>
    <dgm:cxn modelId="{BFAB2830-6041-FE4C-8D9F-81376A4F835E}" type="presOf" srcId="{D8CB4B30-0015-DF4D-9D9E-E3F23FEF2619}" destId="{E97AFC24-A0EB-C445-AAF6-8F9ED94CC171}" srcOrd="0" destOrd="1" presId="urn:microsoft.com/office/officeart/2005/8/layout/hList1"/>
    <dgm:cxn modelId="{78D3190A-4028-CF4C-B5C2-03995B3FD317}" type="presOf" srcId="{C254039F-130E-C94A-ACB2-0106B8C7CCAB}" destId="{B87C12EC-F325-1146-A62E-6D59C90DBF9A}" srcOrd="0" destOrd="7" presId="urn:microsoft.com/office/officeart/2005/8/layout/hList1"/>
    <dgm:cxn modelId="{BE809DC6-0F6C-334D-9394-3745039C6ED8}" type="presOf" srcId="{8E494983-D7FD-DF4E-AE98-A10EE120BAB1}" destId="{6C3E9B0E-00DE-3049-B1AA-249F841748AC}" srcOrd="0" destOrd="0" presId="urn:microsoft.com/office/officeart/2005/8/layout/hList1"/>
    <dgm:cxn modelId="{EF6D739A-9D12-2C4F-A567-5BCE460DA1E5}" type="presOf" srcId="{EAAB40AA-DDE3-C748-86A6-78E7CF3627B9}" destId="{87CFD110-95B2-9645-9D75-BC2EF6C31D70}" srcOrd="0" destOrd="1" presId="urn:microsoft.com/office/officeart/2005/8/layout/hList1"/>
    <dgm:cxn modelId="{812BC96B-1E50-7B4E-AC74-C370555DDEC8}" type="presOf" srcId="{C23899BF-C50F-524B-B37A-8AFBA9753C2D}" destId="{6C3E9B0E-00DE-3049-B1AA-249F841748AC}" srcOrd="0" destOrd="2" presId="urn:microsoft.com/office/officeart/2005/8/layout/hList1"/>
    <dgm:cxn modelId="{5F0C55AD-9002-8E45-B23B-B4AF3EF377C5}" type="presOf" srcId="{0DD27A4D-C0C3-5D4E-8005-E2F8AD5CA54E}" destId="{B87C12EC-F325-1146-A62E-6D59C90DBF9A}" srcOrd="0" destOrd="3" presId="urn:microsoft.com/office/officeart/2005/8/layout/hList1"/>
    <dgm:cxn modelId="{AD3740CB-A971-2545-A474-67D962AA7BEE}" type="presOf" srcId="{792F9448-36FA-AC4A-B311-05DCCA3D272A}" destId="{183FA2B9-1C47-EB46-85E9-53C77627CB11}" srcOrd="0" destOrd="0" presId="urn:microsoft.com/office/officeart/2005/8/layout/hList1"/>
    <dgm:cxn modelId="{24D0F7DE-CAF6-4B47-9A4A-5F2B75566E81}" srcId="{7DEB913B-879D-0046-89EE-02EE2729275C}" destId="{792F9448-36FA-AC4A-B311-05DCCA3D272A}" srcOrd="1" destOrd="0" parTransId="{4FCA0DD2-83FD-0942-8BE8-018174E381F1}" sibTransId="{33DE0058-B9F0-3446-A71C-FF7D437AC425}"/>
    <dgm:cxn modelId="{05B22EF6-A05C-4E43-93F3-6CB3EF067AD7}" srcId="{368B81F2-CF3B-1648-B937-CE692760203B}" destId="{4F7F3DE5-BDA9-B94C-BAD7-28C7E8D37A35}" srcOrd="4" destOrd="0" parTransId="{D2F7267C-F819-414A-8F7B-7DF4E938BDE2}" sibTransId="{C198D42E-1C98-F146-9B17-D6421C714902}"/>
    <dgm:cxn modelId="{525506A6-6DA5-6A48-8D9B-0573D5FEC9AF}" type="presOf" srcId="{467BA758-A97B-6842-960B-D3EBC2F191A7}" destId="{87CFD110-95B2-9645-9D75-BC2EF6C31D70}" srcOrd="0" destOrd="3" presId="urn:microsoft.com/office/officeart/2005/8/layout/hList1"/>
    <dgm:cxn modelId="{1AACB396-9CC9-B343-9D05-53482F1F8D2F}" srcId="{7DEB913B-879D-0046-89EE-02EE2729275C}" destId="{368B81F2-CF3B-1648-B937-CE692760203B}" srcOrd="3" destOrd="0" parTransId="{B8504D19-AC79-9941-83F9-D878BD9A4594}" sibTransId="{5376CFE7-BAAE-2349-A739-AE380FF1C312}"/>
    <dgm:cxn modelId="{926C6412-1222-B548-A78D-E134AEDC0C9B}" srcId="{FCB5F297-3109-FD47-AC9A-3C6B85224D78}" destId="{3FDD61A0-014E-A54B-B1E0-93345671A8D3}" srcOrd="2" destOrd="0" parTransId="{94A18EE7-67DB-444A-9EE1-CA7A04F1A1C9}" sibTransId="{A1149715-C110-924E-A7EF-E80FDB3D72C7}"/>
    <dgm:cxn modelId="{A75BC912-F4BF-DC40-BABB-6239561BC90F}" type="presOf" srcId="{4F7F3DE5-BDA9-B94C-BAD7-28C7E8D37A35}" destId="{BEA52182-AF11-B64D-87B2-75AD392F3210}" srcOrd="0" destOrd="4" presId="urn:microsoft.com/office/officeart/2005/8/layout/hList1"/>
    <dgm:cxn modelId="{BE2AE38E-843A-0148-9765-2C8E64802F56}" type="presOf" srcId="{31405D67-2E9C-BF4F-B67C-FF96F427368E}" destId="{6C3E9B0E-00DE-3049-B1AA-249F841748AC}" srcOrd="0" destOrd="4" presId="urn:microsoft.com/office/officeart/2005/8/layout/hList1"/>
    <dgm:cxn modelId="{62774F5B-A690-3D4C-B4C8-7DD0EB40B76C}" srcId="{BE1D639B-F3F0-954C-9BEC-74C3ABA7F9D8}" destId="{F4B05A1B-7286-AA42-8153-A3D2E1816536}" srcOrd="2" destOrd="0" parTransId="{1138FF7D-7A8A-6B45-B9B6-D9116FC5EFEE}" sibTransId="{D9A8132A-37EA-D840-8C1C-C850370787A2}"/>
    <dgm:cxn modelId="{979EA143-7D8C-2C4E-8B7E-AE83E1DE4265}" type="presParOf" srcId="{0EE8B02C-3C84-F641-96E7-401EE8428012}" destId="{50CA2479-2066-6A44-8A79-6BA556296256}" srcOrd="0" destOrd="0" presId="urn:microsoft.com/office/officeart/2005/8/layout/hList1"/>
    <dgm:cxn modelId="{9E355E20-8453-6F41-929B-54B696A50699}" type="presParOf" srcId="{50CA2479-2066-6A44-8A79-6BA556296256}" destId="{93FFF7AA-7EE4-844C-8A41-DD840FEEF723}" srcOrd="0" destOrd="0" presId="urn:microsoft.com/office/officeart/2005/8/layout/hList1"/>
    <dgm:cxn modelId="{DEDD0E13-E924-B54D-9E27-4DEFF0FC8AA0}" type="presParOf" srcId="{50CA2479-2066-6A44-8A79-6BA556296256}" destId="{87CFD110-95B2-9645-9D75-BC2EF6C31D70}" srcOrd="1" destOrd="0" presId="urn:microsoft.com/office/officeart/2005/8/layout/hList1"/>
    <dgm:cxn modelId="{E08CBFF4-5F55-B04F-BCD6-865756DE6C79}" type="presParOf" srcId="{0EE8B02C-3C84-F641-96E7-401EE8428012}" destId="{4F2FE147-2D80-5245-9C2A-81275589EE08}" srcOrd="1" destOrd="0" presId="urn:microsoft.com/office/officeart/2005/8/layout/hList1"/>
    <dgm:cxn modelId="{A7BC83C6-39ED-9245-B04E-C139969E2C04}" type="presParOf" srcId="{0EE8B02C-3C84-F641-96E7-401EE8428012}" destId="{9AA3AB94-33EB-DD42-8E87-CCCFCE4F593F}" srcOrd="2" destOrd="0" presId="urn:microsoft.com/office/officeart/2005/8/layout/hList1"/>
    <dgm:cxn modelId="{688D9BC0-DEED-214E-AEB8-516244507460}" type="presParOf" srcId="{9AA3AB94-33EB-DD42-8E87-CCCFCE4F593F}" destId="{183FA2B9-1C47-EB46-85E9-53C77627CB11}" srcOrd="0" destOrd="0" presId="urn:microsoft.com/office/officeart/2005/8/layout/hList1"/>
    <dgm:cxn modelId="{FE92CD17-2443-6440-B459-764A6261F655}" type="presParOf" srcId="{9AA3AB94-33EB-DD42-8E87-CCCFCE4F593F}" destId="{6C3E9B0E-00DE-3049-B1AA-249F841748AC}" srcOrd="1" destOrd="0" presId="urn:microsoft.com/office/officeart/2005/8/layout/hList1"/>
    <dgm:cxn modelId="{0D8A96A0-4FE2-A345-A5EB-0FF65752419B}" type="presParOf" srcId="{0EE8B02C-3C84-F641-96E7-401EE8428012}" destId="{3DA30728-CCF5-534A-9BE5-805A7AFA59F3}" srcOrd="3" destOrd="0" presId="urn:microsoft.com/office/officeart/2005/8/layout/hList1"/>
    <dgm:cxn modelId="{7B330DCC-FA0E-9A4F-B5B2-F1042B16372E}" type="presParOf" srcId="{0EE8B02C-3C84-F641-96E7-401EE8428012}" destId="{26D14A30-5B8A-F242-BFC6-642BC5DB3292}" srcOrd="4" destOrd="0" presId="urn:microsoft.com/office/officeart/2005/8/layout/hList1"/>
    <dgm:cxn modelId="{ADBE82BD-8138-7443-BCE2-D4E77F7B1669}" type="presParOf" srcId="{26D14A30-5B8A-F242-BFC6-642BC5DB3292}" destId="{1118BA42-A626-B047-9D67-513F5B179FE9}" srcOrd="0" destOrd="0" presId="urn:microsoft.com/office/officeart/2005/8/layout/hList1"/>
    <dgm:cxn modelId="{7E697A4F-65AF-254F-8126-F5FA4C6D5042}" type="presParOf" srcId="{26D14A30-5B8A-F242-BFC6-642BC5DB3292}" destId="{B87C12EC-F325-1146-A62E-6D59C90DBF9A}" srcOrd="1" destOrd="0" presId="urn:microsoft.com/office/officeart/2005/8/layout/hList1"/>
    <dgm:cxn modelId="{D606E93A-31B6-9F4A-A4A1-7BCC1F19DFEA}" type="presParOf" srcId="{0EE8B02C-3C84-F641-96E7-401EE8428012}" destId="{77704E43-8504-9F40-A0C2-E23B711042B5}" srcOrd="5" destOrd="0" presId="urn:microsoft.com/office/officeart/2005/8/layout/hList1"/>
    <dgm:cxn modelId="{DDA7A76F-2D49-B444-A04A-6E5D00FDB2BB}" type="presParOf" srcId="{0EE8B02C-3C84-F641-96E7-401EE8428012}" destId="{006915D8-6722-9548-8539-663AF022356E}" srcOrd="6" destOrd="0" presId="urn:microsoft.com/office/officeart/2005/8/layout/hList1"/>
    <dgm:cxn modelId="{873E0FC8-9AF5-F846-A9A7-81D451D1B22A}" type="presParOf" srcId="{006915D8-6722-9548-8539-663AF022356E}" destId="{EAFB0B09-6B69-8044-9824-213E3BBB96E3}" srcOrd="0" destOrd="0" presId="urn:microsoft.com/office/officeart/2005/8/layout/hList1"/>
    <dgm:cxn modelId="{8584831B-719F-3E43-A3B7-9E7EFAE0E7A7}" type="presParOf" srcId="{006915D8-6722-9548-8539-663AF022356E}" destId="{BEA52182-AF11-B64D-87B2-75AD392F3210}" srcOrd="1" destOrd="0" presId="urn:microsoft.com/office/officeart/2005/8/layout/hList1"/>
    <dgm:cxn modelId="{D2678002-8BFD-9D47-AC76-B111D522AFCB}" type="presParOf" srcId="{0EE8B02C-3C84-F641-96E7-401EE8428012}" destId="{4274C4E1-0EBB-AC4F-BFFA-4BD5730F6DC0}" srcOrd="7" destOrd="0" presId="urn:microsoft.com/office/officeart/2005/8/layout/hList1"/>
    <dgm:cxn modelId="{8DC202E7-63BB-D54A-8303-06B9CD3F2824}" type="presParOf" srcId="{0EE8B02C-3C84-F641-96E7-401EE8428012}" destId="{83D5782D-19EF-0B42-A966-AC491120B18F}" srcOrd="8" destOrd="0" presId="urn:microsoft.com/office/officeart/2005/8/layout/hList1"/>
    <dgm:cxn modelId="{CBA84158-F801-784F-9A91-A08F2B6F4040}" type="presParOf" srcId="{83D5782D-19EF-0B42-A966-AC491120B18F}" destId="{B02B91CD-0F9D-334F-976A-46E4A7F9A548}" srcOrd="0" destOrd="0" presId="urn:microsoft.com/office/officeart/2005/8/layout/hList1"/>
    <dgm:cxn modelId="{12E35D11-9814-364A-8DB1-2B6CAD4B25BC}" type="presParOf" srcId="{83D5782D-19EF-0B42-A966-AC491120B18F}" destId="{E97AFC24-A0EB-C445-AAF6-8F9ED94CC1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2D33B-70A8-9146-915E-977A6EA9E1DA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68BBF-1896-B54D-9539-65372351F9E6}">
      <dgm:prSet phldrT="[Text]"/>
      <dgm:spPr/>
      <dgm:t>
        <a:bodyPr/>
        <a:lstStyle/>
        <a:p>
          <a:r>
            <a:rPr lang="en-US" dirty="0" smtClean="0"/>
            <a:t>NATIONAL SURVEY OF STUDENT ENGAGEMENT</a:t>
          </a:r>
          <a:endParaRPr lang="en-US" dirty="0"/>
        </a:p>
      </dgm:t>
    </dgm:pt>
    <dgm:pt modelId="{5839754A-75A7-C049-BB8E-7D83159789AA}" type="parTrans" cxnId="{7B1F4834-99E6-7049-8C24-DA8B9AD94B53}">
      <dgm:prSet/>
      <dgm:spPr/>
      <dgm:t>
        <a:bodyPr/>
        <a:lstStyle/>
        <a:p>
          <a:endParaRPr lang="en-US"/>
        </a:p>
      </dgm:t>
    </dgm:pt>
    <dgm:pt modelId="{1F570187-E72C-1A45-B55E-8D9B4144E7FE}" type="sibTrans" cxnId="{7B1F4834-99E6-7049-8C24-DA8B9AD94B53}">
      <dgm:prSet/>
      <dgm:spPr/>
      <dgm:t>
        <a:bodyPr/>
        <a:lstStyle/>
        <a:p>
          <a:endParaRPr lang="en-US"/>
        </a:p>
      </dgm:t>
    </dgm:pt>
    <dgm:pt modelId="{C1FF81E7-9F77-2945-AD92-3EB0E81A86F3}">
      <dgm:prSet phldrT="[Text]"/>
      <dgm:spPr/>
      <dgm:t>
        <a:bodyPr/>
        <a:lstStyle/>
        <a:p>
          <a:r>
            <a:rPr lang="en-US" dirty="0" smtClean="0"/>
            <a:t>COLLEGE SENIOR SURVEY </a:t>
          </a:r>
          <a:endParaRPr lang="en-US" dirty="0"/>
        </a:p>
      </dgm:t>
    </dgm:pt>
    <dgm:pt modelId="{618846E6-B7A9-2147-BFDB-19544D435E59}" type="parTrans" cxnId="{A04D8136-5122-7B4A-85CB-594B0ECAA5BB}">
      <dgm:prSet/>
      <dgm:spPr/>
      <dgm:t>
        <a:bodyPr/>
        <a:lstStyle/>
        <a:p>
          <a:endParaRPr lang="en-US"/>
        </a:p>
      </dgm:t>
    </dgm:pt>
    <dgm:pt modelId="{8EF0A526-45DF-AA46-A5C7-15C238397E0E}" type="sibTrans" cxnId="{A04D8136-5122-7B4A-85CB-594B0ECAA5BB}">
      <dgm:prSet/>
      <dgm:spPr/>
      <dgm:t>
        <a:bodyPr/>
        <a:lstStyle/>
        <a:p>
          <a:endParaRPr lang="en-US"/>
        </a:p>
      </dgm:t>
    </dgm:pt>
    <dgm:pt modelId="{AC9332D0-6400-FD4E-AF47-7985E6DFFABE}">
      <dgm:prSet phldrT="[Text]"/>
      <dgm:spPr/>
      <dgm:t>
        <a:bodyPr/>
        <a:lstStyle/>
        <a:p>
          <a:r>
            <a:rPr lang="en-US" dirty="0" smtClean="0"/>
            <a:t>ALUMNI SURVEY</a:t>
          </a:r>
          <a:endParaRPr lang="en-US" dirty="0"/>
        </a:p>
      </dgm:t>
    </dgm:pt>
    <dgm:pt modelId="{E77C97EE-EDA7-1B45-8858-237A62D69358}" type="parTrans" cxnId="{7B10F4B0-EBC9-8F44-9E1E-5FDA29E508BC}">
      <dgm:prSet/>
      <dgm:spPr/>
      <dgm:t>
        <a:bodyPr/>
        <a:lstStyle/>
        <a:p>
          <a:endParaRPr lang="en-US"/>
        </a:p>
      </dgm:t>
    </dgm:pt>
    <dgm:pt modelId="{D49277D2-A97E-C847-9ED0-0DA5DDCDFA2D}" type="sibTrans" cxnId="{7B10F4B0-EBC9-8F44-9E1E-5FDA29E508BC}">
      <dgm:prSet/>
      <dgm:spPr/>
      <dgm:t>
        <a:bodyPr/>
        <a:lstStyle/>
        <a:p>
          <a:endParaRPr lang="en-US"/>
        </a:p>
      </dgm:t>
    </dgm:pt>
    <dgm:pt modelId="{21BAE059-9DC3-DE46-9346-817697E86646}">
      <dgm:prSet phldrT="[Text]"/>
      <dgm:spPr/>
      <dgm:t>
        <a:bodyPr/>
        <a:lstStyle/>
        <a:p>
          <a:r>
            <a:rPr lang="en-US" dirty="0" smtClean="0"/>
            <a:t>American College Health Association/National College Heath Assessment Data</a:t>
          </a:r>
          <a:endParaRPr lang="en-US" dirty="0"/>
        </a:p>
      </dgm:t>
    </dgm:pt>
    <dgm:pt modelId="{EB239ADE-BE1C-F54B-80D4-C05CF02AF7E5}" type="parTrans" cxnId="{E74FE13A-5BE4-7648-A05B-CE36234C503A}">
      <dgm:prSet/>
      <dgm:spPr/>
      <dgm:t>
        <a:bodyPr/>
        <a:lstStyle/>
        <a:p>
          <a:endParaRPr lang="en-US"/>
        </a:p>
      </dgm:t>
    </dgm:pt>
    <dgm:pt modelId="{996D8BFB-1C0F-7148-91F5-25C4125E1A82}" type="sibTrans" cxnId="{E74FE13A-5BE4-7648-A05B-CE36234C503A}">
      <dgm:prSet/>
      <dgm:spPr/>
      <dgm:t>
        <a:bodyPr/>
        <a:lstStyle/>
        <a:p>
          <a:endParaRPr lang="en-US"/>
        </a:p>
      </dgm:t>
    </dgm:pt>
    <dgm:pt modelId="{0DEDC2E2-DF3D-4648-BEAF-662B91C62FE7}">
      <dgm:prSet phldrT="[Text]" custT="1"/>
      <dgm:spPr/>
      <dgm:t>
        <a:bodyPr/>
        <a:lstStyle/>
        <a:p>
          <a:r>
            <a:rPr lang="en-US" sz="2500" dirty="0" smtClean="0"/>
            <a:t>PROGRAM SPECIFIC                </a:t>
          </a:r>
          <a:r>
            <a:rPr lang="en-US" sz="1400" dirty="0" smtClean="0"/>
            <a:t>(e.g. </a:t>
          </a:r>
          <a:r>
            <a:rPr lang="en-US" sz="1200" dirty="0" smtClean="0"/>
            <a:t>Housing Surveys)</a:t>
          </a:r>
          <a:endParaRPr lang="en-US" sz="1200" dirty="0"/>
        </a:p>
      </dgm:t>
    </dgm:pt>
    <dgm:pt modelId="{54A55394-16E5-6C40-8B51-22755A212B10}" type="parTrans" cxnId="{B34B6C7E-114A-2142-B4F6-ADE41C82C02B}">
      <dgm:prSet/>
      <dgm:spPr/>
      <dgm:t>
        <a:bodyPr/>
        <a:lstStyle/>
        <a:p>
          <a:endParaRPr lang="en-US"/>
        </a:p>
      </dgm:t>
    </dgm:pt>
    <dgm:pt modelId="{3E30A342-0E13-A747-A75A-E1CA0244E5C4}" type="sibTrans" cxnId="{B34B6C7E-114A-2142-B4F6-ADE41C82C02B}">
      <dgm:prSet/>
      <dgm:spPr/>
      <dgm:t>
        <a:bodyPr/>
        <a:lstStyle/>
        <a:p>
          <a:endParaRPr lang="en-US"/>
        </a:p>
      </dgm:t>
    </dgm:pt>
    <dgm:pt modelId="{E7E79A87-3E3B-A945-886B-53FA24DEEB06}" type="pres">
      <dgm:prSet presAssocID="{BF72D33B-70A8-9146-915E-977A6EA9E1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B1372-3EAB-6B49-905F-59F175454CCE}" type="pres">
      <dgm:prSet presAssocID="{18568BBF-1896-B54D-9539-65372351F9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2BACB-72EA-CC4C-9833-11E561765317}" type="pres">
      <dgm:prSet presAssocID="{1F570187-E72C-1A45-B55E-8D9B4144E7FE}" presName="sibTrans" presStyleCnt="0"/>
      <dgm:spPr/>
    </dgm:pt>
    <dgm:pt modelId="{C918E67E-3F3C-424B-830B-27E5AA4B7646}" type="pres">
      <dgm:prSet presAssocID="{C1FF81E7-9F77-2945-AD92-3EB0E81A86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8ECE8-AE57-E448-A471-AA3E6F566B60}" type="pres">
      <dgm:prSet presAssocID="{8EF0A526-45DF-AA46-A5C7-15C238397E0E}" presName="sibTrans" presStyleCnt="0"/>
      <dgm:spPr/>
    </dgm:pt>
    <dgm:pt modelId="{8169E407-9986-CC40-A1FE-7AC33187F3FA}" type="pres">
      <dgm:prSet presAssocID="{AC9332D0-6400-FD4E-AF47-7985E6DFFA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63544-CF69-9642-8A39-F518D5EECF96}" type="pres">
      <dgm:prSet presAssocID="{D49277D2-A97E-C847-9ED0-0DA5DDCDFA2D}" presName="sibTrans" presStyleCnt="0"/>
      <dgm:spPr/>
    </dgm:pt>
    <dgm:pt modelId="{09B8EC72-9904-9440-A813-CB145A4A9B01}" type="pres">
      <dgm:prSet presAssocID="{21BAE059-9DC3-DE46-9346-817697E866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3BB57-B6E1-E24E-8FD8-1137E7880923}" type="pres">
      <dgm:prSet presAssocID="{996D8BFB-1C0F-7148-91F5-25C4125E1A82}" presName="sibTrans" presStyleCnt="0"/>
      <dgm:spPr/>
    </dgm:pt>
    <dgm:pt modelId="{7EBDF6B3-76A5-0441-B4DD-06CF9FF03725}" type="pres">
      <dgm:prSet presAssocID="{0DEDC2E2-DF3D-4648-BEAF-662B91C62F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67DC0-C889-4D4E-8507-47984EA9D72C}" type="presOf" srcId="{21BAE059-9DC3-DE46-9346-817697E86646}" destId="{09B8EC72-9904-9440-A813-CB145A4A9B01}" srcOrd="0" destOrd="0" presId="urn:microsoft.com/office/officeart/2005/8/layout/default"/>
    <dgm:cxn modelId="{D39FA997-1035-1342-B0F0-2A44782200FF}" type="presOf" srcId="{18568BBF-1896-B54D-9539-65372351F9E6}" destId="{A27B1372-3EAB-6B49-905F-59F175454CCE}" srcOrd="0" destOrd="0" presId="urn:microsoft.com/office/officeart/2005/8/layout/default"/>
    <dgm:cxn modelId="{E74FE13A-5BE4-7648-A05B-CE36234C503A}" srcId="{BF72D33B-70A8-9146-915E-977A6EA9E1DA}" destId="{21BAE059-9DC3-DE46-9346-817697E86646}" srcOrd="3" destOrd="0" parTransId="{EB239ADE-BE1C-F54B-80D4-C05CF02AF7E5}" sibTransId="{996D8BFB-1C0F-7148-91F5-25C4125E1A82}"/>
    <dgm:cxn modelId="{B4FF318F-4351-0544-9E6E-37F416DC47BB}" type="presOf" srcId="{BF72D33B-70A8-9146-915E-977A6EA9E1DA}" destId="{E7E79A87-3E3B-A945-886B-53FA24DEEB06}" srcOrd="0" destOrd="0" presId="urn:microsoft.com/office/officeart/2005/8/layout/default"/>
    <dgm:cxn modelId="{7B10F4B0-EBC9-8F44-9E1E-5FDA29E508BC}" srcId="{BF72D33B-70A8-9146-915E-977A6EA9E1DA}" destId="{AC9332D0-6400-FD4E-AF47-7985E6DFFABE}" srcOrd="2" destOrd="0" parTransId="{E77C97EE-EDA7-1B45-8858-237A62D69358}" sibTransId="{D49277D2-A97E-C847-9ED0-0DA5DDCDFA2D}"/>
    <dgm:cxn modelId="{B34B6C7E-114A-2142-B4F6-ADE41C82C02B}" srcId="{BF72D33B-70A8-9146-915E-977A6EA9E1DA}" destId="{0DEDC2E2-DF3D-4648-BEAF-662B91C62FE7}" srcOrd="4" destOrd="0" parTransId="{54A55394-16E5-6C40-8B51-22755A212B10}" sibTransId="{3E30A342-0E13-A747-A75A-E1CA0244E5C4}"/>
    <dgm:cxn modelId="{5976D42E-D469-734F-9A85-85E0AD21D963}" type="presOf" srcId="{C1FF81E7-9F77-2945-AD92-3EB0E81A86F3}" destId="{C918E67E-3F3C-424B-830B-27E5AA4B7646}" srcOrd="0" destOrd="0" presId="urn:microsoft.com/office/officeart/2005/8/layout/default"/>
    <dgm:cxn modelId="{A04D8136-5122-7B4A-85CB-594B0ECAA5BB}" srcId="{BF72D33B-70A8-9146-915E-977A6EA9E1DA}" destId="{C1FF81E7-9F77-2945-AD92-3EB0E81A86F3}" srcOrd="1" destOrd="0" parTransId="{618846E6-B7A9-2147-BFDB-19544D435E59}" sibTransId="{8EF0A526-45DF-AA46-A5C7-15C238397E0E}"/>
    <dgm:cxn modelId="{7610CBCD-CE4F-294C-9A93-EE234684CAAE}" type="presOf" srcId="{AC9332D0-6400-FD4E-AF47-7985E6DFFABE}" destId="{8169E407-9986-CC40-A1FE-7AC33187F3FA}" srcOrd="0" destOrd="0" presId="urn:microsoft.com/office/officeart/2005/8/layout/default"/>
    <dgm:cxn modelId="{7B1F4834-99E6-7049-8C24-DA8B9AD94B53}" srcId="{BF72D33B-70A8-9146-915E-977A6EA9E1DA}" destId="{18568BBF-1896-B54D-9539-65372351F9E6}" srcOrd="0" destOrd="0" parTransId="{5839754A-75A7-C049-BB8E-7D83159789AA}" sibTransId="{1F570187-E72C-1A45-B55E-8D9B4144E7FE}"/>
    <dgm:cxn modelId="{E87262AB-95B3-DF40-8EA9-7904420CC9D3}" type="presOf" srcId="{0DEDC2E2-DF3D-4648-BEAF-662B91C62FE7}" destId="{7EBDF6B3-76A5-0441-B4DD-06CF9FF03725}" srcOrd="0" destOrd="0" presId="urn:microsoft.com/office/officeart/2005/8/layout/default"/>
    <dgm:cxn modelId="{8147771B-F203-7C43-BCAF-AF76F5FEFEB6}" type="presParOf" srcId="{E7E79A87-3E3B-A945-886B-53FA24DEEB06}" destId="{A27B1372-3EAB-6B49-905F-59F175454CCE}" srcOrd="0" destOrd="0" presId="urn:microsoft.com/office/officeart/2005/8/layout/default"/>
    <dgm:cxn modelId="{CEB86FE1-70E5-2547-BD9F-87AE17EBFF00}" type="presParOf" srcId="{E7E79A87-3E3B-A945-886B-53FA24DEEB06}" destId="{2972BACB-72EA-CC4C-9833-11E561765317}" srcOrd="1" destOrd="0" presId="urn:microsoft.com/office/officeart/2005/8/layout/default"/>
    <dgm:cxn modelId="{599E1C36-10F9-644A-93C0-8F8A7E6AEEF8}" type="presParOf" srcId="{E7E79A87-3E3B-A945-886B-53FA24DEEB06}" destId="{C918E67E-3F3C-424B-830B-27E5AA4B7646}" srcOrd="2" destOrd="0" presId="urn:microsoft.com/office/officeart/2005/8/layout/default"/>
    <dgm:cxn modelId="{F5437EB2-2788-D54A-88CB-65F6BCF17DC5}" type="presParOf" srcId="{E7E79A87-3E3B-A945-886B-53FA24DEEB06}" destId="{E778ECE8-AE57-E448-A471-AA3E6F566B60}" srcOrd="3" destOrd="0" presId="urn:microsoft.com/office/officeart/2005/8/layout/default"/>
    <dgm:cxn modelId="{1104C65C-F9A7-E94D-B723-77613783CC39}" type="presParOf" srcId="{E7E79A87-3E3B-A945-886B-53FA24DEEB06}" destId="{8169E407-9986-CC40-A1FE-7AC33187F3FA}" srcOrd="4" destOrd="0" presId="urn:microsoft.com/office/officeart/2005/8/layout/default"/>
    <dgm:cxn modelId="{2FAAB988-9115-7847-9D40-17195DD51040}" type="presParOf" srcId="{E7E79A87-3E3B-A945-886B-53FA24DEEB06}" destId="{F9E63544-CF69-9642-8A39-F518D5EECF96}" srcOrd="5" destOrd="0" presId="urn:microsoft.com/office/officeart/2005/8/layout/default"/>
    <dgm:cxn modelId="{67DA338D-397D-7B4A-ADDC-62F524D2C28C}" type="presParOf" srcId="{E7E79A87-3E3B-A945-886B-53FA24DEEB06}" destId="{09B8EC72-9904-9440-A813-CB145A4A9B01}" srcOrd="6" destOrd="0" presId="urn:microsoft.com/office/officeart/2005/8/layout/default"/>
    <dgm:cxn modelId="{68FACE6E-016F-0740-BC86-6B2256F2F44B}" type="presParOf" srcId="{E7E79A87-3E3B-A945-886B-53FA24DEEB06}" destId="{75F3BB57-B6E1-E24E-8FD8-1137E7880923}" srcOrd="7" destOrd="0" presId="urn:microsoft.com/office/officeart/2005/8/layout/default"/>
    <dgm:cxn modelId="{B7137D5B-6B45-B840-A4DF-E17E9169D868}" type="presParOf" srcId="{E7E79A87-3E3B-A945-886B-53FA24DEEB06}" destId="{7EBDF6B3-76A5-0441-B4DD-06CF9FF0372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BBCB9-E83B-42A7-A9D6-BD66601E8B23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B9C58-A57B-4E08-9E50-9DCBC65D55A9}">
      <dgm:prSet/>
      <dgm:spPr/>
      <dgm:t>
        <a:bodyPr/>
        <a:lstStyle/>
        <a:p>
          <a:pPr rtl="0"/>
          <a:r>
            <a:rPr lang="en-US" dirty="0" smtClean="0"/>
            <a:t>Provide feedback to Dilcie Perez</a:t>
          </a:r>
          <a:endParaRPr lang="en-US" dirty="0"/>
        </a:p>
      </dgm:t>
    </dgm:pt>
    <dgm:pt modelId="{EBB0A241-8DC0-4157-9967-34E6B9F8680F}" type="parTrans" cxnId="{C51E9CF4-2F74-4418-9EA2-D75163706D21}">
      <dgm:prSet/>
      <dgm:spPr/>
      <dgm:t>
        <a:bodyPr/>
        <a:lstStyle/>
        <a:p>
          <a:endParaRPr lang="en-US"/>
        </a:p>
      </dgm:t>
    </dgm:pt>
    <dgm:pt modelId="{57C1DBEF-B63D-4987-AC8C-4244AEAACDC8}" type="sibTrans" cxnId="{C51E9CF4-2F74-4418-9EA2-D75163706D21}">
      <dgm:prSet/>
      <dgm:spPr/>
      <dgm:t>
        <a:bodyPr/>
        <a:lstStyle/>
        <a:p>
          <a:endParaRPr lang="en-US"/>
        </a:p>
      </dgm:t>
    </dgm:pt>
    <dgm:pt modelId="{66D3ADD4-7BE2-48D4-A1A2-EF67B97E8E60}">
      <dgm:prSet/>
      <dgm:spPr/>
      <dgm:t>
        <a:bodyPr/>
        <a:lstStyle/>
        <a:p>
          <a:pPr rtl="0"/>
          <a:r>
            <a:rPr lang="en-US" dirty="0" smtClean="0"/>
            <a:t>Consider serving on the Implementation Team </a:t>
          </a:r>
          <a:endParaRPr lang="en-US" dirty="0"/>
        </a:p>
      </dgm:t>
    </dgm:pt>
    <dgm:pt modelId="{B8E57A0E-2DB7-41F5-863C-F4C1CAE9F133}" type="parTrans" cxnId="{5EBC64AF-1B01-49CA-AC9C-BA6B2C5753C9}">
      <dgm:prSet/>
      <dgm:spPr/>
      <dgm:t>
        <a:bodyPr/>
        <a:lstStyle/>
        <a:p>
          <a:endParaRPr lang="en-US"/>
        </a:p>
      </dgm:t>
    </dgm:pt>
    <dgm:pt modelId="{0891B95C-097B-4B6E-878F-72E92B4AA9A3}" type="sibTrans" cxnId="{5EBC64AF-1B01-49CA-AC9C-BA6B2C5753C9}">
      <dgm:prSet/>
      <dgm:spPr/>
      <dgm:t>
        <a:bodyPr/>
        <a:lstStyle/>
        <a:p>
          <a:endParaRPr lang="en-US"/>
        </a:p>
      </dgm:t>
    </dgm:pt>
    <dgm:pt modelId="{9F59F03F-2758-48F6-995C-757EA5A8D570}">
      <dgm:prSet/>
      <dgm:spPr/>
      <dgm:t>
        <a:bodyPr/>
        <a:lstStyle/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Consider using </a:t>
          </a:r>
          <a:r>
            <a:rPr lang="en-US" dirty="0" smtClean="0">
              <a:solidFill>
                <a:srgbClr val="FFFFFF"/>
              </a:solidFill>
            </a:rPr>
            <a:t>Co</a:t>
          </a:r>
          <a:r>
            <a:rPr lang="en-US" dirty="0" smtClean="0">
              <a:solidFill>
                <a:srgbClr val="FFFFFF"/>
              </a:solidFill>
            </a:rPr>
            <a:t>-Curricular P</a:t>
          </a:r>
          <a:r>
            <a:rPr lang="en-US" dirty="0" smtClean="0"/>
            <a:t>rograms </a:t>
          </a:r>
          <a:r>
            <a:rPr lang="en-US" dirty="0" smtClean="0"/>
            <a:t>to supplement student learning</a:t>
          </a:r>
          <a:endParaRPr lang="en-US" dirty="0"/>
        </a:p>
      </dgm:t>
    </dgm:pt>
    <dgm:pt modelId="{BA9198CB-9ACD-41EE-AC88-D7CF8DE58295}" type="parTrans" cxnId="{52F03B04-5C0A-4E44-86AE-4FEB49FDDEC7}">
      <dgm:prSet/>
      <dgm:spPr/>
      <dgm:t>
        <a:bodyPr/>
        <a:lstStyle/>
        <a:p>
          <a:endParaRPr lang="en-US"/>
        </a:p>
      </dgm:t>
    </dgm:pt>
    <dgm:pt modelId="{4D878D80-33E5-4D5B-B794-24BB73E4ED74}" type="sibTrans" cxnId="{52F03B04-5C0A-4E44-86AE-4FEB49FDDEC7}">
      <dgm:prSet/>
      <dgm:spPr/>
      <dgm:t>
        <a:bodyPr/>
        <a:lstStyle/>
        <a:p>
          <a:endParaRPr lang="en-US"/>
        </a:p>
      </dgm:t>
    </dgm:pt>
    <dgm:pt modelId="{1C2CF8D5-6BBB-41D0-AEC0-F96C0DC75778}" type="pres">
      <dgm:prSet presAssocID="{224BBCB9-E83B-42A7-A9D6-BD66601E8B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222E3B2-86D5-4733-80E3-2D9A00D88CEA}" type="pres">
      <dgm:prSet presAssocID="{224BBCB9-E83B-42A7-A9D6-BD66601E8B23}" presName="Name1" presStyleCnt="0"/>
      <dgm:spPr/>
    </dgm:pt>
    <dgm:pt modelId="{4AB2FA55-9505-44A1-9CCB-33BC47B10CDA}" type="pres">
      <dgm:prSet presAssocID="{224BBCB9-E83B-42A7-A9D6-BD66601E8B23}" presName="cycle" presStyleCnt="0"/>
      <dgm:spPr/>
    </dgm:pt>
    <dgm:pt modelId="{1BD5FAEF-EE9A-4344-876F-AE8F3220F5C8}" type="pres">
      <dgm:prSet presAssocID="{224BBCB9-E83B-42A7-A9D6-BD66601E8B23}" presName="srcNode" presStyleLbl="node1" presStyleIdx="0" presStyleCnt="3"/>
      <dgm:spPr/>
    </dgm:pt>
    <dgm:pt modelId="{D94361BE-8330-4DBF-8AF4-832432A87A00}" type="pres">
      <dgm:prSet presAssocID="{224BBCB9-E83B-42A7-A9D6-BD66601E8B23}" presName="conn" presStyleLbl="parChTrans1D2" presStyleIdx="0" presStyleCnt="1"/>
      <dgm:spPr/>
      <dgm:t>
        <a:bodyPr/>
        <a:lstStyle/>
        <a:p>
          <a:endParaRPr lang="en-US"/>
        </a:p>
      </dgm:t>
    </dgm:pt>
    <dgm:pt modelId="{7D730F93-B8A6-45FE-9CD1-6AC40DC8D0DA}" type="pres">
      <dgm:prSet presAssocID="{224BBCB9-E83B-42A7-A9D6-BD66601E8B23}" presName="extraNode" presStyleLbl="node1" presStyleIdx="0" presStyleCnt="3"/>
      <dgm:spPr/>
    </dgm:pt>
    <dgm:pt modelId="{F4410E42-DF49-4CB2-8E64-D28B3D3328CE}" type="pres">
      <dgm:prSet presAssocID="{224BBCB9-E83B-42A7-A9D6-BD66601E8B23}" presName="dstNode" presStyleLbl="node1" presStyleIdx="0" presStyleCnt="3"/>
      <dgm:spPr/>
    </dgm:pt>
    <dgm:pt modelId="{BD5DC665-99C9-4D85-9EC8-FB625D35481D}" type="pres">
      <dgm:prSet presAssocID="{68AB9C58-A57B-4E08-9E50-9DCBC65D55A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A29B7-E327-4ECC-9C06-CBF9D1BEC9BD}" type="pres">
      <dgm:prSet presAssocID="{68AB9C58-A57B-4E08-9E50-9DCBC65D55A9}" presName="accent_1" presStyleCnt="0"/>
      <dgm:spPr/>
    </dgm:pt>
    <dgm:pt modelId="{CDEFA975-5B53-41D0-A509-CAC37EFC8DB3}" type="pres">
      <dgm:prSet presAssocID="{68AB9C58-A57B-4E08-9E50-9DCBC65D55A9}" presName="accentRepeatNode" presStyleLbl="solidFgAcc1" presStyleIdx="0" presStyleCnt="3"/>
      <dgm:spPr/>
    </dgm:pt>
    <dgm:pt modelId="{9C3CB20D-5669-444E-8D04-FC4DEE83BDAD}" type="pres">
      <dgm:prSet presAssocID="{66D3ADD4-7BE2-48D4-A1A2-EF67B97E8E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A35F-F2D7-4BD9-8B17-3C035346743C}" type="pres">
      <dgm:prSet presAssocID="{66D3ADD4-7BE2-48D4-A1A2-EF67B97E8E60}" presName="accent_2" presStyleCnt="0"/>
      <dgm:spPr/>
    </dgm:pt>
    <dgm:pt modelId="{38358634-2A47-4523-BCC1-281077A6A549}" type="pres">
      <dgm:prSet presAssocID="{66D3ADD4-7BE2-48D4-A1A2-EF67B97E8E60}" presName="accentRepeatNode" presStyleLbl="solidFgAcc1" presStyleIdx="1" presStyleCnt="3"/>
      <dgm:spPr/>
    </dgm:pt>
    <dgm:pt modelId="{879DDBEE-2D2F-4F1F-8272-5A393393C4E0}" type="pres">
      <dgm:prSet presAssocID="{9F59F03F-2758-48F6-995C-757EA5A8D57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E997B-78C0-413E-AACD-864F0D15E51C}" type="pres">
      <dgm:prSet presAssocID="{9F59F03F-2758-48F6-995C-757EA5A8D570}" presName="accent_3" presStyleCnt="0"/>
      <dgm:spPr/>
    </dgm:pt>
    <dgm:pt modelId="{33E6EDD0-BB3F-4D92-A95E-21645489C95C}" type="pres">
      <dgm:prSet presAssocID="{9F59F03F-2758-48F6-995C-757EA5A8D570}" presName="accentRepeatNode" presStyleLbl="solidFgAcc1" presStyleIdx="2" presStyleCnt="3"/>
      <dgm:spPr/>
    </dgm:pt>
  </dgm:ptLst>
  <dgm:cxnLst>
    <dgm:cxn modelId="{3FA2791C-BAE9-4FDE-AB20-3CCCA3BB581B}" type="presOf" srcId="{224BBCB9-E83B-42A7-A9D6-BD66601E8B23}" destId="{1C2CF8D5-6BBB-41D0-AEC0-F96C0DC75778}" srcOrd="0" destOrd="0" presId="urn:microsoft.com/office/officeart/2008/layout/VerticalCurvedList"/>
    <dgm:cxn modelId="{9CD85115-6F38-4426-8897-976CAFA9FFB8}" type="presOf" srcId="{68AB9C58-A57B-4E08-9E50-9DCBC65D55A9}" destId="{BD5DC665-99C9-4D85-9EC8-FB625D35481D}" srcOrd="0" destOrd="0" presId="urn:microsoft.com/office/officeart/2008/layout/VerticalCurvedList"/>
    <dgm:cxn modelId="{C51E9CF4-2F74-4418-9EA2-D75163706D21}" srcId="{224BBCB9-E83B-42A7-A9D6-BD66601E8B23}" destId="{68AB9C58-A57B-4E08-9E50-9DCBC65D55A9}" srcOrd="0" destOrd="0" parTransId="{EBB0A241-8DC0-4157-9967-34E6B9F8680F}" sibTransId="{57C1DBEF-B63D-4987-AC8C-4244AEAACDC8}"/>
    <dgm:cxn modelId="{1A015C43-5FE4-4E0C-AD3B-770E5207A5AA}" type="presOf" srcId="{57C1DBEF-B63D-4987-AC8C-4244AEAACDC8}" destId="{D94361BE-8330-4DBF-8AF4-832432A87A00}" srcOrd="0" destOrd="0" presId="urn:microsoft.com/office/officeart/2008/layout/VerticalCurvedList"/>
    <dgm:cxn modelId="{D1497D6A-A82D-4335-9A37-115F126310F8}" type="presOf" srcId="{66D3ADD4-7BE2-48D4-A1A2-EF67B97E8E60}" destId="{9C3CB20D-5669-444E-8D04-FC4DEE83BDAD}" srcOrd="0" destOrd="0" presId="urn:microsoft.com/office/officeart/2008/layout/VerticalCurvedList"/>
    <dgm:cxn modelId="{5EBC64AF-1B01-49CA-AC9C-BA6B2C5753C9}" srcId="{224BBCB9-E83B-42A7-A9D6-BD66601E8B23}" destId="{66D3ADD4-7BE2-48D4-A1A2-EF67B97E8E60}" srcOrd="1" destOrd="0" parTransId="{B8E57A0E-2DB7-41F5-863C-F4C1CAE9F133}" sibTransId="{0891B95C-097B-4B6E-878F-72E92B4AA9A3}"/>
    <dgm:cxn modelId="{C2DC5625-F114-489B-9665-280EE45428C1}" type="presOf" srcId="{9F59F03F-2758-48F6-995C-757EA5A8D570}" destId="{879DDBEE-2D2F-4F1F-8272-5A393393C4E0}" srcOrd="0" destOrd="0" presId="urn:microsoft.com/office/officeart/2008/layout/VerticalCurvedList"/>
    <dgm:cxn modelId="{52F03B04-5C0A-4E44-86AE-4FEB49FDDEC7}" srcId="{224BBCB9-E83B-42A7-A9D6-BD66601E8B23}" destId="{9F59F03F-2758-48F6-995C-757EA5A8D570}" srcOrd="2" destOrd="0" parTransId="{BA9198CB-9ACD-41EE-AC88-D7CF8DE58295}" sibTransId="{4D878D80-33E5-4D5B-B794-24BB73E4ED74}"/>
    <dgm:cxn modelId="{62F7A643-3DEF-46F5-A193-E0525BD99FBD}" type="presParOf" srcId="{1C2CF8D5-6BBB-41D0-AEC0-F96C0DC75778}" destId="{E222E3B2-86D5-4733-80E3-2D9A00D88CEA}" srcOrd="0" destOrd="0" presId="urn:microsoft.com/office/officeart/2008/layout/VerticalCurvedList"/>
    <dgm:cxn modelId="{DAF8E777-366F-4016-876B-3006C327839B}" type="presParOf" srcId="{E222E3B2-86D5-4733-80E3-2D9A00D88CEA}" destId="{4AB2FA55-9505-44A1-9CCB-33BC47B10CDA}" srcOrd="0" destOrd="0" presId="urn:microsoft.com/office/officeart/2008/layout/VerticalCurvedList"/>
    <dgm:cxn modelId="{4F5F409F-D6E0-4089-B63D-D8D6C176DACC}" type="presParOf" srcId="{4AB2FA55-9505-44A1-9CCB-33BC47B10CDA}" destId="{1BD5FAEF-EE9A-4344-876F-AE8F3220F5C8}" srcOrd="0" destOrd="0" presId="urn:microsoft.com/office/officeart/2008/layout/VerticalCurvedList"/>
    <dgm:cxn modelId="{271917B6-A309-4C0D-A36D-44FCC1903EC4}" type="presParOf" srcId="{4AB2FA55-9505-44A1-9CCB-33BC47B10CDA}" destId="{D94361BE-8330-4DBF-8AF4-832432A87A00}" srcOrd="1" destOrd="0" presId="urn:microsoft.com/office/officeart/2008/layout/VerticalCurvedList"/>
    <dgm:cxn modelId="{C7A2AEDE-4018-4731-A4AA-BB2CDF69E56F}" type="presParOf" srcId="{4AB2FA55-9505-44A1-9CCB-33BC47B10CDA}" destId="{7D730F93-B8A6-45FE-9CD1-6AC40DC8D0DA}" srcOrd="2" destOrd="0" presId="urn:microsoft.com/office/officeart/2008/layout/VerticalCurvedList"/>
    <dgm:cxn modelId="{E3E30E84-CAAA-401D-A2D9-A992C522AE4D}" type="presParOf" srcId="{4AB2FA55-9505-44A1-9CCB-33BC47B10CDA}" destId="{F4410E42-DF49-4CB2-8E64-D28B3D3328CE}" srcOrd="3" destOrd="0" presId="urn:microsoft.com/office/officeart/2008/layout/VerticalCurvedList"/>
    <dgm:cxn modelId="{2A90AE45-11D5-4235-A6E3-4ADD7BD0CE36}" type="presParOf" srcId="{E222E3B2-86D5-4733-80E3-2D9A00D88CEA}" destId="{BD5DC665-99C9-4D85-9EC8-FB625D35481D}" srcOrd="1" destOrd="0" presId="urn:microsoft.com/office/officeart/2008/layout/VerticalCurvedList"/>
    <dgm:cxn modelId="{19DAC111-F107-4093-B10D-4E818EEC78EF}" type="presParOf" srcId="{E222E3B2-86D5-4733-80E3-2D9A00D88CEA}" destId="{603A29B7-E327-4ECC-9C06-CBF9D1BEC9BD}" srcOrd="2" destOrd="0" presId="urn:microsoft.com/office/officeart/2008/layout/VerticalCurvedList"/>
    <dgm:cxn modelId="{3B2683CE-B1B7-41B6-AD0C-DD934F215A78}" type="presParOf" srcId="{603A29B7-E327-4ECC-9C06-CBF9D1BEC9BD}" destId="{CDEFA975-5B53-41D0-A509-CAC37EFC8DB3}" srcOrd="0" destOrd="0" presId="urn:microsoft.com/office/officeart/2008/layout/VerticalCurvedList"/>
    <dgm:cxn modelId="{131E45B7-5172-4820-AD91-8AA65B25BAEC}" type="presParOf" srcId="{E222E3B2-86D5-4733-80E3-2D9A00D88CEA}" destId="{9C3CB20D-5669-444E-8D04-FC4DEE83BDAD}" srcOrd="3" destOrd="0" presId="urn:microsoft.com/office/officeart/2008/layout/VerticalCurvedList"/>
    <dgm:cxn modelId="{274C4A41-FA15-4537-97B5-214F295AD3D7}" type="presParOf" srcId="{E222E3B2-86D5-4733-80E3-2D9A00D88CEA}" destId="{F413A35F-F2D7-4BD9-8B17-3C035346743C}" srcOrd="4" destOrd="0" presId="urn:microsoft.com/office/officeart/2008/layout/VerticalCurvedList"/>
    <dgm:cxn modelId="{E44684F2-6392-4052-B497-2EDFB9A798EF}" type="presParOf" srcId="{F413A35F-F2D7-4BD9-8B17-3C035346743C}" destId="{38358634-2A47-4523-BCC1-281077A6A549}" srcOrd="0" destOrd="0" presId="urn:microsoft.com/office/officeart/2008/layout/VerticalCurvedList"/>
    <dgm:cxn modelId="{BFAEBD47-351E-47B5-899D-A3AD4CC79820}" type="presParOf" srcId="{E222E3B2-86D5-4733-80E3-2D9A00D88CEA}" destId="{879DDBEE-2D2F-4F1F-8272-5A393393C4E0}" srcOrd="5" destOrd="0" presId="urn:microsoft.com/office/officeart/2008/layout/VerticalCurvedList"/>
    <dgm:cxn modelId="{80A65D94-3E46-495E-A80B-ED05ECB01777}" type="presParOf" srcId="{E222E3B2-86D5-4733-80E3-2D9A00D88CEA}" destId="{09BE997B-78C0-413E-AACD-864F0D15E51C}" srcOrd="6" destOrd="0" presId="urn:microsoft.com/office/officeart/2008/layout/VerticalCurvedList"/>
    <dgm:cxn modelId="{A141C99B-329F-4B43-B48B-A223E1273B0B}" type="presParOf" srcId="{09BE997B-78C0-413E-AACD-864F0D15E51C}" destId="{33E6EDD0-BB3F-4D92-A95E-21645489C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72A35-D5AA-F14D-AABF-1A39AB3EE5A5}">
      <dsp:nvSpPr>
        <dsp:cNvPr id="0" name=""/>
        <dsp:cNvSpPr/>
      </dsp:nvSpPr>
      <dsp:spPr>
        <a:xfrm>
          <a:off x="3617118" y="1615739"/>
          <a:ext cx="2566987" cy="610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0"/>
              </a:lnTo>
              <a:lnTo>
                <a:pt x="2566987" y="416260"/>
              </a:lnTo>
              <a:lnTo>
                <a:pt x="2566987" y="610826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4B9EB-4FFD-F74F-90E5-EFF2C51D2256}">
      <dsp:nvSpPr>
        <dsp:cNvPr id="0" name=""/>
        <dsp:cNvSpPr/>
      </dsp:nvSpPr>
      <dsp:spPr>
        <a:xfrm>
          <a:off x="3571398" y="1615739"/>
          <a:ext cx="91440" cy="610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826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44F0B-BE68-DB45-BFB1-6B2539574AF2}">
      <dsp:nvSpPr>
        <dsp:cNvPr id="0" name=""/>
        <dsp:cNvSpPr/>
      </dsp:nvSpPr>
      <dsp:spPr>
        <a:xfrm>
          <a:off x="1050131" y="1615739"/>
          <a:ext cx="2566987" cy="610826"/>
        </a:xfrm>
        <a:custGeom>
          <a:avLst/>
          <a:gdLst/>
          <a:ahLst/>
          <a:cxnLst/>
          <a:rect l="0" t="0" r="0" b="0"/>
          <a:pathLst>
            <a:path>
              <a:moveTo>
                <a:pt x="2566987" y="0"/>
              </a:moveTo>
              <a:lnTo>
                <a:pt x="2566987" y="416260"/>
              </a:lnTo>
              <a:lnTo>
                <a:pt x="0" y="416260"/>
              </a:lnTo>
              <a:lnTo>
                <a:pt x="0" y="610826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7BA5E-8927-E946-B769-AB6358D5C8CF}">
      <dsp:nvSpPr>
        <dsp:cNvPr id="0" name=""/>
        <dsp:cNvSpPr/>
      </dsp:nvSpPr>
      <dsp:spPr>
        <a:xfrm>
          <a:off x="1913574" y="282072"/>
          <a:ext cx="3407087" cy="13336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B8F09850-F156-A548-98F9-32703BC6189D}">
      <dsp:nvSpPr>
        <dsp:cNvPr id="0" name=""/>
        <dsp:cNvSpPr/>
      </dsp:nvSpPr>
      <dsp:spPr>
        <a:xfrm>
          <a:off x="2146937" y="503767"/>
          <a:ext cx="3407087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CSUSM Institutional Learning Outcomes</a:t>
          </a:r>
          <a:endParaRPr lang="en-US" sz="2000" kern="1200" dirty="0"/>
        </a:p>
      </dsp:txBody>
      <dsp:txXfrm>
        <a:off x="2185999" y="542829"/>
        <a:ext cx="3328963" cy="1255542"/>
      </dsp:txXfrm>
    </dsp:sp>
    <dsp:sp modelId="{3D959DCE-83B3-9846-85B1-8840B5D99F48}">
      <dsp:nvSpPr>
        <dsp:cNvPr id="0" name=""/>
        <dsp:cNvSpPr/>
      </dsp:nvSpPr>
      <dsp:spPr>
        <a:xfrm>
          <a:off x="0" y="2226565"/>
          <a:ext cx="2100262" cy="13336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44C6D48B-2AF4-434D-AA15-446EA33F7961}">
      <dsp:nvSpPr>
        <dsp:cNvPr id="0" name=""/>
        <dsp:cNvSpPr/>
      </dsp:nvSpPr>
      <dsp:spPr>
        <a:xfrm>
          <a:off x="233362" y="2448260"/>
          <a:ext cx="2100262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Majors/Minors Program Learning Outcomes</a:t>
          </a:r>
          <a:endParaRPr lang="en-US" sz="2000" kern="1200" dirty="0"/>
        </a:p>
      </dsp:txBody>
      <dsp:txXfrm>
        <a:off x="272424" y="2487322"/>
        <a:ext cx="2022138" cy="1255542"/>
      </dsp:txXfrm>
    </dsp:sp>
    <dsp:sp modelId="{3E6C30AC-780F-474A-8835-375277C9573B}">
      <dsp:nvSpPr>
        <dsp:cNvPr id="0" name=""/>
        <dsp:cNvSpPr/>
      </dsp:nvSpPr>
      <dsp:spPr>
        <a:xfrm>
          <a:off x="2566987" y="2226565"/>
          <a:ext cx="2100262" cy="13336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0C337A5-9ED7-1141-8DA1-01C6406212D1}">
      <dsp:nvSpPr>
        <dsp:cNvPr id="0" name=""/>
        <dsp:cNvSpPr/>
      </dsp:nvSpPr>
      <dsp:spPr>
        <a:xfrm>
          <a:off x="2800350" y="2448260"/>
          <a:ext cx="2100262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Education (GE) Learning Outcomes</a:t>
          </a:r>
          <a:endParaRPr lang="en-US" sz="2000" kern="1200" dirty="0"/>
        </a:p>
      </dsp:txBody>
      <dsp:txXfrm>
        <a:off x="2839412" y="2487322"/>
        <a:ext cx="2022138" cy="1255542"/>
      </dsp:txXfrm>
    </dsp:sp>
    <dsp:sp modelId="{1872BBFD-7EA2-6E4B-8141-F2B451351C68}">
      <dsp:nvSpPr>
        <dsp:cNvPr id="0" name=""/>
        <dsp:cNvSpPr/>
      </dsp:nvSpPr>
      <dsp:spPr>
        <a:xfrm>
          <a:off x="5133975" y="2226565"/>
          <a:ext cx="2100262" cy="13336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D4432FB5-5585-264E-84FB-5BC71699C3A5}">
      <dsp:nvSpPr>
        <dsp:cNvPr id="0" name=""/>
        <dsp:cNvSpPr/>
      </dsp:nvSpPr>
      <dsp:spPr>
        <a:xfrm>
          <a:off x="5367337" y="2448260"/>
          <a:ext cx="2100262" cy="133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 Affairs Co-Curricular Learning Outcomes</a:t>
          </a:r>
          <a:endParaRPr lang="en-US" sz="2000" kern="1200" dirty="0"/>
        </a:p>
      </dsp:txBody>
      <dsp:txXfrm>
        <a:off x="5406399" y="2487322"/>
        <a:ext cx="2022138" cy="1255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FF7AA-7EE4-844C-8A41-DD840FEEF723}">
      <dsp:nvSpPr>
        <dsp:cNvPr id="0" name=""/>
        <dsp:cNvSpPr/>
      </dsp:nvSpPr>
      <dsp:spPr>
        <a:xfrm>
          <a:off x="0" y="0"/>
          <a:ext cx="1560909" cy="613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CIVIC ENGAGEMENT &amp; SOCIAL RESPONSIBILITY </a:t>
          </a:r>
          <a:endParaRPr lang="en-US" sz="1200" kern="1200" dirty="0"/>
        </a:p>
      </dsp:txBody>
      <dsp:txXfrm>
        <a:off x="0" y="0"/>
        <a:ext cx="1560909" cy="613223"/>
      </dsp:txXfrm>
    </dsp:sp>
    <dsp:sp modelId="{87CFD110-95B2-9645-9D75-BC2EF6C31D70}">
      <dsp:nvSpPr>
        <dsp:cNvPr id="0" name=""/>
        <dsp:cNvSpPr/>
      </dsp:nvSpPr>
      <dsp:spPr>
        <a:xfrm>
          <a:off x="0" y="741648"/>
          <a:ext cx="1560909" cy="25337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Understanding and appreciation of cultural and human differences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Global perspective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Sense of civic responsibility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Social responsibility </a:t>
          </a:r>
          <a:endParaRPr lang="en-US" sz="1200" kern="1200" dirty="0"/>
        </a:p>
      </dsp:txBody>
      <dsp:txXfrm>
        <a:off x="0" y="741648"/>
        <a:ext cx="1560909" cy="2533745"/>
      </dsp:txXfrm>
    </dsp:sp>
    <dsp:sp modelId="{183FA2B9-1C47-EB46-85E9-53C77627CB11}">
      <dsp:nvSpPr>
        <dsp:cNvPr id="0" name=""/>
        <dsp:cNvSpPr/>
      </dsp:nvSpPr>
      <dsp:spPr>
        <a:xfrm>
          <a:off x="1752602" y="0"/>
          <a:ext cx="1560909" cy="624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LEADERSHIP &amp; INTERPERSONAL DEVELOPMENT</a:t>
          </a:r>
          <a:endParaRPr lang="en-US" sz="1200" kern="1200" dirty="0"/>
        </a:p>
      </dsp:txBody>
      <dsp:txXfrm>
        <a:off x="1752602" y="0"/>
        <a:ext cx="1560909" cy="624363"/>
      </dsp:txXfrm>
    </dsp:sp>
    <dsp:sp modelId="{6C3E9B0E-00DE-3049-B1AA-249F841748AC}">
      <dsp:nvSpPr>
        <dsp:cNvPr id="0" name=""/>
        <dsp:cNvSpPr/>
      </dsp:nvSpPr>
      <dsp:spPr>
        <a:xfrm>
          <a:off x="1752602" y="741728"/>
          <a:ext cx="1560909" cy="25337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Identity development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Realistic self-appraisal, self-understanding, and self-respect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Meaningful relationships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Leadership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Collaboration</a:t>
          </a:r>
          <a:endParaRPr lang="en-US" sz="1200" kern="1200" dirty="0"/>
        </a:p>
      </dsp:txBody>
      <dsp:txXfrm>
        <a:off x="1752602" y="741728"/>
        <a:ext cx="1560909" cy="2533770"/>
      </dsp:txXfrm>
    </dsp:sp>
    <dsp:sp modelId="{1118BA42-A626-B047-9D67-513F5B179FE9}">
      <dsp:nvSpPr>
        <dsp:cNvPr id="0" name=""/>
        <dsp:cNvSpPr/>
      </dsp:nvSpPr>
      <dsp:spPr>
        <a:xfrm>
          <a:off x="3505207" y="0"/>
          <a:ext cx="1560909" cy="622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CAREER &amp; PROFESSIONAL DEVELOPMENT</a:t>
          </a:r>
          <a:endParaRPr lang="en-US" sz="1200" kern="1200" dirty="0"/>
        </a:p>
      </dsp:txBody>
      <dsp:txXfrm>
        <a:off x="3505207" y="0"/>
        <a:ext cx="1560909" cy="622772"/>
      </dsp:txXfrm>
    </dsp:sp>
    <dsp:sp modelId="{B87C12EC-F325-1146-A62E-6D59C90DBF9A}">
      <dsp:nvSpPr>
        <dsp:cNvPr id="0" name=""/>
        <dsp:cNvSpPr/>
      </dsp:nvSpPr>
      <dsp:spPr>
        <a:xfrm>
          <a:off x="3505207" y="741730"/>
          <a:ext cx="1560909" cy="25337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/>
            <a:t>Oral communication</a:t>
          </a:r>
          <a:endParaRPr lang="en-US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/>
            <a:t>Written communication</a:t>
          </a:r>
          <a:endParaRPr lang="en-US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/>
            <a:t>Relating knowledge to daily life</a:t>
          </a:r>
          <a:endParaRPr lang="en-US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/>
            <a:t>Demonstrating professionalism</a:t>
          </a:r>
          <a:endParaRPr lang="en-US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/>
            <a:t>Managing career development</a:t>
          </a:r>
          <a:endParaRPr lang="en-US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/>
            <a:t>Technological competence </a:t>
          </a:r>
          <a:endParaRPr lang="en-US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/>
            <a:t>Communicating effectively </a:t>
          </a:r>
          <a:endParaRPr lang="en-US" sz="115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>
        <a:off x="3505207" y="741730"/>
        <a:ext cx="1560909" cy="2533745"/>
      </dsp:txXfrm>
    </dsp:sp>
    <dsp:sp modelId="{EAFB0B09-6B69-8044-9824-213E3BBB96E3}">
      <dsp:nvSpPr>
        <dsp:cNvPr id="0" name=""/>
        <dsp:cNvSpPr/>
      </dsp:nvSpPr>
      <dsp:spPr>
        <a:xfrm>
          <a:off x="5257796" y="0"/>
          <a:ext cx="1560909" cy="623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CRITICAL THINKING &amp; ETHICAL REASONING	</a:t>
          </a:r>
          <a:endParaRPr lang="en-US" sz="1200" kern="1200" dirty="0"/>
        </a:p>
      </dsp:txBody>
      <dsp:txXfrm>
        <a:off x="5257796" y="0"/>
        <a:ext cx="1560909" cy="623584"/>
      </dsp:txXfrm>
    </dsp:sp>
    <dsp:sp modelId="{BEA52182-AF11-B64D-87B2-75AD392F3210}">
      <dsp:nvSpPr>
        <dsp:cNvPr id="0" name=""/>
        <dsp:cNvSpPr/>
      </dsp:nvSpPr>
      <dsp:spPr>
        <a:xfrm>
          <a:off x="5257796" y="741724"/>
          <a:ext cx="1560909" cy="2521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Critical thinking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Reflective thinking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Effective reasoning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Commitment to ethics and integrity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Connecting knowledge to other knowledge, ideas, and experiences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Creativity</a:t>
          </a:r>
          <a:endParaRPr lang="en-US" sz="1200" kern="1200" dirty="0"/>
        </a:p>
      </dsp:txBody>
      <dsp:txXfrm>
        <a:off x="5257796" y="741724"/>
        <a:ext cx="1560909" cy="2521760"/>
      </dsp:txXfrm>
    </dsp:sp>
    <dsp:sp modelId="{B02B91CD-0F9D-334F-976A-46E4A7F9A548}">
      <dsp:nvSpPr>
        <dsp:cNvPr id="0" name=""/>
        <dsp:cNvSpPr/>
      </dsp:nvSpPr>
      <dsp:spPr>
        <a:xfrm>
          <a:off x="7010400" y="0"/>
          <a:ext cx="1560909" cy="623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HOLISTIC WELLNESS</a:t>
          </a:r>
          <a:endParaRPr lang="en-US" sz="1200" kern="1200" dirty="0"/>
        </a:p>
      </dsp:txBody>
      <dsp:txXfrm>
        <a:off x="7010400" y="0"/>
        <a:ext cx="1560909" cy="623747"/>
      </dsp:txXfrm>
    </dsp:sp>
    <dsp:sp modelId="{E97AFC24-A0EB-C445-AAF6-8F9ED94CC171}">
      <dsp:nvSpPr>
        <dsp:cNvPr id="0" name=""/>
        <dsp:cNvSpPr/>
      </dsp:nvSpPr>
      <dsp:spPr>
        <a:xfrm>
          <a:off x="7010400" y="741714"/>
          <a:ext cx="1558037" cy="25211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Maintaining health and wellness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Managing personal affairs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Pursuing goals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Living a purposeful and satisfying life </a:t>
          </a:r>
          <a:endParaRPr lang="en-US" sz="1200" kern="1200" dirty="0"/>
        </a:p>
      </dsp:txBody>
      <dsp:txXfrm>
        <a:off x="7010400" y="741714"/>
        <a:ext cx="1558037" cy="2521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B1372-3EAB-6B49-905F-59F175454CCE}">
      <dsp:nvSpPr>
        <dsp:cNvPr id="0" name=""/>
        <dsp:cNvSpPr/>
      </dsp:nvSpPr>
      <dsp:spPr>
        <a:xfrm>
          <a:off x="0" y="864393"/>
          <a:ext cx="2714624" cy="16287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NATIONAL SURVEY OF STUDENT ENGAGEMENT</a:t>
          </a:r>
          <a:endParaRPr lang="en-US" sz="2100" kern="1200" dirty="0"/>
        </a:p>
      </dsp:txBody>
      <dsp:txXfrm>
        <a:off x="0" y="864393"/>
        <a:ext cx="2714624" cy="1628775"/>
      </dsp:txXfrm>
    </dsp:sp>
    <dsp:sp modelId="{C918E67E-3F3C-424B-830B-27E5AA4B7646}">
      <dsp:nvSpPr>
        <dsp:cNvPr id="0" name=""/>
        <dsp:cNvSpPr/>
      </dsp:nvSpPr>
      <dsp:spPr>
        <a:xfrm>
          <a:off x="2986087" y="864393"/>
          <a:ext cx="2714624" cy="16287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COLLEGE SENIOR SURVEY </a:t>
          </a:r>
          <a:endParaRPr lang="en-US" sz="2100" kern="1200" dirty="0"/>
        </a:p>
      </dsp:txBody>
      <dsp:txXfrm>
        <a:off x="2986087" y="864393"/>
        <a:ext cx="2714624" cy="1628775"/>
      </dsp:txXfrm>
    </dsp:sp>
    <dsp:sp modelId="{8169E407-9986-CC40-A1FE-7AC33187F3FA}">
      <dsp:nvSpPr>
        <dsp:cNvPr id="0" name=""/>
        <dsp:cNvSpPr/>
      </dsp:nvSpPr>
      <dsp:spPr>
        <a:xfrm>
          <a:off x="5972175" y="864393"/>
          <a:ext cx="2714624" cy="16287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ALUMNI SURVEY</a:t>
          </a:r>
          <a:endParaRPr lang="en-US" sz="2100" kern="1200" dirty="0"/>
        </a:p>
      </dsp:txBody>
      <dsp:txXfrm>
        <a:off x="5972175" y="864393"/>
        <a:ext cx="2714624" cy="1628775"/>
      </dsp:txXfrm>
    </dsp:sp>
    <dsp:sp modelId="{09B8EC72-9904-9440-A813-CB145A4A9B01}">
      <dsp:nvSpPr>
        <dsp:cNvPr id="0" name=""/>
        <dsp:cNvSpPr/>
      </dsp:nvSpPr>
      <dsp:spPr>
        <a:xfrm>
          <a:off x="1493043" y="2764631"/>
          <a:ext cx="2714624" cy="16287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American College Health Association/National College Heath Assessment Data</a:t>
          </a:r>
          <a:endParaRPr lang="en-US" sz="2100" kern="1200" dirty="0"/>
        </a:p>
      </dsp:txBody>
      <dsp:txXfrm>
        <a:off x="1493043" y="2764631"/>
        <a:ext cx="2714624" cy="1628775"/>
      </dsp:txXfrm>
    </dsp:sp>
    <dsp:sp modelId="{7EBDF6B3-76A5-0441-B4DD-06CF9FF03725}">
      <dsp:nvSpPr>
        <dsp:cNvPr id="0" name=""/>
        <dsp:cNvSpPr/>
      </dsp:nvSpPr>
      <dsp:spPr>
        <a:xfrm>
          <a:off x="4479131" y="2764631"/>
          <a:ext cx="2714624" cy="16287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PROGRAM SPECIFIC                </a:t>
          </a:r>
          <a:r>
            <a:rPr lang="en-US" sz="1400" kern="1200" dirty="0" smtClean="0"/>
            <a:t>(e.g. </a:t>
          </a:r>
          <a:r>
            <a:rPr lang="en-US" sz="1200" kern="1200" dirty="0" smtClean="0"/>
            <a:t>Housing Surveys)</a:t>
          </a:r>
          <a:endParaRPr lang="en-US" sz="1200" kern="1200" dirty="0"/>
        </a:p>
      </dsp:txBody>
      <dsp:txXfrm>
        <a:off x="4479131" y="2764631"/>
        <a:ext cx="2714624" cy="1628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61BE-8330-4DBF-8AF4-832432A87A00}">
      <dsp:nvSpPr>
        <dsp:cNvPr id="0" name=""/>
        <dsp:cNvSpPr/>
      </dsp:nvSpPr>
      <dsp:spPr>
        <a:xfrm>
          <a:off x="-5943495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DC665-99C9-4D85-9EC8-FB625D35481D}">
      <dsp:nvSpPr>
        <dsp:cNvPr id="0" name=""/>
        <dsp:cNvSpPr/>
      </dsp:nvSpPr>
      <dsp:spPr>
        <a:xfrm>
          <a:off x="729782" y="525780"/>
          <a:ext cx="7884459" cy="1051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76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Provide feedback to Dilcie Perez</a:t>
          </a:r>
          <a:endParaRPr lang="en-US" sz="3200" kern="1200" dirty="0"/>
        </a:p>
      </dsp:txBody>
      <dsp:txXfrm>
        <a:off x="729782" y="525780"/>
        <a:ext cx="7884459" cy="1051560"/>
      </dsp:txXfrm>
    </dsp:sp>
    <dsp:sp modelId="{CDEFA975-5B53-41D0-A509-CAC37EFC8DB3}">
      <dsp:nvSpPr>
        <dsp:cNvPr id="0" name=""/>
        <dsp:cNvSpPr/>
      </dsp:nvSpPr>
      <dsp:spPr>
        <a:xfrm>
          <a:off x="72557" y="394335"/>
          <a:ext cx="1314450" cy="13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CB20D-5669-444E-8D04-FC4DEE83BDAD}">
      <dsp:nvSpPr>
        <dsp:cNvPr id="0" name=""/>
        <dsp:cNvSpPr/>
      </dsp:nvSpPr>
      <dsp:spPr>
        <a:xfrm>
          <a:off x="1112024" y="2103120"/>
          <a:ext cx="7502217" cy="1051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76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Consider serving on the Implementation Team </a:t>
          </a:r>
          <a:endParaRPr lang="en-US" sz="3200" kern="1200" dirty="0"/>
        </a:p>
      </dsp:txBody>
      <dsp:txXfrm>
        <a:off x="1112024" y="2103120"/>
        <a:ext cx="7502217" cy="1051560"/>
      </dsp:txXfrm>
    </dsp:sp>
    <dsp:sp modelId="{38358634-2A47-4523-BCC1-281077A6A549}">
      <dsp:nvSpPr>
        <dsp:cNvPr id="0" name=""/>
        <dsp:cNvSpPr/>
      </dsp:nvSpPr>
      <dsp:spPr>
        <a:xfrm>
          <a:off x="454799" y="1971675"/>
          <a:ext cx="1314450" cy="13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DDBEE-2D2F-4F1F-8272-5A393393C4E0}">
      <dsp:nvSpPr>
        <dsp:cNvPr id="0" name=""/>
        <dsp:cNvSpPr/>
      </dsp:nvSpPr>
      <dsp:spPr>
        <a:xfrm>
          <a:off x="729782" y="3680460"/>
          <a:ext cx="7884459" cy="1051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676" tIns="81280" rIns="81280" bIns="812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Consider using </a:t>
          </a:r>
          <a:r>
            <a:rPr lang="en-US" sz="3200" kern="1200" dirty="0" smtClean="0">
              <a:solidFill>
                <a:srgbClr val="FFFFFF"/>
              </a:solidFill>
            </a:rPr>
            <a:t>Co</a:t>
          </a:r>
          <a:r>
            <a:rPr lang="en-US" sz="3200" kern="1200" dirty="0" smtClean="0">
              <a:solidFill>
                <a:srgbClr val="FFFFFF"/>
              </a:solidFill>
            </a:rPr>
            <a:t>-Curricular P</a:t>
          </a:r>
          <a:r>
            <a:rPr lang="en-US" sz="3200" kern="1200" dirty="0" smtClean="0"/>
            <a:t>rograms </a:t>
          </a:r>
          <a:r>
            <a:rPr lang="en-US" sz="3200" kern="1200" dirty="0" smtClean="0"/>
            <a:t>to supplement student learning</a:t>
          </a:r>
          <a:endParaRPr lang="en-US" sz="3200" kern="1200" dirty="0"/>
        </a:p>
      </dsp:txBody>
      <dsp:txXfrm>
        <a:off x="729782" y="3680460"/>
        <a:ext cx="7884459" cy="1051560"/>
      </dsp:txXfrm>
    </dsp:sp>
    <dsp:sp modelId="{33E6EDD0-BB3F-4D92-A95E-21645489C95C}">
      <dsp:nvSpPr>
        <dsp:cNvPr id="0" name=""/>
        <dsp:cNvSpPr/>
      </dsp:nvSpPr>
      <dsp:spPr>
        <a:xfrm>
          <a:off x="72557" y="3549015"/>
          <a:ext cx="1314450" cy="13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4183B-E254-8F49-8FF7-F8EC62F4D5AB}" type="datetime1">
              <a:rPr lang="en-US"/>
              <a:pPr>
                <a:defRPr/>
              </a:pPr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100EB-95C1-B641-B3AA-DEC1BA441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6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CEE550-5F6E-CB48-B87D-C6325CCFC415}" type="datetime1">
              <a:rPr lang="en-US"/>
              <a:pPr>
                <a:defRPr/>
              </a:pPr>
              <a:t>11/6/13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B2566E-0952-7B4B-84D5-25252ABE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0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 fontScale="92500"/>
          </a:bodyPr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71450" lvl="0" indent="-171450">
              <a:buFont typeface="Arial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E3A624-41DE-1C42-9D7F-7126961A040B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2"/>
            <a:endParaRPr lang="en-US" dirty="0" smtClean="0">
              <a:latin typeface="Corbel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8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6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pPr marL="228600" indent="-228600">
              <a:buAutoNum type="arabicPeriod"/>
            </a:pPr>
            <a:endParaRPr lang="en-US" b="0" baseline="0" dirty="0" smtClean="0">
              <a:solidFill>
                <a:srgbClr val="FFFF00"/>
              </a:solidFill>
            </a:endParaRPr>
          </a:p>
          <a:p>
            <a:endParaRPr lang="en-US" b="1" baseline="0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2566E-0952-7B4B-84D5-25252ABE3A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7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8686800" cy="609600"/>
          </a:xfrm>
        </p:spPr>
        <p:txBody>
          <a:bodyPr anchor="b"/>
          <a:lstStyle>
            <a:lvl1pPr algn="ctr"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3657600"/>
            <a:ext cx="8686800" cy="10668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screen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371600"/>
            <a:ext cx="8686800" cy="42672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69769"/>
            <a:ext cx="8686800" cy="804862"/>
          </a:xfrm>
        </p:spPr>
        <p:txBody>
          <a:bodyPr/>
          <a:lstStyle>
            <a:lvl1pPr marL="0" indent="0">
              <a:buNone/>
              <a:defRPr sz="1600" b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2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2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ate with Picture Sideba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04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Corbel"/>
                <a:cs typeface="Corbel"/>
              </a:defRPr>
            </a:lvl1pPr>
            <a:lvl2pPr>
              <a:defRPr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>
                <a:solidFill>
                  <a:srgbClr val="FFFFFF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Picture Sideba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371600"/>
            <a:ext cx="6629400" cy="52578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Corbel"/>
                <a:cs typeface="Corbel"/>
              </a:defRPr>
            </a:lvl1pPr>
            <a:lvl2pPr>
              <a:defRPr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>
                <a:solidFill>
                  <a:srgbClr val="FFFFFF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3657600"/>
            <a:ext cx="8686800" cy="1676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17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257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Corbel"/>
                <a:cs typeface="Corbel"/>
              </a:defRPr>
            </a:lvl1pPr>
            <a:lvl2pPr>
              <a:defRPr sz="2400"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 sz="2000"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 sz="1800"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 sz="1800">
                <a:solidFill>
                  <a:srgbClr val="FFFFFF"/>
                </a:solidFill>
                <a:latin typeface="Corbel"/>
                <a:cs typeface="Corbe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257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Corbel"/>
                <a:cs typeface="Corbel"/>
              </a:defRPr>
            </a:lvl1pPr>
            <a:lvl2pPr>
              <a:defRPr sz="2400"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 sz="2000"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 sz="1800"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 sz="1800">
                <a:solidFill>
                  <a:srgbClr val="FFFFFF"/>
                </a:solidFill>
                <a:latin typeface="Corbel"/>
                <a:cs typeface="Corbe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rgbClr val="FFFFFF"/>
                </a:solidFill>
                <a:latin typeface="Corbel"/>
                <a:cs typeface="Corbe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61803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Corbel"/>
                <a:cs typeface="Corbel"/>
              </a:defRPr>
            </a:lvl1pPr>
            <a:lvl2pPr>
              <a:defRPr sz="2000"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 sz="1800"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 sz="1600"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 sz="1600">
                <a:solidFill>
                  <a:srgbClr val="FFFFFF"/>
                </a:solidFill>
                <a:latin typeface="Corbel"/>
                <a:cs typeface="Corbe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rgbClr val="FFFFFF"/>
                </a:solidFill>
                <a:latin typeface="Corbel"/>
                <a:cs typeface="Corbe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61803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Corbel"/>
                <a:cs typeface="Corbel"/>
              </a:defRPr>
            </a:lvl1pPr>
            <a:lvl2pPr>
              <a:defRPr sz="2000">
                <a:solidFill>
                  <a:srgbClr val="FFFFFF"/>
                </a:solidFill>
                <a:latin typeface="Corbel"/>
                <a:cs typeface="Corbel"/>
              </a:defRPr>
            </a:lvl2pPr>
            <a:lvl3pPr>
              <a:defRPr sz="1800">
                <a:solidFill>
                  <a:srgbClr val="FFFFFF"/>
                </a:solidFill>
                <a:latin typeface="Corbel"/>
                <a:cs typeface="Corbel"/>
              </a:defRPr>
            </a:lvl3pPr>
            <a:lvl4pPr>
              <a:defRPr sz="1600">
                <a:solidFill>
                  <a:srgbClr val="FFFFFF"/>
                </a:solidFill>
                <a:latin typeface="Corbel"/>
                <a:cs typeface="Corbel"/>
              </a:defRPr>
            </a:lvl4pPr>
            <a:lvl5pPr>
              <a:defRPr sz="1600">
                <a:solidFill>
                  <a:srgbClr val="FFFFFF"/>
                </a:solidFill>
                <a:latin typeface="Corbel"/>
                <a:cs typeface="Corbe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4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Picture Sideba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2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371600"/>
            <a:ext cx="8686800" cy="5257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0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7" r:id="rId2"/>
    <p:sldLayoutId id="2147484055" r:id="rId3"/>
    <p:sldLayoutId id="2147484056" r:id="rId4"/>
    <p:sldLayoutId id="2147484048" r:id="rId5"/>
    <p:sldLayoutId id="2147484049" r:id="rId6"/>
    <p:sldLayoutId id="2147484050" r:id="rId7"/>
    <p:sldLayoutId id="2147484057" r:id="rId8"/>
    <p:sldLayoutId id="2147484051" r:id="rId9"/>
    <p:sldLayoutId id="2147484052" r:id="rId10"/>
    <p:sldLayoutId id="2147484053" r:id="rId11"/>
    <p:sldLayoutId id="214748405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FFFFF"/>
          </a:solidFill>
          <a:latin typeface="Corbel"/>
          <a:ea typeface="ＭＳ Ｐゴシック" pitchFamily="-65" charset="-128"/>
          <a:cs typeface="Corbe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orbel" pitchFamily="-65" charset="0"/>
          <a:ea typeface="ＭＳ Ｐゴシック" pitchFamily="-65" charset="-128"/>
          <a:cs typeface="Corbel" pitchFamily="-65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orbel" pitchFamily="-65" charset="0"/>
          <a:ea typeface="ＭＳ Ｐゴシック" pitchFamily="-65" charset="-128"/>
          <a:cs typeface="Corbel" pitchFamily="-65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orbel" pitchFamily="-65" charset="0"/>
          <a:ea typeface="ＭＳ Ｐゴシック" pitchFamily="-65" charset="-128"/>
          <a:cs typeface="Corbel" pitchFamily="-65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Corbel" pitchFamily="-65" charset="0"/>
          <a:ea typeface="ＭＳ Ｐゴシック" pitchFamily="-65" charset="-128"/>
          <a:cs typeface="Corbel" pitchFamily="-65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Corbel"/>
          <a:ea typeface="ＭＳ Ｐゴシック" pitchFamily="-65" charset="-128"/>
          <a:cs typeface="Corbe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Corbel"/>
          <a:ea typeface="ＭＳ Ｐゴシック" pitchFamily="-65" charset="-128"/>
          <a:cs typeface="Corbe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Corbel"/>
          <a:ea typeface="ＭＳ Ｐゴシック" pitchFamily="-65" charset="-128"/>
          <a:cs typeface="Corbe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Corbel"/>
          <a:ea typeface="ＭＳ Ｐゴシック" pitchFamily="-65" charset="-128"/>
          <a:cs typeface="Corbe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Corbel"/>
          <a:ea typeface="ＭＳ Ｐゴシック" pitchFamily="-65" charset="-128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ubtitle 5"/>
          <p:cNvSpPr>
            <a:spLocks noGrp="1"/>
          </p:cNvSpPr>
          <p:nvPr>
            <p:ph type="subTitle" idx="1"/>
          </p:nvPr>
        </p:nvSpPr>
        <p:spPr>
          <a:xfrm>
            <a:off x="436563" y="4724400"/>
            <a:ext cx="8686800" cy="762000"/>
          </a:xfrm>
        </p:spPr>
        <p:txBody>
          <a:bodyPr/>
          <a:lstStyle/>
          <a:p>
            <a:endParaRPr lang="en-US" dirty="0" smtClean="0">
              <a:latin typeface="Corbel" charset="0"/>
              <a:ea typeface="ＭＳ Ｐゴシック" charset="0"/>
            </a:endParaRPr>
          </a:p>
          <a:p>
            <a:endParaRPr lang="en-US" dirty="0">
              <a:latin typeface="Corbel" charset="0"/>
              <a:ea typeface="ＭＳ Ｐゴシック" charset="0"/>
            </a:endParaRPr>
          </a:p>
          <a:p>
            <a:endParaRPr lang="en-US" dirty="0" smtClean="0">
              <a:latin typeface="Corbel" charset="0"/>
              <a:ea typeface="ＭＳ Ｐゴシック" charset="0"/>
            </a:endParaRPr>
          </a:p>
          <a:p>
            <a:endParaRPr lang="en-US" dirty="0" smtClean="0">
              <a:latin typeface="Corbel" charset="0"/>
              <a:ea typeface="ＭＳ Ｐゴシック" charset="0"/>
            </a:endParaRPr>
          </a:p>
          <a:p>
            <a:r>
              <a:rPr lang="en-US" dirty="0" smtClean="0">
                <a:latin typeface="Corbel" charset="0"/>
                <a:ea typeface="ＭＳ Ｐゴシック" charset="0"/>
              </a:rPr>
              <a:t>Academic Senate </a:t>
            </a:r>
          </a:p>
          <a:p>
            <a:r>
              <a:rPr lang="en-US" sz="2000" dirty="0" smtClean="0">
                <a:latin typeface="Corbel" charset="0"/>
                <a:ea typeface="ＭＳ Ｐゴシック" charset="0"/>
              </a:rPr>
              <a:t>November 6, 2013</a:t>
            </a:r>
            <a:endParaRPr lang="en-US" sz="2000" dirty="0">
              <a:latin typeface="Corbel" charset="0"/>
              <a:ea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3500" dirty="0" smtClean="0"/>
              <a:t>Student affairs </a:t>
            </a:r>
            <a:br>
              <a:rPr lang="en-US" sz="3500" dirty="0" smtClean="0"/>
            </a:br>
            <a:r>
              <a:rPr lang="en-US" sz="3500" dirty="0" smtClean="0"/>
              <a:t> integrated Co-Curricular Model</a:t>
            </a:r>
            <a:endParaRPr lang="en-US" sz="3500" cap="none" dirty="0">
              <a:latin typeface="Corbe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86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Presented by Dilcie D. Perez, Dean of Students</a:t>
            </a: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Convene </a:t>
            </a:r>
            <a:r>
              <a:rPr lang="en-US" sz="2400" dirty="0"/>
              <a:t>the Implementation Team </a:t>
            </a:r>
          </a:p>
          <a:p>
            <a:endParaRPr lang="en-US" sz="2400" dirty="0" smtClean="0"/>
          </a:p>
          <a:p>
            <a:r>
              <a:rPr lang="en-US" sz="2400" dirty="0" smtClean="0"/>
              <a:t>Integrate the:</a:t>
            </a:r>
          </a:p>
          <a:p>
            <a:pPr lvl="1"/>
            <a:r>
              <a:rPr lang="en-US" sz="2000" dirty="0" smtClean="0"/>
              <a:t>CSUSM Institutional Learning Outcomes </a:t>
            </a:r>
          </a:p>
          <a:p>
            <a:pPr lvl="1"/>
            <a:r>
              <a:rPr lang="en-US" sz="2000" dirty="0" smtClean="0"/>
              <a:t>Major/Minors Program Learning Outcomes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Implement E-Portfolios &amp; Co-Curricular Transcripts in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/>
              <a:t>Co-Curricular Programs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6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340473"/>
              </p:ext>
            </p:extLst>
          </p:nvPr>
        </p:nvGraphicFramePr>
        <p:xfrm>
          <a:off x="228600" y="1371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If you are interested…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48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EDUCATING the whole student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2667" r="-12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26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model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4570019"/>
              </p:ext>
            </p:extLst>
          </p:nvPr>
        </p:nvGraphicFramePr>
        <p:xfrm>
          <a:off x="990600" y="1828800"/>
          <a:ext cx="746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697220" y="4953000"/>
            <a:ext cx="822960" cy="0"/>
          </a:xfrm>
          <a:prstGeom prst="line">
            <a:avLst/>
          </a:prstGeom>
          <a:ln>
            <a:solidFill>
              <a:srgbClr val="FF66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4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8423"/>
              </p:ext>
            </p:extLst>
          </p:nvPr>
        </p:nvGraphicFramePr>
        <p:xfrm>
          <a:off x="228600" y="1371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student affairs  learning outcomes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Each reference sheet includes </a:t>
            </a:r>
            <a:r>
              <a:rPr lang="en-US" i="1" dirty="0" smtClean="0">
                <a:solidFill>
                  <a:schemeClr val="bg1"/>
                </a:solidFill>
              </a:rPr>
              <a:t>specific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learning outcomes, </a:t>
            </a:r>
            <a:r>
              <a:rPr lang="en-US" i="1" dirty="0" smtClean="0">
                <a:solidFill>
                  <a:schemeClr val="bg1"/>
                </a:solidFill>
              </a:rPr>
              <a:t>relevant  </a:t>
            </a:r>
            <a:r>
              <a:rPr lang="en-US" i="1" dirty="0" smtClean="0">
                <a:solidFill>
                  <a:schemeClr val="bg1"/>
                </a:solidFill>
              </a:rPr>
              <a:t>campus experiences, references, and resources. 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2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/>
              <a:t>AAC&amp;U </a:t>
            </a:r>
            <a:r>
              <a:rPr lang="en-US" sz="1800" b="1" u="sng" dirty="0" smtClean="0"/>
              <a:t>LEAP INITIATIVE: </a:t>
            </a:r>
            <a:endParaRPr lang="en-US" sz="1800" b="1" u="sng" dirty="0"/>
          </a:p>
          <a:p>
            <a:r>
              <a:rPr lang="en-US" sz="1600" dirty="0"/>
              <a:t>Intellectual and Practical Skills, including </a:t>
            </a:r>
          </a:p>
          <a:p>
            <a:pPr lvl="1"/>
            <a:r>
              <a:rPr lang="en-US" sz="1600" dirty="0"/>
              <a:t>Inquiry and </a:t>
            </a:r>
            <a:r>
              <a:rPr lang="en-US" sz="1600" dirty="0" smtClean="0"/>
              <a:t>Analysis </a:t>
            </a:r>
            <a:endParaRPr lang="en-US" sz="1600" dirty="0"/>
          </a:p>
          <a:p>
            <a:pPr lvl="1"/>
            <a:r>
              <a:rPr lang="en-US" sz="1600" dirty="0"/>
              <a:t>Critical and Creative Thinking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Personal </a:t>
            </a:r>
            <a:r>
              <a:rPr lang="en-US" sz="1600" dirty="0"/>
              <a:t>and Social Responsibility, including</a:t>
            </a:r>
          </a:p>
          <a:p>
            <a:pPr lvl="1"/>
            <a:r>
              <a:rPr lang="en-US" sz="1600" dirty="0"/>
              <a:t>Ethical </a:t>
            </a:r>
            <a:r>
              <a:rPr lang="en-US" sz="1600" dirty="0" smtClean="0"/>
              <a:t>Reasoning </a:t>
            </a:r>
            <a:r>
              <a:rPr lang="en-US" sz="1600" dirty="0"/>
              <a:t>and </a:t>
            </a:r>
            <a:r>
              <a:rPr lang="en-US" sz="1600" dirty="0" smtClean="0"/>
              <a:t>Action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800" b="1" u="sng" dirty="0" smtClean="0"/>
              <a:t>GENERAL </a:t>
            </a:r>
            <a:r>
              <a:rPr lang="en-US" sz="1800" b="1" u="sng" dirty="0"/>
              <a:t>EDUCATION </a:t>
            </a:r>
            <a:r>
              <a:rPr lang="en-US" sz="1800" b="1" u="sng" dirty="0" smtClean="0"/>
              <a:t>LEARNING OUTCOME (Area A3 Goal: Critical Thinking):</a:t>
            </a:r>
            <a:endParaRPr lang="en-US" sz="1800" b="1" u="sng" dirty="0"/>
          </a:p>
          <a:p>
            <a:pPr lvl="1"/>
            <a:r>
              <a:rPr lang="en-US" sz="1600" dirty="0" smtClean="0"/>
              <a:t>GELO A3.1 - Distinguish </a:t>
            </a:r>
            <a:r>
              <a:rPr lang="en-US" sz="1600" dirty="0"/>
              <a:t>matters of fact from issues of judgment or opinion and derive factual or judgmental inferences from unambiguous statements of knowledge or belief. 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GELO A3.2 - Judge </a:t>
            </a:r>
            <a:r>
              <a:rPr lang="en-US" sz="1600" dirty="0"/>
              <a:t>the reliability and credibility of sources. 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GELO A3.3 - Effectively </a:t>
            </a:r>
            <a:r>
              <a:rPr lang="en-US" sz="1600" dirty="0"/>
              <a:t>argue a point of view by clarifying the issues, focusing on the pertinent issues, and staying relevant to the topic.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Student affairs learning outcome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critical thinking &amp; ethical reasoning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72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Campus </a:t>
            </a:r>
            <a:r>
              <a:rPr lang="en-US" sz="2000" dirty="0"/>
              <a:t>Speakers &amp; Programming </a:t>
            </a:r>
          </a:p>
          <a:p>
            <a:r>
              <a:rPr lang="en-US" sz="2000" dirty="0" smtClean="0"/>
              <a:t>Involvement </a:t>
            </a:r>
            <a:r>
              <a:rPr lang="en-US" sz="2000" dirty="0"/>
              <a:t>in Student Organizations </a:t>
            </a:r>
          </a:p>
          <a:p>
            <a:r>
              <a:rPr lang="en-US" sz="2000" dirty="0" smtClean="0"/>
              <a:t>Educational </a:t>
            </a:r>
            <a:r>
              <a:rPr lang="en-US" sz="2000" dirty="0"/>
              <a:t>Programs &amp; Workshops </a:t>
            </a:r>
            <a:endParaRPr lang="en-US" sz="2000" dirty="0" smtClean="0"/>
          </a:p>
          <a:p>
            <a:r>
              <a:rPr lang="en-US" sz="2000" dirty="0" smtClean="0"/>
              <a:t>ASI </a:t>
            </a:r>
            <a:r>
              <a:rPr lang="en-US" sz="2000" dirty="0"/>
              <a:t>Student Governance, CSSA </a:t>
            </a:r>
          </a:p>
          <a:p>
            <a:r>
              <a:rPr lang="en-US" sz="2000" dirty="0" smtClean="0"/>
              <a:t>Involvement </a:t>
            </a:r>
            <a:r>
              <a:rPr lang="en-US" sz="2000" dirty="0"/>
              <a:t>with Campus Newspaper/Media </a:t>
            </a:r>
          </a:p>
          <a:p>
            <a:r>
              <a:rPr lang="en-US" sz="2000" dirty="0" smtClean="0"/>
              <a:t>Advocacy </a:t>
            </a:r>
            <a:r>
              <a:rPr lang="en-US" sz="2000" dirty="0"/>
              <a:t>Groups (i.e. Political, Social, Cultural) </a:t>
            </a:r>
          </a:p>
          <a:p>
            <a:r>
              <a:rPr lang="en-US" sz="2000" dirty="0" smtClean="0"/>
              <a:t>Committee Involvement </a:t>
            </a:r>
          </a:p>
          <a:p>
            <a:r>
              <a:rPr lang="en-US" sz="2000" dirty="0" smtClean="0"/>
              <a:t>Student Accountability Processes </a:t>
            </a:r>
          </a:p>
          <a:p>
            <a:r>
              <a:rPr lang="en-US" sz="2000" dirty="0" smtClean="0"/>
              <a:t>Civility Campaign </a:t>
            </a:r>
          </a:p>
          <a:p>
            <a:r>
              <a:rPr lang="en-US" sz="2000" dirty="0" smtClean="0"/>
              <a:t>Research Opportunities </a:t>
            </a:r>
          </a:p>
          <a:p>
            <a:r>
              <a:rPr lang="en-US" sz="2000" dirty="0" smtClean="0"/>
              <a:t>Student Conduct </a:t>
            </a:r>
          </a:p>
          <a:p>
            <a:r>
              <a:rPr lang="en-US" sz="2000" dirty="0" smtClean="0"/>
              <a:t>Tukwut Leadership Circle </a:t>
            </a:r>
          </a:p>
          <a:p>
            <a:r>
              <a:rPr lang="en-US" sz="2000" dirty="0" smtClean="0"/>
              <a:t>Student Employment 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629400" cy="762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Relevant Campus </a:t>
            </a:r>
            <a:r>
              <a:rPr lang="en-US" dirty="0" smtClean="0"/>
              <a:t>Experiences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References </a:t>
            </a:r>
            <a:endParaRPr lang="en-US" sz="2800" b="1" u="sng" dirty="0"/>
          </a:p>
          <a:p>
            <a:pPr lvl="1"/>
            <a:r>
              <a:rPr lang="en-US" sz="1600" dirty="0" smtClean="0"/>
              <a:t>Theory </a:t>
            </a:r>
            <a:r>
              <a:rPr lang="en-US" sz="1600" dirty="0"/>
              <a:t>of Identity </a:t>
            </a:r>
            <a:r>
              <a:rPr lang="en-US" sz="1600" dirty="0" smtClean="0"/>
              <a:t>Development-Vectors: Integrity &amp; Establishing Identity </a:t>
            </a:r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(</a:t>
            </a:r>
            <a:r>
              <a:rPr lang="en-US" sz="1600" dirty="0" err="1" smtClean="0"/>
              <a:t>Chickering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 smtClean="0"/>
              <a:t>Reisser</a:t>
            </a:r>
            <a:r>
              <a:rPr lang="en-US" sz="1600" dirty="0"/>
              <a:t>)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 smtClean="0"/>
              <a:t>Leading </a:t>
            </a:r>
            <a:r>
              <a:rPr lang="en-US" sz="1600" dirty="0"/>
              <a:t>Critically: A Grounded Theory of Applied Critical Thinking in Leadership </a:t>
            </a:r>
            <a:r>
              <a:rPr lang="en-US" sz="1600" dirty="0" smtClean="0"/>
              <a:t>Studies (Jenkins </a:t>
            </a:r>
            <a:r>
              <a:rPr lang="en-US" sz="1600" dirty="0"/>
              <a:t>and </a:t>
            </a:r>
            <a:r>
              <a:rPr lang="en-US" sz="1600" dirty="0" err="1" smtClean="0"/>
              <a:t>Cutchens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2000" dirty="0"/>
          </a:p>
          <a:p>
            <a:r>
              <a:rPr lang="en-US" sz="2800" b="1" u="sng" dirty="0" smtClean="0"/>
              <a:t>Resources</a:t>
            </a:r>
            <a:endParaRPr lang="en-US" sz="2800" b="1" u="sng" dirty="0"/>
          </a:p>
          <a:p>
            <a:pPr lvl="1"/>
            <a:r>
              <a:rPr lang="en-US" sz="1600" dirty="0" smtClean="0"/>
              <a:t>Developing </a:t>
            </a:r>
            <a:r>
              <a:rPr lang="en-US" sz="1600" dirty="0"/>
              <a:t>A Moral Compass: What is the Campus Climate for Ethics and Academic Integrity</a:t>
            </a:r>
            <a:r>
              <a:rPr lang="en-US" sz="1600" dirty="0" smtClean="0"/>
              <a:t>?  (</a:t>
            </a:r>
            <a:r>
              <a:rPr lang="en-US" sz="1600" dirty="0" err="1" smtClean="0"/>
              <a:t>Dey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Associates</a:t>
            </a:r>
            <a:r>
              <a:rPr lang="en-US" sz="1600" dirty="0"/>
              <a:t>)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Critical </a:t>
            </a:r>
            <a:r>
              <a:rPr lang="en-US" sz="1600" dirty="0"/>
              <a:t>Thinking, Creative Thinking &amp; Ethical Reasoning </a:t>
            </a:r>
            <a:r>
              <a:rPr lang="en-US" sz="1600" dirty="0" smtClean="0"/>
              <a:t>Rubrics (AAC&amp;U</a:t>
            </a:r>
            <a:r>
              <a:rPr lang="en-US" sz="1600" dirty="0"/>
              <a:t>)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Resources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7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400" b="1" dirty="0" smtClean="0"/>
              <a:t>Training &amp; development for Student Affairs staff </a:t>
            </a:r>
            <a:endParaRPr lang="en-US" sz="2400" b="1" dirty="0"/>
          </a:p>
          <a:p>
            <a:endParaRPr lang="en-US" sz="2400" dirty="0" smtClean="0"/>
          </a:p>
          <a:p>
            <a:r>
              <a:rPr lang="en-US" sz="2400" b="1" dirty="0" smtClean="0"/>
              <a:t>The Co-Curricular Model will </a:t>
            </a:r>
            <a:r>
              <a:rPr lang="en-US" sz="2400" b="1" dirty="0"/>
              <a:t>guide </a:t>
            </a:r>
            <a:r>
              <a:rPr lang="en-US" sz="2400" b="1" dirty="0" smtClean="0"/>
              <a:t>the </a:t>
            </a:r>
            <a:r>
              <a:rPr lang="en-US" sz="2400" b="1" dirty="0"/>
              <a:t>development </a:t>
            </a:r>
            <a:r>
              <a:rPr lang="en-US" sz="2400" b="1" dirty="0" smtClean="0"/>
              <a:t>and assessment of Co-Curricular Programs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Incorporate </a:t>
            </a:r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eflective </a:t>
            </a:r>
            <a:r>
              <a:rPr lang="en-US" sz="2400" b="1" dirty="0">
                <a:solidFill>
                  <a:schemeClr val="bg1"/>
                </a:solidFill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</a:rPr>
              <a:t>earning </a:t>
            </a:r>
            <a:r>
              <a:rPr lang="en-US" sz="2400" b="1" dirty="0"/>
              <a:t>into </a:t>
            </a:r>
            <a:r>
              <a:rPr lang="en-US" sz="2400" b="1" dirty="0" smtClean="0"/>
              <a:t>programs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Intentional outreach to Faculty teaching GE Courses </a:t>
            </a:r>
          </a:p>
          <a:p>
            <a:pPr lvl="1"/>
            <a:r>
              <a:rPr lang="en-US" sz="1400" dirty="0"/>
              <a:t>A3 Critical Thinking </a:t>
            </a:r>
            <a:endParaRPr lang="en-US" sz="1400" dirty="0" smtClean="0"/>
          </a:p>
          <a:p>
            <a:pPr lvl="2"/>
            <a:r>
              <a:rPr lang="en-US" sz="1400" dirty="0" smtClean="0"/>
              <a:t>LTWR 115</a:t>
            </a:r>
          </a:p>
          <a:p>
            <a:pPr lvl="2"/>
            <a:r>
              <a:rPr lang="en-US" sz="1400" dirty="0" smtClean="0"/>
              <a:t>PHIL 110</a:t>
            </a:r>
          </a:p>
          <a:p>
            <a:pPr lvl="2"/>
            <a:r>
              <a:rPr lang="en-US" sz="1400" dirty="0" smtClean="0"/>
              <a:t>MATH </a:t>
            </a:r>
            <a:r>
              <a:rPr lang="en-US" sz="1400" dirty="0"/>
              <a:t>110 </a:t>
            </a:r>
            <a:endParaRPr lang="en-US" sz="1400" dirty="0" smtClean="0"/>
          </a:p>
          <a:p>
            <a:pPr lvl="2"/>
            <a:r>
              <a:rPr lang="en-US" sz="1400" dirty="0" smtClean="0"/>
              <a:t>PSYC </a:t>
            </a:r>
            <a:r>
              <a:rPr lang="en-US" sz="1400" dirty="0"/>
              <a:t>110 </a:t>
            </a:r>
            <a:endParaRPr lang="en-US" sz="1400" dirty="0" smtClean="0"/>
          </a:p>
          <a:p>
            <a:pPr lvl="2"/>
            <a:endParaRPr lang="en-US" sz="1200" dirty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Student affairs implementation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710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951932"/>
              </p:ext>
            </p:extLst>
          </p:nvPr>
        </p:nvGraphicFramePr>
        <p:xfrm>
          <a:off x="228600" y="1371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6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USM Blu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5856</TotalTime>
  <Words>566</Words>
  <Application>Microsoft Macintosh PowerPoint</Application>
  <PresentationFormat>On-screen Show (4:3)</PresentationFormat>
  <Paragraphs>141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CSUSM Blue Theme</vt:lpstr>
      <vt:lpstr>Student affairs   integrated Co-Curricular Model</vt:lpstr>
      <vt:lpstr>EDUCATING the whole student</vt:lpstr>
      <vt:lpstr>An integrated model </vt:lpstr>
      <vt:lpstr>student affairs  learning outcomes</vt:lpstr>
      <vt:lpstr>Student affairs learning outcome critical thinking &amp; ethical reasoning </vt:lpstr>
      <vt:lpstr> Relevant Campus Experiences  </vt:lpstr>
      <vt:lpstr>References &amp; Resources </vt:lpstr>
      <vt:lpstr> Student affairs implementation </vt:lpstr>
      <vt:lpstr>assessments</vt:lpstr>
      <vt:lpstr>Next steps</vt:lpstr>
      <vt:lpstr>If you are interested…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Woods</dc:creator>
  <cp:lastModifiedBy>Dilcie Perez</cp:lastModifiedBy>
  <cp:revision>355</cp:revision>
  <cp:lastPrinted>2013-11-06T02:39:39Z</cp:lastPrinted>
  <dcterms:created xsi:type="dcterms:W3CDTF">2009-10-23T16:24:53Z</dcterms:created>
  <dcterms:modified xsi:type="dcterms:W3CDTF">2013-11-06T16:10:00Z</dcterms:modified>
</cp:coreProperties>
</file>