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8" r:id="rId6"/>
    <p:sldId id="298" r:id="rId7"/>
    <p:sldId id="299" r:id="rId8"/>
    <p:sldId id="295" r:id="rId9"/>
    <p:sldId id="301" r:id="rId10"/>
    <p:sldId id="303" r:id="rId11"/>
    <p:sldId id="304" r:id="rId12"/>
    <p:sldId id="305" r:id="rId13"/>
    <p:sldId id="306" r:id="rId14"/>
    <p:sldId id="307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1" r:id="rId26"/>
    <p:sldId id="319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07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rajit" userId="5c19c50f3b48410c" providerId="LiveId" clId="{BBF63DFF-B864-42C4-B5B0-76D7BA0781B1}"/>
    <pc:docChg chg="undo custSel addSld delSld modSld sldOrd">
      <pc:chgData name="indrajit" userId="5c19c50f3b48410c" providerId="LiveId" clId="{BBF63DFF-B864-42C4-B5B0-76D7BA0781B1}" dt="2018-11-30T21:55:12.399" v="7406" actId="20577"/>
      <pc:docMkLst>
        <pc:docMk/>
      </pc:docMkLst>
      <pc:sldChg chg="addSp delSp modSp">
        <pc:chgData name="indrajit" userId="5c19c50f3b48410c" providerId="LiveId" clId="{BBF63DFF-B864-42C4-B5B0-76D7BA0781B1}" dt="2018-11-30T21:41:12.088" v="7189" actId="20577"/>
        <pc:sldMkLst>
          <pc:docMk/>
          <pc:sldMk cId="3250670041" sldId="256"/>
        </pc:sldMkLst>
        <pc:spChg chg="mod">
          <ac:chgData name="indrajit" userId="5c19c50f3b48410c" providerId="LiveId" clId="{BBF63DFF-B864-42C4-B5B0-76D7BA0781B1}" dt="2018-11-30T19:37:08.885" v="3075" actId="14100"/>
          <ac:spMkLst>
            <pc:docMk/>
            <pc:sldMk cId="3250670041" sldId="256"/>
            <ac:spMk id="2" creationId="{00000000-0000-0000-0000-000000000000}"/>
          </ac:spMkLst>
        </pc:spChg>
        <pc:spChg chg="add del mod">
          <ac:chgData name="indrajit" userId="5c19c50f3b48410c" providerId="LiveId" clId="{BBF63DFF-B864-42C4-B5B0-76D7BA0781B1}" dt="2018-11-30T19:11:23.218" v="2847" actId="20577"/>
          <ac:spMkLst>
            <pc:docMk/>
            <pc:sldMk cId="3250670041" sldId="256"/>
            <ac:spMk id="3" creationId="{CE2DE92C-DA3B-48C3-AB67-1B789D22753F}"/>
          </ac:spMkLst>
        </pc:spChg>
        <pc:spChg chg="add mod">
          <ac:chgData name="indrajit" userId="5c19c50f3b48410c" providerId="LiveId" clId="{BBF63DFF-B864-42C4-B5B0-76D7BA0781B1}" dt="2018-11-30T21:41:12.088" v="7189" actId="20577"/>
          <ac:spMkLst>
            <pc:docMk/>
            <pc:sldMk cId="3250670041" sldId="256"/>
            <ac:spMk id="4" creationId="{7AACE570-3309-4DFD-B999-1D457D1E7C04}"/>
          </ac:spMkLst>
        </pc:spChg>
        <pc:spChg chg="mod">
          <ac:chgData name="indrajit" userId="5c19c50f3b48410c" providerId="LiveId" clId="{BBF63DFF-B864-42C4-B5B0-76D7BA0781B1}" dt="2018-11-30T20:19:18.889" v="5247" actId="113"/>
          <ac:spMkLst>
            <pc:docMk/>
            <pc:sldMk cId="3250670041" sldId="256"/>
            <ac:spMk id="5" creationId="{00000000-0000-0000-0000-000000000000}"/>
          </ac:spMkLst>
        </pc:spChg>
        <pc:picChg chg="add del mod">
          <ac:chgData name="indrajit" userId="5c19c50f3b48410c" providerId="LiveId" clId="{BBF63DFF-B864-42C4-B5B0-76D7BA0781B1}" dt="2018-11-30T19:37:38.904" v="3078" actId="20577"/>
          <ac:picMkLst>
            <pc:docMk/>
            <pc:sldMk cId="3250670041" sldId="256"/>
            <ac:picMk id="7" creationId="{48615EC3-BDE6-40C8-9460-362E490DDDE8}"/>
          </ac:picMkLst>
        </pc:picChg>
        <pc:picChg chg="add del mod">
          <ac:chgData name="indrajit" userId="5c19c50f3b48410c" providerId="LiveId" clId="{BBF63DFF-B864-42C4-B5B0-76D7BA0781B1}" dt="2018-11-30T19:38:48.455" v="3095" actId="20577"/>
          <ac:picMkLst>
            <pc:docMk/>
            <pc:sldMk cId="3250670041" sldId="256"/>
            <ac:picMk id="9" creationId="{065D8493-30F0-4C2F-B601-B8C6BE8B77B1}"/>
          </ac:picMkLst>
        </pc:picChg>
        <pc:picChg chg="add mod">
          <ac:chgData name="indrajit" userId="5c19c50f3b48410c" providerId="LiveId" clId="{BBF63DFF-B864-42C4-B5B0-76D7BA0781B1}" dt="2018-11-30T20:19:54.502" v="5251" actId="14100"/>
          <ac:picMkLst>
            <pc:docMk/>
            <pc:sldMk cId="3250670041" sldId="256"/>
            <ac:picMk id="11" creationId="{706A20EB-5220-4736-B310-C2E6269593AF}"/>
          </ac:picMkLst>
        </pc:picChg>
      </pc:sldChg>
      <pc:sldChg chg="modSp">
        <pc:chgData name="indrajit" userId="5c19c50f3b48410c" providerId="LiveId" clId="{BBF63DFF-B864-42C4-B5B0-76D7BA0781B1}" dt="2018-11-30T20:23:00.483" v="5262" actId="2711"/>
        <pc:sldMkLst>
          <pc:docMk/>
          <pc:sldMk cId="1403866223" sldId="288"/>
        </pc:sldMkLst>
        <pc:spChg chg="mod">
          <ac:chgData name="indrajit" userId="5c19c50f3b48410c" providerId="LiveId" clId="{BBF63DFF-B864-42C4-B5B0-76D7BA0781B1}" dt="2018-11-30T20:23:00.483" v="5262" actId="2711"/>
          <ac:spMkLst>
            <pc:docMk/>
            <pc:sldMk cId="1403866223" sldId="288"/>
            <ac:spMk id="13" creationId="{00000000-0000-0000-0000-000000000000}"/>
          </ac:spMkLst>
        </pc:spChg>
        <pc:spChg chg="mod">
          <ac:chgData name="indrajit" userId="5c19c50f3b48410c" providerId="LiveId" clId="{BBF63DFF-B864-42C4-B5B0-76D7BA0781B1}" dt="2018-11-30T20:22:22.932" v="5259" actId="2711"/>
          <ac:spMkLst>
            <pc:docMk/>
            <pc:sldMk cId="1403866223" sldId="288"/>
            <ac:spMk id="14" creationId="{00000000-0000-0000-0000-000000000000}"/>
          </ac:spMkLst>
        </pc:spChg>
      </pc:sldChg>
      <pc:sldChg chg="del">
        <pc:chgData name="indrajit" userId="5c19c50f3b48410c" providerId="LiveId" clId="{BBF63DFF-B864-42C4-B5B0-76D7BA0781B1}" dt="2018-11-30T18:43:26.153" v="2470" actId="2696"/>
        <pc:sldMkLst>
          <pc:docMk/>
          <pc:sldMk cId="4170149203" sldId="294"/>
        </pc:sldMkLst>
      </pc:sldChg>
      <pc:sldChg chg="addSp modSp">
        <pc:chgData name="indrajit" userId="5c19c50f3b48410c" providerId="LiveId" clId="{BBF63DFF-B864-42C4-B5B0-76D7BA0781B1}" dt="2018-11-30T21:43:18.291" v="7254" actId="20577"/>
        <pc:sldMkLst>
          <pc:docMk/>
          <pc:sldMk cId="3365453069" sldId="295"/>
        </pc:sldMkLst>
        <pc:spChg chg="add mod">
          <ac:chgData name="indrajit" userId="5c19c50f3b48410c" providerId="LiveId" clId="{BBF63DFF-B864-42C4-B5B0-76D7BA0781B1}" dt="2018-11-30T21:43:18.291" v="7254" actId="20577"/>
          <ac:spMkLst>
            <pc:docMk/>
            <pc:sldMk cId="3365453069" sldId="295"/>
            <ac:spMk id="2" creationId="{B1A57706-0C74-4B6B-93E9-E94265F809AB}"/>
          </ac:spMkLst>
        </pc:spChg>
      </pc:sldChg>
      <pc:sldChg chg="del">
        <pc:chgData name="indrajit" userId="5c19c50f3b48410c" providerId="LiveId" clId="{BBF63DFF-B864-42C4-B5B0-76D7BA0781B1}" dt="2018-11-30T19:36:35.788" v="3046" actId="2696"/>
        <pc:sldMkLst>
          <pc:docMk/>
          <pc:sldMk cId="3601199717" sldId="296"/>
        </pc:sldMkLst>
      </pc:sldChg>
      <pc:sldChg chg="addSp delSp modSp del ord">
        <pc:chgData name="indrajit" userId="5c19c50f3b48410c" providerId="LiveId" clId="{BBF63DFF-B864-42C4-B5B0-76D7BA0781B1}" dt="2018-11-30T18:43:22.887" v="2469" actId="2696"/>
        <pc:sldMkLst>
          <pc:docMk/>
          <pc:sldMk cId="3262720325" sldId="297"/>
        </pc:sldMkLst>
        <pc:picChg chg="add del mod">
          <ac:chgData name="indrajit" userId="5c19c50f3b48410c" providerId="LiveId" clId="{BBF63DFF-B864-42C4-B5B0-76D7BA0781B1}" dt="2018-11-30T18:24:08.398" v="2252" actId="2696"/>
          <ac:picMkLst>
            <pc:docMk/>
            <pc:sldMk cId="3262720325" sldId="297"/>
            <ac:picMk id="5" creationId="{8FA91E5D-9804-43DA-899C-B1B3AF6C9C77}"/>
          </ac:picMkLst>
        </pc:picChg>
      </pc:sldChg>
      <pc:sldChg chg="modSp">
        <pc:chgData name="indrajit" userId="5c19c50f3b48410c" providerId="LiveId" clId="{BBF63DFF-B864-42C4-B5B0-76D7BA0781B1}" dt="2018-11-30T20:22:44.950" v="5261" actId="20577"/>
        <pc:sldMkLst>
          <pc:docMk/>
          <pc:sldMk cId="572666362" sldId="298"/>
        </pc:sldMkLst>
        <pc:spChg chg="mod">
          <ac:chgData name="indrajit" userId="5c19c50f3b48410c" providerId="LiveId" clId="{BBF63DFF-B864-42C4-B5B0-76D7BA0781B1}" dt="2018-11-30T20:22:44.950" v="5261" actId="20577"/>
          <ac:spMkLst>
            <pc:docMk/>
            <pc:sldMk cId="572666362" sldId="298"/>
            <ac:spMk id="2" creationId="{9E74C74F-846C-4022-9F58-3B50975B0AC5}"/>
          </ac:spMkLst>
        </pc:spChg>
      </pc:sldChg>
      <pc:sldChg chg="modSp">
        <pc:chgData name="indrajit" userId="5c19c50f3b48410c" providerId="LiveId" clId="{BBF63DFF-B864-42C4-B5B0-76D7BA0781B1}" dt="2018-11-30T21:42:57.805" v="7251" actId="14100"/>
        <pc:sldMkLst>
          <pc:docMk/>
          <pc:sldMk cId="2255580912" sldId="299"/>
        </pc:sldMkLst>
        <pc:spChg chg="mod">
          <ac:chgData name="indrajit" userId="5c19c50f3b48410c" providerId="LiveId" clId="{BBF63DFF-B864-42C4-B5B0-76D7BA0781B1}" dt="2018-11-30T21:42:53.617" v="7250" actId="14100"/>
          <ac:spMkLst>
            <pc:docMk/>
            <pc:sldMk cId="2255580912" sldId="299"/>
            <ac:spMk id="2" creationId="{E03065D3-20F6-460A-98FE-D74C117736FC}"/>
          </ac:spMkLst>
        </pc:spChg>
        <pc:spChg chg="mod">
          <ac:chgData name="indrajit" userId="5c19c50f3b48410c" providerId="LiveId" clId="{BBF63DFF-B864-42C4-B5B0-76D7BA0781B1}" dt="2018-11-30T21:42:57.805" v="7251" actId="14100"/>
          <ac:spMkLst>
            <pc:docMk/>
            <pc:sldMk cId="2255580912" sldId="299"/>
            <ac:spMk id="3" creationId="{01517287-9380-487A-B32B-EDEEE0A46982}"/>
          </ac:spMkLst>
        </pc:spChg>
      </pc:sldChg>
      <pc:sldChg chg="addSp modSp add del">
        <pc:chgData name="indrajit" userId="5c19c50f3b48410c" providerId="LiveId" clId="{BBF63DFF-B864-42C4-B5B0-76D7BA0781B1}" dt="2018-11-30T21:19:06.358" v="6709" actId="2696"/>
        <pc:sldMkLst>
          <pc:docMk/>
          <pc:sldMk cId="2497352374" sldId="300"/>
        </pc:sldMkLst>
        <pc:spChg chg="add mod">
          <ac:chgData name="indrajit" userId="5c19c50f3b48410c" providerId="LiveId" clId="{BBF63DFF-B864-42C4-B5B0-76D7BA0781B1}" dt="2018-11-30T20:26:07.706" v="5377" actId="122"/>
          <ac:spMkLst>
            <pc:docMk/>
            <pc:sldMk cId="2497352374" sldId="300"/>
            <ac:spMk id="2" creationId="{416C71FF-09D3-4240-9BD1-C859B34EB9A8}"/>
          </ac:spMkLst>
        </pc:spChg>
        <pc:spChg chg="add mod">
          <ac:chgData name="indrajit" userId="5c19c50f3b48410c" providerId="LiveId" clId="{BBF63DFF-B864-42C4-B5B0-76D7BA0781B1}" dt="2018-11-30T21:17:18.378" v="6635" actId="2696"/>
          <ac:spMkLst>
            <pc:docMk/>
            <pc:sldMk cId="2497352374" sldId="300"/>
            <ac:spMk id="3" creationId="{A84D985D-BB11-4907-A1FC-4F7219A0946C}"/>
          </ac:spMkLst>
        </pc:spChg>
      </pc:sldChg>
      <pc:sldChg chg="modSp add">
        <pc:chgData name="indrajit" userId="5c19c50f3b48410c" providerId="LiveId" clId="{BBF63DFF-B864-42C4-B5B0-76D7BA0781B1}" dt="2018-11-30T21:55:12.399" v="7406" actId="20577"/>
        <pc:sldMkLst>
          <pc:docMk/>
          <pc:sldMk cId="3583785391" sldId="301"/>
        </pc:sldMkLst>
        <pc:spChg chg="mod">
          <ac:chgData name="indrajit" userId="5c19c50f3b48410c" providerId="LiveId" clId="{BBF63DFF-B864-42C4-B5B0-76D7BA0781B1}" dt="2018-11-30T20:26:20.660" v="5381" actId="2711"/>
          <ac:spMkLst>
            <pc:docMk/>
            <pc:sldMk cId="3583785391" sldId="301"/>
            <ac:spMk id="2" creationId="{405E45B1-11C4-48A3-B9AA-FBA01A96FFC3}"/>
          </ac:spMkLst>
        </pc:spChg>
        <pc:spChg chg="mod">
          <ac:chgData name="indrajit" userId="5c19c50f3b48410c" providerId="LiveId" clId="{BBF63DFF-B864-42C4-B5B0-76D7BA0781B1}" dt="2018-11-30T21:55:12.399" v="7406" actId="20577"/>
          <ac:spMkLst>
            <pc:docMk/>
            <pc:sldMk cId="3583785391" sldId="301"/>
            <ac:spMk id="3" creationId="{AFFD8C61-A435-4D15-8E72-9056E0E055E9}"/>
          </ac:spMkLst>
        </pc:spChg>
      </pc:sldChg>
      <pc:sldChg chg="modSp add del">
        <pc:chgData name="indrajit" userId="5c19c50f3b48410c" providerId="LiveId" clId="{BBF63DFF-B864-42C4-B5B0-76D7BA0781B1}" dt="2018-11-30T21:29:12.894" v="7083" actId="2696"/>
        <pc:sldMkLst>
          <pc:docMk/>
          <pc:sldMk cId="4106667855" sldId="302"/>
        </pc:sldMkLst>
        <pc:spChg chg="mod">
          <ac:chgData name="indrajit" userId="5c19c50f3b48410c" providerId="LiveId" clId="{BBF63DFF-B864-42C4-B5B0-76D7BA0781B1}" dt="2018-11-30T20:28:07.515" v="5392" actId="113"/>
          <ac:spMkLst>
            <pc:docMk/>
            <pc:sldMk cId="4106667855" sldId="302"/>
            <ac:spMk id="2" creationId="{9AFA7822-6F0A-45B6-9D91-F13E0A119CA9}"/>
          </ac:spMkLst>
        </pc:spChg>
        <pc:spChg chg="mod">
          <ac:chgData name="indrajit" userId="5c19c50f3b48410c" providerId="LiveId" clId="{BBF63DFF-B864-42C4-B5B0-76D7BA0781B1}" dt="2018-11-30T20:28:12.469" v="5393" actId="2711"/>
          <ac:spMkLst>
            <pc:docMk/>
            <pc:sldMk cId="4106667855" sldId="302"/>
            <ac:spMk id="3" creationId="{DF77D298-AD65-44FA-A8BF-BD213E235B7F}"/>
          </ac:spMkLst>
        </pc:spChg>
      </pc:sldChg>
      <pc:sldChg chg="modSp add">
        <pc:chgData name="indrajit" userId="5c19c50f3b48410c" providerId="LiveId" clId="{BBF63DFF-B864-42C4-B5B0-76D7BA0781B1}" dt="2018-11-30T20:27:34.012" v="5389" actId="2711"/>
        <pc:sldMkLst>
          <pc:docMk/>
          <pc:sldMk cId="708667127" sldId="303"/>
        </pc:sldMkLst>
        <pc:spChg chg="mod">
          <ac:chgData name="indrajit" userId="5c19c50f3b48410c" providerId="LiveId" clId="{BBF63DFF-B864-42C4-B5B0-76D7BA0781B1}" dt="2018-11-30T20:27:24.573" v="5387" actId="20577"/>
          <ac:spMkLst>
            <pc:docMk/>
            <pc:sldMk cId="708667127" sldId="303"/>
            <ac:spMk id="2" creationId="{70961C9C-E8BC-4CC5-9971-82F894CEA1CF}"/>
          </ac:spMkLst>
        </pc:spChg>
        <pc:spChg chg="mod">
          <ac:chgData name="indrajit" userId="5c19c50f3b48410c" providerId="LiveId" clId="{BBF63DFF-B864-42C4-B5B0-76D7BA0781B1}" dt="2018-11-30T20:27:34.012" v="5389" actId="2711"/>
          <ac:spMkLst>
            <pc:docMk/>
            <pc:sldMk cId="708667127" sldId="303"/>
            <ac:spMk id="3" creationId="{7524A596-4C09-475E-A616-1080AF55C183}"/>
          </ac:spMkLst>
        </pc:spChg>
      </pc:sldChg>
      <pc:sldChg chg="addSp delSp modSp add">
        <pc:chgData name="indrajit" userId="5c19c50f3b48410c" providerId="LiveId" clId="{BBF63DFF-B864-42C4-B5B0-76D7BA0781B1}" dt="2018-11-30T21:44:13.875" v="7257" actId="14100"/>
        <pc:sldMkLst>
          <pc:docMk/>
          <pc:sldMk cId="2192164783" sldId="304"/>
        </pc:sldMkLst>
        <pc:spChg chg="add del mod">
          <ac:chgData name="indrajit" userId="5c19c50f3b48410c" providerId="LiveId" clId="{BBF63DFF-B864-42C4-B5B0-76D7BA0781B1}" dt="2018-11-30T17:56:30.085" v="2082" actId="14100"/>
          <ac:spMkLst>
            <pc:docMk/>
            <pc:sldMk cId="2192164783" sldId="304"/>
            <ac:spMk id="8" creationId="{0C715C31-F66B-48BF-AD5A-B38B2AF9DCF8}"/>
          </ac:spMkLst>
        </pc:spChg>
        <pc:spChg chg="add del mod">
          <ac:chgData name="indrajit" userId="5c19c50f3b48410c" providerId="LiveId" clId="{BBF63DFF-B864-42C4-B5B0-76D7BA0781B1}" dt="2018-11-30T17:56:30.085" v="2082" actId="14100"/>
          <ac:spMkLst>
            <pc:docMk/>
            <pc:sldMk cId="2192164783" sldId="304"/>
            <ac:spMk id="9" creationId="{535DB068-13E4-4EA1-937D-F2455B27DCD3}"/>
          </ac:spMkLst>
        </pc:spChg>
        <pc:spChg chg="add del mod">
          <ac:chgData name="indrajit" userId="5c19c50f3b48410c" providerId="LiveId" clId="{BBF63DFF-B864-42C4-B5B0-76D7BA0781B1}" dt="2018-11-30T17:56:29.664" v="2081" actId="14100"/>
          <ac:spMkLst>
            <pc:docMk/>
            <pc:sldMk cId="2192164783" sldId="304"/>
            <ac:spMk id="10" creationId="{725D8ACC-81CA-4558-889A-F2292C652D05}"/>
          </ac:spMkLst>
        </pc:spChg>
        <pc:spChg chg="add del mod">
          <ac:chgData name="indrajit" userId="5c19c50f3b48410c" providerId="LiveId" clId="{BBF63DFF-B864-42C4-B5B0-76D7BA0781B1}" dt="2018-11-30T17:56:29.664" v="2081" actId="14100"/>
          <ac:spMkLst>
            <pc:docMk/>
            <pc:sldMk cId="2192164783" sldId="304"/>
            <ac:spMk id="11" creationId="{D768A2C1-2BBD-45C4-AD11-312B89CB2861}"/>
          </ac:spMkLst>
        </pc:spChg>
        <pc:spChg chg="add del mod">
          <ac:chgData name="indrajit" userId="5c19c50f3b48410c" providerId="LiveId" clId="{BBF63DFF-B864-42C4-B5B0-76D7BA0781B1}" dt="2018-11-30T17:58:04.345" v="2092" actId="14100"/>
          <ac:spMkLst>
            <pc:docMk/>
            <pc:sldMk cId="2192164783" sldId="304"/>
            <ac:spMk id="12" creationId="{AC557276-F8CE-47AC-8DF0-1829FF77EC75}"/>
          </ac:spMkLst>
        </pc:spChg>
        <pc:spChg chg="add mod">
          <ac:chgData name="indrajit" userId="5c19c50f3b48410c" providerId="LiveId" clId="{BBF63DFF-B864-42C4-B5B0-76D7BA0781B1}" dt="2018-11-30T21:28:16.404" v="7074" actId="14100"/>
          <ac:spMkLst>
            <pc:docMk/>
            <pc:sldMk cId="2192164783" sldId="304"/>
            <ac:spMk id="13" creationId="{F4306709-C09D-485D-92A6-176F0DDA9E2E}"/>
          </ac:spMkLst>
        </pc:spChg>
        <pc:spChg chg="add mod">
          <ac:chgData name="indrajit" userId="5c19c50f3b48410c" providerId="LiveId" clId="{BBF63DFF-B864-42C4-B5B0-76D7BA0781B1}" dt="2018-11-30T20:28:30.408" v="5396" actId="113"/>
          <ac:spMkLst>
            <pc:docMk/>
            <pc:sldMk cId="2192164783" sldId="304"/>
            <ac:spMk id="14" creationId="{B3344384-6352-4ABE-9F94-BE481A0D4FF6}"/>
          </ac:spMkLst>
        </pc:spChg>
        <pc:spChg chg="add mod">
          <ac:chgData name="indrajit" userId="5c19c50f3b48410c" providerId="LiveId" clId="{BBF63DFF-B864-42C4-B5B0-76D7BA0781B1}" dt="2018-11-30T21:28:13.466" v="7073" actId="14100"/>
          <ac:spMkLst>
            <pc:docMk/>
            <pc:sldMk cId="2192164783" sldId="304"/>
            <ac:spMk id="15" creationId="{1789BE4F-5ED5-487E-87E6-A089DEE299E6}"/>
          </ac:spMkLst>
        </pc:spChg>
        <pc:picChg chg="add mod">
          <ac:chgData name="indrajit" userId="5c19c50f3b48410c" providerId="LiveId" clId="{BBF63DFF-B864-42C4-B5B0-76D7BA0781B1}" dt="2018-11-30T21:44:11.016" v="7256" actId="14100"/>
          <ac:picMkLst>
            <pc:docMk/>
            <pc:sldMk cId="2192164783" sldId="304"/>
            <ac:picMk id="3" creationId="{45658D22-3980-4A45-86E0-B48EB3089060}"/>
          </ac:picMkLst>
        </pc:picChg>
        <pc:picChg chg="add del mod">
          <ac:chgData name="indrajit" userId="5c19c50f3b48410c" providerId="LiveId" clId="{BBF63DFF-B864-42C4-B5B0-76D7BA0781B1}" dt="2018-11-30T17:58:48.647" v="2101" actId="478"/>
          <ac:picMkLst>
            <pc:docMk/>
            <pc:sldMk cId="2192164783" sldId="304"/>
            <ac:picMk id="5" creationId="{5E9A77D4-7770-42C3-968F-F7EDBBCD2EB1}"/>
          </ac:picMkLst>
        </pc:picChg>
        <pc:picChg chg="add mod">
          <ac:chgData name="indrajit" userId="5c19c50f3b48410c" providerId="LiveId" clId="{BBF63DFF-B864-42C4-B5B0-76D7BA0781B1}" dt="2018-11-30T21:44:13.875" v="7257" actId="14100"/>
          <ac:picMkLst>
            <pc:docMk/>
            <pc:sldMk cId="2192164783" sldId="304"/>
            <ac:picMk id="6" creationId="{CB47EDE6-746C-48D6-934D-0CEF08B01FB6}"/>
          </ac:picMkLst>
        </pc:picChg>
        <pc:picChg chg="add mod">
          <ac:chgData name="indrajit" userId="5c19c50f3b48410c" providerId="LiveId" clId="{BBF63DFF-B864-42C4-B5B0-76D7BA0781B1}" dt="2018-11-30T21:28:30.999" v="7078" actId="14100"/>
          <ac:picMkLst>
            <pc:docMk/>
            <pc:sldMk cId="2192164783" sldId="304"/>
            <ac:picMk id="7" creationId="{1FCAD5DD-2174-4C6A-A038-673FF78950AF}"/>
          </ac:picMkLst>
        </pc:picChg>
      </pc:sldChg>
      <pc:sldChg chg="addSp delSp modSp add">
        <pc:chgData name="indrajit" userId="5c19c50f3b48410c" providerId="LiveId" clId="{BBF63DFF-B864-42C4-B5B0-76D7BA0781B1}" dt="2018-11-30T21:45:13.491" v="7266" actId="14100"/>
        <pc:sldMkLst>
          <pc:docMk/>
          <pc:sldMk cId="3239446373" sldId="305"/>
        </pc:sldMkLst>
        <pc:spChg chg="mod">
          <ac:chgData name="indrajit" userId="5c19c50f3b48410c" providerId="LiveId" clId="{BBF63DFF-B864-42C4-B5B0-76D7BA0781B1}" dt="2018-11-30T20:29:25.148" v="5406" actId="122"/>
          <ac:spMkLst>
            <pc:docMk/>
            <pc:sldMk cId="3239446373" sldId="305"/>
            <ac:spMk id="2" creationId="{51A5B853-72A0-4214-9984-74E90D560561}"/>
          </ac:spMkLst>
        </pc:spChg>
        <pc:spChg chg="del">
          <ac:chgData name="indrajit" userId="5c19c50f3b48410c" providerId="LiveId" clId="{BBF63DFF-B864-42C4-B5B0-76D7BA0781B1}" dt="2018-11-30T18:02:41.282" v="2138" actId="14100"/>
          <ac:spMkLst>
            <pc:docMk/>
            <pc:sldMk cId="3239446373" sldId="305"/>
            <ac:spMk id="3" creationId="{DD8BB751-F91A-48A7-B4C7-8B614EB4A167}"/>
          </ac:spMkLst>
        </pc:spChg>
        <pc:picChg chg="add mod">
          <ac:chgData name="indrajit" userId="5c19c50f3b48410c" providerId="LiveId" clId="{BBF63DFF-B864-42C4-B5B0-76D7BA0781B1}" dt="2018-11-30T21:45:13.491" v="7266" actId="14100"/>
          <ac:picMkLst>
            <pc:docMk/>
            <pc:sldMk cId="3239446373" sldId="305"/>
            <ac:picMk id="4" creationId="{0671C14F-97A1-4E5B-BFFD-CCE8998396FB}"/>
          </ac:picMkLst>
        </pc:picChg>
        <pc:picChg chg="add mod">
          <ac:chgData name="indrajit" userId="5c19c50f3b48410c" providerId="LiveId" clId="{BBF63DFF-B864-42C4-B5B0-76D7BA0781B1}" dt="2018-11-30T21:45:04.834" v="7265" actId="14100"/>
          <ac:picMkLst>
            <pc:docMk/>
            <pc:sldMk cId="3239446373" sldId="305"/>
            <ac:picMk id="5" creationId="{D4AFF932-FB62-429D-B689-D92EC491A417}"/>
          </ac:picMkLst>
        </pc:picChg>
      </pc:sldChg>
      <pc:sldChg chg="addSp delSp modSp add modTransition modAnim">
        <pc:chgData name="indrajit" userId="5c19c50f3b48410c" providerId="LiveId" clId="{BBF63DFF-B864-42C4-B5B0-76D7BA0781B1}" dt="2018-11-30T21:49:37.262" v="7341" actId="20577"/>
        <pc:sldMkLst>
          <pc:docMk/>
          <pc:sldMk cId="74715622" sldId="306"/>
        </pc:sldMkLst>
        <pc:spChg chg="mod">
          <ac:chgData name="indrajit" userId="5c19c50f3b48410c" providerId="LiveId" clId="{BBF63DFF-B864-42C4-B5B0-76D7BA0781B1}" dt="2018-11-30T20:33:00.984" v="5446" actId="113"/>
          <ac:spMkLst>
            <pc:docMk/>
            <pc:sldMk cId="74715622" sldId="306"/>
            <ac:spMk id="2" creationId="{8309E6B0-E223-45F2-90EF-137636F5A9A0}"/>
          </ac:spMkLst>
        </pc:spChg>
        <pc:spChg chg="del">
          <ac:chgData name="indrajit" userId="5c19c50f3b48410c" providerId="LiveId" clId="{BBF63DFF-B864-42C4-B5B0-76D7BA0781B1}" dt="2018-11-30T18:24:17.211" v="2254" actId="20577"/>
          <ac:spMkLst>
            <pc:docMk/>
            <pc:sldMk cId="74715622" sldId="306"/>
            <ac:spMk id="3" creationId="{B6E67D73-5A07-44FB-886F-5CA0987698FF}"/>
          </ac:spMkLst>
        </pc:spChg>
        <pc:spChg chg="add mod">
          <ac:chgData name="indrajit" userId="5c19c50f3b48410c" providerId="LiveId" clId="{BBF63DFF-B864-42C4-B5B0-76D7BA0781B1}" dt="2018-11-30T20:55:18.394" v="6125" actId="20577"/>
          <ac:spMkLst>
            <pc:docMk/>
            <pc:sldMk cId="74715622" sldId="306"/>
            <ac:spMk id="6" creationId="{5AAB47B6-77A5-4FD6-8326-90C3A2B71B9D}"/>
          </ac:spMkLst>
        </pc:spChg>
        <pc:picChg chg="add mod">
          <ac:chgData name="indrajit" userId="5c19c50f3b48410c" providerId="LiveId" clId="{BBF63DFF-B864-42C4-B5B0-76D7BA0781B1}" dt="2018-11-30T20:30:04.965" v="5412" actId="14100"/>
          <ac:picMkLst>
            <pc:docMk/>
            <pc:sldMk cId="74715622" sldId="306"/>
            <ac:picMk id="4" creationId="{8D015C04-D55F-4824-B5A1-876373444EC4}"/>
          </ac:picMkLst>
        </pc:picChg>
        <pc:picChg chg="add mod">
          <ac:chgData name="indrajit" userId="5c19c50f3b48410c" providerId="LiveId" clId="{BBF63DFF-B864-42C4-B5B0-76D7BA0781B1}" dt="2018-11-30T18:25:10.426" v="2276" actId="14100"/>
          <ac:picMkLst>
            <pc:docMk/>
            <pc:sldMk cId="74715622" sldId="306"/>
            <ac:picMk id="5" creationId="{7BD7FA1B-6C06-418D-89BA-7ED1BE1A9DA4}"/>
          </ac:picMkLst>
        </pc:picChg>
      </pc:sldChg>
      <pc:sldChg chg="addSp delSp modSp add">
        <pc:chgData name="indrajit" userId="5c19c50f3b48410c" providerId="LiveId" clId="{BBF63DFF-B864-42C4-B5B0-76D7BA0781B1}" dt="2018-11-30T20:32:36.684" v="5440" actId="2711"/>
        <pc:sldMkLst>
          <pc:docMk/>
          <pc:sldMk cId="2286938881" sldId="307"/>
        </pc:sldMkLst>
        <pc:spChg chg="mod">
          <ac:chgData name="indrajit" userId="5c19c50f3b48410c" providerId="LiveId" clId="{BBF63DFF-B864-42C4-B5B0-76D7BA0781B1}" dt="2018-11-30T20:32:36.684" v="5440" actId="2711"/>
          <ac:spMkLst>
            <pc:docMk/>
            <pc:sldMk cId="2286938881" sldId="307"/>
            <ac:spMk id="2" creationId="{AE484706-8AFA-4E07-89D0-211DA5D5CA3E}"/>
          </ac:spMkLst>
        </pc:spChg>
        <pc:spChg chg="del">
          <ac:chgData name="indrajit" userId="5c19c50f3b48410c" providerId="LiveId" clId="{BBF63DFF-B864-42C4-B5B0-76D7BA0781B1}" dt="2018-11-30T18:26:32.929" v="2283" actId="2711"/>
          <ac:spMkLst>
            <pc:docMk/>
            <pc:sldMk cId="2286938881" sldId="307"/>
            <ac:spMk id="3" creationId="{CD15BAD6-86D0-4E29-928C-A13E859570CF}"/>
          </ac:spMkLst>
        </pc:spChg>
        <pc:spChg chg="add mod">
          <ac:chgData name="indrajit" userId="5c19c50f3b48410c" providerId="LiveId" clId="{BBF63DFF-B864-42C4-B5B0-76D7BA0781B1}" dt="2018-11-30T20:31:12.379" v="5428" actId="255"/>
          <ac:spMkLst>
            <pc:docMk/>
            <pc:sldMk cId="2286938881" sldId="307"/>
            <ac:spMk id="5" creationId="{CE29E72E-B123-47E2-9E32-C559AC21108C}"/>
          </ac:spMkLst>
        </pc:spChg>
        <pc:picChg chg="add mod">
          <ac:chgData name="indrajit" userId="5c19c50f3b48410c" providerId="LiveId" clId="{BBF63DFF-B864-42C4-B5B0-76D7BA0781B1}" dt="2018-11-30T18:26:41.836" v="2287" actId="14100"/>
          <ac:picMkLst>
            <pc:docMk/>
            <pc:sldMk cId="2286938881" sldId="307"/>
            <ac:picMk id="4" creationId="{B070207D-63FE-40DA-9F37-6D2FDE0787F6}"/>
          </ac:picMkLst>
        </pc:picChg>
      </pc:sldChg>
      <pc:sldChg chg="addSp delSp modSp add del">
        <pc:chgData name="indrajit" userId="5c19c50f3b48410c" providerId="LiveId" clId="{BBF63DFF-B864-42C4-B5B0-76D7BA0781B1}" dt="2018-11-30T18:43:16.214" v="2468" actId="2696"/>
        <pc:sldMkLst>
          <pc:docMk/>
          <pc:sldMk cId="3197866715" sldId="308"/>
        </pc:sldMkLst>
        <pc:spChg chg="add">
          <ac:chgData name="indrajit" userId="5c19c50f3b48410c" providerId="LiveId" clId="{BBF63DFF-B864-42C4-B5B0-76D7BA0781B1}" dt="2018-11-30T18:28:59.403" v="2299" actId="2696"/>
          <ac:spMkLst>
            <pc:docMk/>
            <pc:sldMk cId="3197866715" sldId="308"/>
            <ac:spMk id="4" creationId="{EA63D799-416C-4027-A18C-9E9D52CF6D3E}"/>
          </ac:spMkLst>
        </pc:spChg>
        <pc:spChg chg="add mod">
          <ac:chgData name="indrajit" userId="5c19c50f3b48410c" providerId="LiveId" clId="{BBF63DFF-B864-42C4-B5B0-76D7BA0781B1}" dt="2018-11-30T18:30:19.411" v="2320" actId="27636"/>
          <ac:spMkLst>
            <pc:docMk/>
            <pc:sldMk cId="3197866715" sldId="308"/>
            <ac:spMk id="8" creationId="{ABB58BC4-A9CB-4E72-AE2D-1A7B6731371F}"/>
          </ac:spMkLst>
        </pc:spChg>
        <pc:spChg chg="add mod">
          <ac:chgData name="indrajit" userId="5c19c50f3b48410c" providerId="LiveId" clId="{BBF63DFF-B864-42C4-B5B0-76D7BA0781B1}" dt="2018-11-30T18:30:53.352" v="2322" actId="14100"/>
          <ac:spMkLst>
            <pc:docMk/>
            <pc:sldMk cId="3197866715" sldId="308"/>
            <ac:spMk id="9" creationId="{9EDD6E2B-54A7-420E-964C-6583FA206705}"/>
          </ac:spMkLst>
        </pc:spChg>
        <pc:spChg chg="add del mod">
          <ac:chgData name="indrajit" userId="5c19c50f3b48410c" providerId="LiveId" clId="{BBF63DFF-B864-42C4-B5B0-76D7BA0781B1}" dt="2018-11-30T18:29:40.594" v="2313" actId="478"/>
          <ac:spMkLst>
            <pc:docMk/>
            <pc:sldMk cId="3197866715" sldId="308"/>
            <ac:spMk id="10" creationId="{37F80077-7455-47C1-884A-8CE4600DC6DF}"/>
          </ac:spMkLst>
        </pc:spChg>
        <pc:picChg chg="add">
          <ac:chgData name="indrajit" userId="5c19c50f3b48410c" providerId="LiveId" clId="{BBF63DFF-B864-42C4-B5B0-76D7BA0781B1}" dt="2018-11-30T18:28:59.403" v="2299" actId="2696"/>
          <ac:picMkLst>
            <pc:docMk/>
            <pc:sldMk cId="3197866715" sldId="308"/>
            <ac:picMk id="5" creationId="{0BC83464-BE72-46BB-9F42-86B707BA2F4B}"/>
          </ac:picMkLst>
        </pc:picChg>
        <pc:picChg chg="add mod">
          <ac:chgData name="indrajit" userId="5c19c50f3b48410c" providerId="LiveId" clId="{BBF63DFF-B864-42C4-B5B0-76D7BA0781B1}" dt="2018-11-30T18:31:46.123" v="2330" actId="1076"/>
          <ac:picMkLst>
            <pc:docMk/>
            <pc:sldMk cId="3197866715" sldId="308"/>
            <ac:picMk id="6" creationId="{12B8774A-106C-49C1-89FB-0EA0951D68E5}"/>
          </ac:picMkLst>
        </pc:picChg>
        <pc:picChg chg="add">
          <ac:chgData name="indrajit" userId="5c19c50f3b48410c" providerId="LiveId" clId="{BBF63DFF-B864-42C4-B5B0-76D7BA0781B1}" dt="2018-11-30T18:28:59.403" v="2299" actId="2696"/>
          <ac:picMkLst>
            <pc:docMk/>
            <pc:sldMk cId="3197866715" sldId="308"/>
            <ac:picMk id="7" creationId="{DAD7E674-7C78-4FA2-98D3-B4E735A29B7B}"/>
          </ac:picMkLst>
        </pc:picChg>
      </pc:sldChg>
      <pc:sldChg chg="addSp delSp modSp add">
        <pc:chgData name="indrajit" userId="5c19c50f3b48410c" providerId="LiveId" clId="{BBF63DFF-B864-42C4-B5B0-76D7BA0781B1}" dt="2018-11-30T20:33:21.517" v="5449" actId="2711"/>
        <pc:sldMkLst>
          <pc:docMk/>
          <pc:sldMk cId="2826247097" sldId="309"/>
        </pc:sldMkLst>
        <pc:spChg chg="mod">
          <ac:chgData name="indrajit" userId="5c19c50f3b48410c" providerId="LiveId" clId="{BBF63DFF-B864-42C4-B5B0-76D7BA0781B1}" dt="2018-11-30T20:33:21.517" v="5449" actId="2711"/>
          <ac:spMkLst>
            <pc:docMk/>
            <pc:sldMk cId="2826247097" sldId="309"/>
            <ac:spMk id="2" creationId="{8D4751BB-C1D8-415E-A2F1-2562755DBBC4}"/>
          </ac:spMkLst>
        </pc:spChg>
        <pc:spChg chg="del">
          <ac:chgData name="indrajit" userId="5c19c50f3b48410c" providerId="LiveId" clId="{BBF63DFF-B864-42C4-B5B0-76D7BA0781B1}" dt="2018-11-30T18:31:17.792" v="2324" actId="2711"/>
          <ac:spMkLst>
            <pc:docMk/>
            <pc:sldMk cId="2826247097" sldId="309"/>
            <ac:spMk id="3" creationId="{07D614AB-DA1A-405D-B57D-3755928617CF}"/>
          </ac:spMkLst>
        </pc:spChg>
        <pc:spChg chg="add del mod">
          <ac:chgData name="indrajit" userId="5c19c50f3b48410c" providerId="LiveId" clId="{BBF63DFF-B864-42C4-B5B0-76D7BA0781B1}" dt="2018-11-30T18:31:53.468" v="2332" actId="2711"/>
          <ac:spMkLst>
            <pc:docMk/>
            <pc:sldMk cId="2826247097" sldId="309"/>
            <ac:spMk id="6" creationId="{359C293E-693F-40C5-A9AB-AF2A6964E058}"/>
          </ac:spMkLst>
        </pc:spChg>
        <pc:spChg chg="add mod">
          <ac:chgData name="indrajit" userId="5c19c50f3b48410c" providerId="LiveId" clId="{BBF63DFF-B864-42C4-B5B0-76D7BA0781B1}" dt="2018-11-30T20:31:36.381" v="5433" actId="12"/>
          <ac:spMkLst>
            <pc:docMk/>
            <pc:sldMk cId="2826247097" sldId="309"/>
            <ac:spMk id="9" creationId="{62011F1E-8647-42E7-B122-F32A27EEBF2F}"/>
          </ac:spMkLst>
        </pc:spChg>
        <pc:picChg chg="add del mod">
          <ac:chgData name="indrajit" userId="5c19c50f3b48410c" providerId="LiveId" clId="{BBF63DFF-B864-42C4-B5B0-76D7BA0781B1}" dt="2018-11-30T18:31:51.140" v="2331" actId="478"/>
          <ac:picMkLst>
            <pc:docMk/>
            <pc:sldMk cId="2826247097" sldId="309"/>
            <ac:picMk id="4" creationId="{2C638794-208B-4AC1-9118-5A6C9E252F52}"/>
          </ac:picMkLst>
        </pc:picChg>
        <pc:picChg chg="add mod">
          <ac:chgData name="indrajit" userId="5c19c50f3b48410c" providerId="LiveId" clId="{BBF63DFF-B864-42C4-B5B0-76D7BA0781B1}" dt="2018-11-30T18:33:36.569" v="2363" actId="1076"/>
          <ac:picMkLst>
            <pc:docMk/>
            <pc:sldMk cId="2826247097" sldId="309"/>
            <ac:picMk id="7" creationId="{5F14C382-C47D-4F7D-B32D-92B374AC7DE4}"/>
          </ac:picMkLst>
        </pc:picChg>
        <pc:picChg chg="add del">
          <ac:chgData name="indrajit" userId="5c19c50f3b48410c" providerId="LiveId" clId="{BBF63DFF-B864-42C4-B5B0-76D7BA0781B1}" dt="2018-11-30T18:32:29.765" v="2339" actId="2711"/>
          <ac:picMkLst>
            <pc:docMk/>
            <pc:sldMk cId="2826247097" sldId="309"/>
            <ac:picMk id="8" creationId="{38B56D8A-37BE-4D79-BD2A-4EE9E498577E}"/>
          </ac:picMkLst>
        </pc:picChg>
      </pc:sldChg>
      <pc:sldChg chg="addSp delSp modSp add">
        <pc:chgData name="indrajit" userId="5c19c50f3b48410c" providerId="LiveId" clId="{BBF63DFF-B864-42C4-B5B0-76D7BA0781B1}" dt="2018-11-30T20:32:12.135" v="5436" actId="113"/>
        <pc:sldMkLst>
          <pc:docMk/>
          <pc:sldMk cId="551601771" sldId="310"/>
        </pc:sldMkLst>
        <pc:spChg chg="mod">
          <ac:chgData name="indrajit" userId="5c19c50f3b48410c" providerId="LiveId" clId="{BBF63DFF-B864-42C4-B5B0-76D7BA0781B1}" dt="2018-11-30T20:32:12.135" v="5436" actId="113"/>
          <ac:spMkLst>
            <pc:docMk/>
            <pc:sldMk cId="551601771" sldId="310"/>
            <ac:spMk id="2" creationId="{C6401D04-0FCF-45BE-BE2F-A6DD4E007C10}"/>
          </ac:spMkLst>
        </pc:spChg>
        <pc:spChg chg="add del mod">
          <ac:chgData name="indrajit" userId="5c19c50f3b48410c" providerId="LiveId" clId="{BBF63DFF-B864-42C4-B5B0-76D7BA0781B1}" dt="2018-11-30T18:41:47.736" v="2412" actId="113"/>
          <ac:spMkLst>
            <pc:docMk/>
            <pc:sldMk cId="551601771" sldId="310"/>
            <ac:spMk id="3" creationId="{9BD6C955-A8CD-457D-8723-A41270A15432}"/>
          </ac:spMkLst>
        </pc:spChg>
        <pc:picChg chg="add del mod">
          <ac:chgData name="indrajit" userId="5c19c50f3b48410c" providerId="LiveId" clId="{BBF63DFF-B864-42C4-B5B0-76D7BA0781B1}" dt="2018-11-30T18:41:10.532" v="2411" actId="113"/>
          <ac:picMkLst>
            <pc:docMk/>
            <pc:sldMk cId="551601771" sldId="310"/>
            <ac:picMk id="4" creationId="{812C830C-8F0D-4232-A57A-70DE8903976B}"/>
          </ac:picMkLst>
        </pc:picChg>
        <pc:picChg chg="add mod">
          <ac:chgData name="indrajit" userId="5c19c50f3b48410c" providerId="LiveId" clId="{BBF63DFF-B864-42C4-B5B0-76D7BA0781B1}" dt="2018-11-30T18:42:17.364" v="2459" actId="1076"/>
          <ac:picMkLst>
            <pc:docMk/>
            <pc:sldMk cId="551601771" sldId="310"/>
            <ac:picMk id="5" creationId="{C91E1DBB-5189-4C1B-A7D3-5F248A8DFE87}"/>
          </ac:picMkLst>
        </pc:picChg>
      </pc:sldChg>
      <pc:sldChg chg="addSp delSp modSp add">
        <pc:chgData name="indrajit" userId="5c19c50f3b48410c" providerId="LiveId" clId="{BBF63DFF-B864-42C4-B5B0-76D7BA0781B1}" dt="2018-11-30T20:33:36.862" v="5452" actId="255"/>
        <pc:sldMkLst>
          <pc:docMk/>
          <pc:sldMk cId="2407036158" sldId="311"/>
        </pc:sldMkLst>
        <pc:spChg chg="mod">
          <ac:chgData name="indrajit" userId="5c19c50f3b48410c" providerId="LiveId" clId="{BBF63DFF-B864-42C4-B5B0-76D7BA0781B1}" dt="2018-11-30T20:33:36.862" v="5452" actId="255"/>
          <ac:spMkLst>
            <pc:docMk/>
            <pc:sldMk cId="2407036158" sldId="311"/>
            <ac:spMk id="2" creationId="{02008BFF-ECE8-44D6-B896-5251AAC1C601}"/>
          </ac:spMkLst>
        </pc:spChg>
        <pc:spChg chg="del">
          <ac:chgData name="indrajit" userId="5c19c50f3b48410c" providerId="LiveId" clId="{BBF63DFF-B864-42C4-B5B0-76D7BA0781B1}" dt="2018-11-30T18:44:27.868" v="2472" actId="255"/>
          <ac:spMkLst>
            <pc:docMk/>
            <pc:sldMk cId="2407036158" sldId="311"/>
            <ac:spMk id="3" creationId="{9391EAFF-E5E3-48A5-B56F-9D322E16822F}"/>
          </ac:spMkLst>
        </pc:spChg>
        <pc:picChg chg="add mod">
          <ac:chgData name="indrajit" userId="5c19c50f3b48410c" providerId="LiveId" clId="{BBF63DFF-B864-42C4-B5B0-76D7BA0781B1}" dt="2018-11-30T18:44:59.356" v="2494" actId="14100"/>
          <ac:picMkLst>
            <pc:docMk/>
            <pc:sldMk cId="2407036158" sldId="311"/>
            <ac:picMk id="4" creationId="{BBD97BED-B270-4FC7-9AAC-DDF43628FE8D}"/>
          </ac:picMkLst>
        </pc:picChg>
      </pc:sldChg>
      <pc:sldChg chg="addSp delSp modSp add">
        <pc:chgData name="indrajit" userId="5c19c50f3b48410c" providerId="LiveId" clId="{BBF63DFF-B864-42C4-B5B0-76D7BA0781B1}" dt="2018-11-30T20:34:36.400" v="5459" actId="6549"/>
        <pc:sldMkLst>
          <pc:docMk/>
          <pc:sldMk cId="618586715" sldId="312"/>
        </pc:sldMkLst>
        <pc:spChg chg="mod">
          <ac:chgData name="indrajit" userId="5c19c50f3b48410c" providerId="LiveId" clId="{BBF63DFF-B864-42C4-B5B0-76D7BA0781B1}" dt="2018-11-30T20:33:54.802" v="5455" actId="113"/>
          <ac:spMkLst>
            <pc:docMk/>
            <pc:sldMk cId="618586715" sldId="312"/>
            <ac:spMk id="2" creationId="{FF34CB27-F88C-4FD3-9362-52BAA0EA2D67}"/>
          </ac:spMkLst>
        </pc:spChg>
        <pc:spChg chg="add del mod">
          <ac:chgData name="indrajit" userId="5c19c50f3b48410c" providerId="LiveId" clId="{BBF63DFF-B864-42C4-B5B0-76D7BA0781B1}" dt="2018-11-30T20:34:36.400" v="5459" actId="6549"/>
          <ac:spMkLst>
            <pc:docMk/>
            <pc:sldMk cId="618586715" sldId="312"/>
            <ac:spMk id="3" creationId="{4C377663-0F2C-4943-A75D-8BC22A98AA3E}"/>
          </ac:spMkLst>
        </pc:spChg>
        <pc:picChg chg="add del">
          <ac:chgData name="indrajit" userId="5c19c50f3b48410c" providerId="LiveId" clId="{BBF63DFF-B864-42C4-B5B0-76D7BA0781B1}" dt="2018-11-30T18:46:12.093" v="2497" actId="6549"/>
          <ac:picMkLst>
            <pc:docMk/>
            <pc:sldMk cId="618586715" sldId="312"/>
            <ac:picMk id="4" creationId="{BAC37133-1C03-40AB-801B-7AD36AC1C6AC}"/>
          </ac:picMkLst>
        </pc:picChg>
      </pc:sldChg>
      <pc:sldChg chg="modSp add">
        <pc:chgData name="indrajit" userId="5c19c50f3b48410c" providerId="LiveId" clId="{BBF63DFF-B864-42C4-B5B0-76D7BA0781B1}" dt="2018-11-30T20:35:21.514" v="5466" actId="2711"/>
        <pc:sldMkLst>
          <pc:docMk/>
          <pc:sldMk cId="4134570601" sldId="313"/>
        </pc:sldMkLst>
        <pc:spChg chg="mod">
          <ac:chgData name="indrajit" userId="5c19c50f3b48410c" providerId="LiveId" clId="{BBF63DFF-B864-42C4-B5B0-76D7BA0781B1}" dt="2018-11-30T20:35:10.622" v="5463" actId="20577"/>
          <ac:spMkLst>
            <pc:docMk/>
            <pc:sldMk cId="4134570601" sldId="313"/>
            <ac:spMk id="2" creationId="{CEA9C59F-2124-4033-8142-EA47128258ED}"/>
          </ac:spMkLst>
        </pc:spChg>
        <pc:spChg chg="mod">
          <ac:chgData name="indrajit" userId="5c19c50f3b48410c" providerId="LiveId" clId="{BBF63DFF-B864-42C4-B5B0-76D7BA0781B1}" dt="2018-11-30T20:35:21.514" v="5466" actId="2711"/>
          <ac:spMkLst>
            <pc:docMk/>
            <pc:sldMk cId="4134570601" sldId="313"/>
            <ac:spMk id="3" creationId="{719A5F19-C136-4FDD-AB25-03BE94C55F8A}"/>
          </ac:spMkLst>
        </pc:spChg>
      </pc:sldChg>
      <pc:sldChg chg="addSp modSp add">
        <pc:chgData name="indrajit" userId="5c19c50f3b48410c" providerId="LiveId" clId="{BBF63DFF-B864-42C4-B5B0-76D7BA0781B1}" dt="2018-11-30T20:36:09.722" v="5473" actId="113"/>
        <pc:sldMkLst>
          <pc:docMk/>
          <pc:sldMk cId="866434271" sldId="314"/>
        </pc:sldMkLst>
        <pc:spChg chg="mod">
          <ac:chgData name="indrajit" userId="5c19c50f3b48410c" providerId="LiveId" clId="{BBF63DFF-B864-42C4-B5B0-76D7BA0781B1}" dt="2018-11-30T20:36:09.722" v="5473" actId="113"/>
          <ac:spMkLst>
            <pc:docMk/>
            <pc:sldMk cId="866434271" sldId="314"/>
            <ac:spMk id="2" creationId="{F8C97D15-C4F2-4E17-A722-48E80EE3D9D7}"/>
          </ac:spMkLst>
        </pc:spChg>
        <pc:spChg chg="mod">
          <ac:chgData name="indrajit" userId="5c19c50f3b48410c" providerId="LiveId" clId="{BBF63DFF-B864-42C4-B5B0-76D7BA0781B1}" dt="2018-11-30T20:35:35.234" v="5468" actId="255"/>
          <ac:spMkLst>
            <pc:docMk/>
            <pc:sldMk cId="866434271" sldId="314"/>
            <ac:spMk id="3" creationId="{5877753C-EE34-44E1-9EA7-FBA10E262B08}"/>
          </ac:spMkLst>
        </pc:spChg>
        <pc:picChg chg="add mod">
          <ac:chgData name="indrajit" userId="5c19c50f3b48410c" providerId="LiveId" clId="{BBF63DFF-B864-42C4-B5B0-76D7BA0781B1}" dt="2018-11-30T20:35:57.533" v="5470" actId="1076"/>
          <ac:picMkLst>
            <pc:docMk/>
            <pc:sldMk cId="866434271" sldId="314"/>
            <ac:picMk id="4" creationId="{9D7E3BE7-3B81-40DD-9DB6-359091AA08CE}"/>
          </ac:picMkLst>
        </pc:picChg>
        <pc:picChg chg="add mod">
          <ac:chgData name="indrajit" userId="5c19c50f3b48410c" providerId="LiveId" clId="{BBF63DFF-B864-42C4-B5B0-76D7BA0781B1}" dt="2018-11-30T19:02:07.952" v="2810" actId="1076"/>
          <ac:picMkLst>
            <pc:docMk/>
            <pc:sldMk cId="866434271" sldId="314"/>
            <ac:picMk id="5" creationId="{4643C9CA-D0D7-4628-BC47-FFD323580B6A}"/>
          </ac:picMkLst>
        </pc:picChg>
        <pc:picChg chg="add mod">
          <ac:chgData name="indrajit" userId="5c19c50f3b48410c" providerId="LiveId" clId="{BBF63DFF-B864-42C4-B5B0-76D7BA0781B1}" dt="2018-11-30T19:02:05.968" v="2809" actId="1076"/>
          <ac:picMkLst>
            <pc:docMk/>
            <pc:sldMk cId="866434271" sldId="314"/>
            <ac:picMk id="6" creationId="{080D68B9-477A-412B-9D5D-141A6C15A4A8}"/>
          </ac:picMkLst>
        </pc:picChg>
        <pc:picChg chg="add mod">
          <ac:chgData name="indrajit" userId="5c19c50f3b48410c" providerId="LiveId" clId="{BBF63DFF-B864-42C4-B5B0-76D7BA0781B1}" dt="2018-11-30T20:35:42.376" v="5469" actId="1076"/>
          <ac:picMkLst>
            <pc:docMk/>
            <pc:sldMk cId="866434271" sldId="314"/>
            <ac:picMk id="8" creationId="{0039A9D1-1BEC-4304-9E65-CFB1F0D6B9ED}"/>
          </ac:picMkLst>
        </pc:picChg>
      </pc:sldChg>
      <pc:sldChg chg="addSp delSp modSp add modAnim">
        <pc:chgData name="indrajit" userId="5c19c50f3b48410c" providerId="LiveId" clId="{BBF63DFF-B864-42C4-B5B0-76D7BA0781B1}" dt="2018-11-30T21:50:11.265" v="7342" actId="20577"/>
        <pc:sldMkLst>
          <pc:docMk/>
          <pc:sldMk cId="636564522" sldId="315"/>
        </pc:sldMkLst>
        <pc:spChg chg="mod">
          <ac:chgData name="indrajit" userId="5c19c50f3b48410c" providerId="LiveId" clId="{BBF63DFF-B864-42C4-B5B0-76D7BA0781B1}" dt="2018-11-30T20:36:32.693" v="5477" actId="113"/>
          <ac:spMkLst>
            <pc:docMk/>
            <pc:sldMk cId="636564522" sldId="315"/>
            <ac:spMk id="2" creationId="{3E8FBD51-C4AA-406E-AD73-9CD609E52547}"/>
          </ac:spMkLst>
        </pc:spChg>
        <pc:spChg chg="del">
          <ac:chgData name="indrajit" userId="5c19c50f3b48410c" providerId="LiveId" clId="{BBF63DFF-B864-42C4-B5B0-76D7BA0781B1}" dt="2018-11-30T18:59:11.459" v="2734" actId="20577"/>
          <ac:spMkLst>
            <pc:docMk/>
            <pc:sldMk cId="636564522" sldId="315"/>
            <ac:spMk id="3" creationId="{332499D8-00F7-4D7A-9585-84B5428E25FA}"/>
          </ac:spMkLst>
        </pc:spChg>
        <pc:picChg chg="add mod">
          <ac:chgData name="indrajit" userId="5c19c50f3b48410c" providerId="LiveId" clId="{BBF63DFF-B864-42C4-B5B0-76D7BA0781B1}" dt="2018-11-30T19:02:26.921" v="2812" actId="1076"/>
          <ac:picMkLst>
            <pc:docMk/>
            <pc:sldMk cId="636564522" sldId="315"/>
            <ac:picMk id="4" creationId="{426BC10C-37CC-4408-9597-930479CB5723}"/>
          </ac:picMkLst>
        </pc:picChg>
      </pc:sldChg>
      <pc:sldChg chg="addSp delSp modSp add">
        <pc:chgData name="indrajit" userId="5c19c50f3b48410c" providerId="LiveId" clId="{BBF63DFF-B864-42C4-B5B0-76D7BA0781B1}" dt="2018-11-30T20:36:56.071" v="5479" actId="2711"/>
        <pc:sldMkLst>
          <pc:docMk/>
          <pc:sldMk cId="1980094866" sldId="316"/>
        </pc:sldMkLst>
        <pc:spChg chg="mod">
          <ac:chgData name="indrajit" userId="5c19c50f3b48410c" providerId="LiveId" clId="{BBF63DFF-B864-42C4-B5B0-76D7BA0781B1}" dt="2018-11-30T20:36:56.071" v="5479" actId="2711"/>
          <ac:spMkLst>
            <pc:docMk/>
            <pc:sldMk cId="1980094866" sldId="316"/>
            <ac:spMk id="2" creationId="{097F6C53-2674-47E9-ADE3-E0A3FA9E7332}"/>
          </ac:spMkLst>
        </pc:spChg>
        <pc:spChg chg="del">
          <ac:chgData name="indrajit" userId="5c19c50f3b48410c" providerId="LiveId" clId="{BBF63DFF-B864-42C4-B5B0-76D7BA0781B1}" dt="2018-11-30T19:07:44.012" v="2814" actId="2711"/>
          <ac:spMkLst>
            <pc:docMk/>
            <pc:sldMk cId="1980094866" sldId="316"/>
            <ac:spMk id="3" creationId="{E5983D49-AD9E-4AC0-867D-1217EB07744B}"/>
          </ac:spMkLst>
        </pc:spChg>
        <pc:picChg chg="add mod">
          <ac:chgData name="indrajit" userId="5c19c50f3b48410c" providerId="LiveId" clId="{BBF63DFF-B864-42C4-B5B0-76D7BA0781B1}" dt="2018-11-30T19:08:24.595" v="2825" actId="14100"/>
          <ac:picMkLst>
            <pc:docMk/>
            <pc:sldMk cId="1980094866" sldId="316"/>
            <ac:picMk id="5" creationId="{0B51DD6E-9518-4A50-8128-A065A30C750F}"/>
          </ac:picMkLst>
        </pc:picChg>
      </pc:sldChg>
      <pc:sldChg chg="addSp delSp modSp add">
        <pc:chgData name="indrajit" userId="5c19c50f3b48410c" providerId="LiveId" clId="{BBF63DFF-B864-42C4-B5B0-76D7BA0781B1}" dt="2018-11-30T21:50:29.580" v="7346" actId="20577"/>
        <pc:sldMkLst>
          <pc:docMk/>
          <pc:sldMk cId="2116801102" sldId="317"/>
        </pc:sldMkLst>
        <pc:spChg chg="mod">
          <ac:chgData name="indrajit" userId="5c19c50f3b48410c" providerId="LiveId" clId="{BBF63DFF-B864-42C4-B5B0-76D7BA0781B1}" dt="2018-11-30T20:42:34.011" v="5619" actId="14100"/>
          <ac:spMkLst>
            <pc:docMk/>
            <pc:sldMk cId="2116801102" sldId="317"/>
            <ac:spMk id="2" creationId="{287192DB-DEB4-4930-AF6D-6ED2D4B6437B}"/>
          </ac:spMkLst>
        </pc:spChg>
        <pc:spChg chg="del">
          <ac:chgData name="indrajit" userId="5c19c50f3b48410c" providerId="LiveId" clId="{BBF63DFF-B864-42C4-B5B0-76D7BA0781B1}" dt="2018-11-30T19:37:48.733" v="3079" actId="20577"/>
          <ac:spMkLst>
            <pc:docMk/>
            <pc:sldMk cId="2116801102" sldId="317"/>
            <ac:spMk id="3" creationId="{71831324-049A-4B21-B8F4-3679E184810E}"/>
          </ac:spMkLst>
        </pc:spChg>
        <pc:spChg chg="add mod">
          <ac:chgData name="indrajit" userId="5c19c50f3b48410c" providerId="LiveId" clId="{BBF63DFF-B864-42C4-B5B0-76D7BA0781B1}" dt="2018-11-30T21:50:29.580" v="7346" actId="20577"/>
          <ac:spMkLst>
            <pc:docMk/>
            <pc:sldMk cId="2116801102" sldId="317"/>
            <ac:spMk id="5" creationId="{7224EFA8-7950-4141-80AF-0A0ACD6A1B95}"/>
          </ac:spMkLst>
        </pc:spChg>
        <pc:picChg chg="add mod">
          <ac:chgData name="indrajit" userId="5c19c50f3b48410c" providerId="LiveId" clId="{BBF63DFF-B864-42C4-B5B0-76D7BA0781B1}" dt="2018-11-30T20:41:23.098" v="5610" actId="14100"/>
          <ac:picMkLst>
            <pc:docMk/>
            <pc:sldMk cId="2116801102" sldId="317"/>
            <ac:picMk id="4" creationId="{CB41BEAF-70FC-44F3-800F-BB5C550B0A01}"/>
          </ac:picMkLst>
        </pc:picChg>
      </pc:sldChg>
      <pc:sldChg chg="modSp add">
        <pc:chgData name="indrajit" userId="5c19c50f3b48410c" providerId="LiveId" clId="{BBF63DFF-B864-42C4-B5B0-76D7BA0781B1}" dt="2018-11-30T21:51:17.116" v="7370" actId="20577"/>
        <pc:sldMkLst>
          <pc:docMk/>
          <pc:sldMk cId="1591208855" sldId="318"/>
        </pc:sldMkLst>
        <pc:spChg chg="mod">
          <ac:chgData name="indrajit" userId="5c19c50f3b48410c" providerId="LiveId" clId="{BBF63DFF-B864-42C4-B5B0-76D7BA0781B1}" dt="2018-11-30T20:46:16.769" v="5754" actId="2711"/>
          <ac:spMkLst>
            <pc:docMk/>
            <pc:sldMk cId="1591208855" sldId="318"/>
            <ac:spMk id="2" creationId="{809A96A7-26D1-4E8D-9344-20D4ADC457EA}"/>
          </ac:spMkLst>
        </pc:spChg>
        <pc:spChg chg="mod">
          <ac:chgData name="indrajit" userId="5c19c50f3b48410c" providerId="LiveId" clId="{BBF63DFF-B864-42C4-B5B0-76D7BA0781B1}" dt="2018-11-30T21:51:17.116" v="7370" actId="20577"/>
          <ac:spMkLst>
            <pc:docMk/>
            <pc:sldMk cId="1591208855" sldId="318"/>
            <ac:spMk id="3" creationId="{731905F4-5F16-4C14-899D-A356E80E9D7D}"/>
          </ac:spMkLst>
        </pc:spChg>
      </pc:sldChg>
      <pc:sldChg chg="modSp add">
        <pc:chgData name="indrajit" userId="5c19c50f3b48410c" providerId="LiveId" clId="{BBF63DFF-B864-42C4-B5B0-76D7BA0781B1}" dt="2018-11-30T21:03:36.949" v="6569" actId="14100"/>
        <pc:sldMkLst>
          <pc:docMk/>
          <pc:sldMk cId="3735965612" sldId="319"/>
        </pc:sldMkLst>
        <pc:spChg chg="mod">
          <ac:chgData name="indrajit" userId="5c19c50f3b48410c" providerId="LiveId" clId="{BBF63DFF-B864-42C4-B5B0-76D7BA0781B1}" dt="2018-11-30T21:03:33.590" v="6567" actId="14100"/>
          <ac:spMkLst>
            <pc:docMk/>
            <pc:sldMk cId="3735965612" sldId="319"/>
            <ac:spMk id="2" creationId="{56223F86-AA0A-4214-A369-50306D1DFB30}"/>
          </ac:spMkLst>
        </pc:spChg>
        <pc:spChg chg="mod">
          <ac:chgData name="indrajit" userId="5c19c50f3b48410c" providerId="LiveId" clId="{BBF63DFF-B864-42C4-B5B0-76D7BA0781B1}" dt="2018-11-30T21:03:36.949" v="6569" actId="14100"/>
          <ac:spMkLst>
            <pc:docMk/>
            <pc:sldMk cId="3735965612" sldId="319"/>
            <ac:spMk id="3" creationId="{501739D2-87DC-468A-8856-AF18AB2720A0}"/>
          </ac:spMkLst>
        </pc:spChg>
      </pc:sldChg>
      <pc:sldChg chg="modSp add">
        <pc:chgData name="indrajit" userId="5c19c50f3b48410c" providerId="LiveId" clId="{BBF63DFF-B864-42C4-B5B0-76D7BA0781B1}" dt="2018-11-30T21:37:15.232" v="7152" actId="20577"/>
        <pc:sldMkLst>
          <pc:docMk/>
          <pc:sldMk cId="770934631" sldId="320"/>
        </pc:sldMkLst>
        <pc:spChg chg="mod">
          <ac:chgData name="indrajit" userId="5c19c50f3b48410c" providerId="LiveId" clId="{BBF63DFF-B864-42C4-B5B0-76D7BA0781B1}" dt="2018-11-30T21:14:22.516" v="6626" actId="14100"/>
          <ac:spMkLst>
            <pc:docMk/>
            <pc:sldMk cId="770934631" sldId="320"/>
            <ac:spMk id="2" creationId="{BAE4690C-E631-480F-8ED5-95F99F9083E7}"/>
          </ac:spMkLst>
        </pc:spChg>
        <pc:spChg chg="mod">
          <ac:chgData name="indrajit" userId="5c19c50f3b48410c" providerId="LiveId" clId="{BBF63DFF-B864-42C4-B5B0-76D7BA0781B1}" dt="2018-11-30T21:37:15.232" v="7152" actId="20577"/>
          <ac:spMkLst>
            <pc:docMk/>
            <pc:sldMk cId="770934631" sldId="320"/>
            <ac:spMk id="3" creationId="{7DC1E885-2C1A-44F2-A06E-CF91F208F98E}"/>
          </ac:spMkLst>
        </pc:spChg>
      </pc:sldChg>
      <pc:sldChg chg="modSp add">
        <pc:chgData name="indrajit" userId="5c19c50f3b48410c" providerId="LiveId" clId="{BBF63DFF-B864-42C4-B5B0-76D7BA0781B1}" dt="2018-11-30T21:53:37.890" v="7386" actId="20577"/>
        <pc:sldMkLst>
          <pc:docMk/>
          <pc:sldMk cId="3825484754" sldId="321"/>
        </pc:sldMkLst>
        <pc:spChg chg="mod">
          <ac:chgData name="indrajit" userId="5c19c50f3b48410c" providerId="LiveId" clId="{BBF63DFF-B864-42C4-B5B0-76D7BA0781B1}" dt="2018-11-30T20:47:24.104" v="5772" actId="27636"/>
          <ac:spMkLst>
            <pc:docMk/>
            <pc:sldMk cId="3825484754" sldId="321"/>
            <ac:spMk id="2" creationId="{D17EE8CB-6FD9-43C2-8823-20B055A63DB5}"/>
          </ac:spMkLst>
        </pc:spChg>
        <pc:spChg chg="mod">
          <ac:chgData name="indrajit" userId="5c19c50f3b48410c" providerId="LiveId" clId="{BBF63DFF-B864-42C4-B5B0-76D7BA0781B1}" dt="2018-11-30T21:53:37.890" v="7386" actId="20577"/>
          <ac:spMkLst>
            <pc:docMk/>
            <pc:sldMk cId="3825484754" sldId="321"/>
            <ac:spMk id="3" creationId="{B1058214-96CB-47CA-B3C0-7302F8E68D7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11/30/2018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11/30/2018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11/30/2018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11/30/2018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11/30/2018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235" y="165020"/>
            <a:ext cx="6038470" cy="161664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CASE PRESENTATION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5999" y="1960774"/>
            <a:ext cx="5216165" cy="215402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Book Antiqua" panose="02040602050305030304" pitchFamily="18" charset="0"/>
              </a:rPr>
              <a:t>THE INTEGRATIVE CARE OF A PATIENT WITH TYPE II DIABETES MELLITUS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CE570-3309-4DFD-B999-1D457D1E7C04}"/>
              </a:ext>
            </a:extLst>
          </p:cNvPr>
          <p:cNvSpPr txBox="1"/>
          <p:nvPr/>
        </p:nvSpPr>
        <p:spPr>
          <a:xfrm>
            <a:off x="5816338" y="5188225"/>
            <a:ext cx="414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Pushpa Sengupta </a:t>
            </a:r>
          </a:p>
          <a:p>
            <a:pPr algn="ctr"/>
            <a:r>
              <a:rPr lang="en-US" dirty="0"/>
              <a:t>CSUSM</a:t>
            </a:r>
          </a:p>
          <a:p>
            <a:pPr algn="ctr"/>
            <a:r>
              <a:rPr lang="en-US" dirty="0"/>
              <a:t>MSN Cohort-9</a:t>
            </a:r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06A20EB-5220-4736-B310-C2E62695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5497"/>
            <a:ext cx="581633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E6B0-E223-45F2-90EF-137636F5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78911"/>
            <a:ext cx="9133730" cy="75064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</a:t>
            </a:r>
          </a:p>
        </p:txBody>
      </p:sp>
      <p:pic>
        <p:nvPicPr>
          <p:cNvPr id="4" name="Content Placeholder 3" descr="FL_diabetes_at%20riskWEBLG.png">
            <a:extLst>
              <a:ext uri="{FF2B5EF4-FFF2-40B4-BE49-F238E27FC236}">
                <a16:creationId xmlns:a16="http://schemas.microsoft.com/office/drawing/2014/main" id="{8D015C04-D55F-4824-B5A1-876373444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07404" y="78912"/>
            <a:ext cx="5508396" cy="1392080"/>
          </a:xfrm>
          <a:prstGeom prst="rect">
            <a:avLst/>
          </a:prstGeom>
        </p:spPr>
      </p:pic>
      <p:pic>
        <p:nvPicPr>
          <p:cNvPr id="5" name="Picture 4" descr="What-causes-diabetes.png">
            <a:extLst>
              <a:ext uri="{FF2B5EF4-FFF2-40B4-BE49-F238E27FC236}">
                <a16:creationId xmlns:a16="http://schemas.microsoft.com/office/drawing/2014/main" id="{7BD7FA1B-6C06-418D-89BA-7ED1BE1A9D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187" y="1036948"/>
            <a:ext cx="5677711" cy="55217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AB47B6-77A5-4FD6-8326-90C3A2B71B9D}"/>
              </a:ext>
            </a:extLst>
          </p:cNvPr>
          <p:cNvSpPr/>
          <p:nvPr/>
        </p:nvSpPr>
        <p:spPr>
          <a:xfrm>
            <a:off x="6096000" y="1659118"/>
            <a:ext cx="48171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ADA Risk Factors: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&gt;45 years of age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 or sibling with diabetes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African American, American Indian, Hispanic/Latino, Asian American, or Pacific Islander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Gestational Diabetes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Delivered &gt;9 pound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Polycystic ovarian disease</a:t>
            </a:r>
          </a:p>
        </p:txBody>
      </p:sp>
    </p:spTree>
    <p:extLst>
      <p:ext uri="{BB962C8B-B14F-4D97-AF65-F5344CB8AC3E}">
        <p14:creationId xmlns:p14="http://schemas.microsoft.com/office/powerpoint/2010/main" val="747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84706-8AFA-4E07-89D0-211DA5D5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6377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</p:txBody>
      </p:sp>
      <p:pic>
        <p:nvPicPr>
          <p:cNvPr id="4" name="Content Placeholder 3" descr="insulin.jpg">
            <a:extLst>
              <a:ext uri="{FF2B5EF4-FFF2-40B4-BE49-F238E27FC236}">
                <a16:creationId xmlns:a16="http://schemas.microsoft.com/office/drawing/2014/main" id="{B070207D-63FE-40DA-9F37-6D2FDE078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-2" b="4420"/>
          <a:stretch/>
        </p:blipFill>
        <p:spPr>
          <a:xfrm>
            <a:off x="1672884" y="1505657"/>
            <a:ext cx="4624221" cy="4508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29E72E-B123-47E2-9E32-C559AC21108C}"/>
              </a:ext>
            </a:extLst>
          </p:cNvPr>
          <p:cNvSpPr/>
          <p:nvPr/>
        </p:nvSpPr>
        <p:spPr>
          <a:xfrm>
            <a:off x="6391373" y="1505657"/>
            <a:ext cx="434575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Insulin</a:t>
            </a:r>
          </a:p>
          <a:p>
            <a:endParaRPr lang="en-US" sz="2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Promotes glucose transport from bloodstream across cell membrane to cytoplasm of cell.</a:t>
            </a:r>
          </a:p>
          <a:p>
            <a:pPr lvl="1"/>
            <a:endParaRPr lang="en-US" sz="2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Decreases glucose in the bloodstream</a:t>
            </a:r>
          </a:p>
          <a:p>
            <a:pPr lvl="2"/>
            <a:endParaRPr lang="en-US" sz="2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lvl="2"/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51BB-C1D8-415E-A2F1-2562755D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260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</p:txBody>
      </p:sp>
      <p:pic>
        <p:nvPicPr>
          <p:cNvPr id="7" name="Content Placeholder 6" descr="image004.gif">
            <a:extLst>
              <a:ext uri="{FF2B5EF4-FFF2-40B4-BE49-F238E27FC236}">
                <a16:creationId xmlns:a16="http://schemas.microsoft.com/office/drawing/2014/main" id="{5F14C382-C47D-4F7D-B32D-92B374AC7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499" y="1321761"/>
            <a:ext cx="5467546" cy="4911365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011F1E-8647-42E7-B122-F32A27EEBF2F}"/>
              </a:ext>
            </a:extLst>
          </p:cNvPr>
          <p:cNvSpPr/>
          <p:nvPr/>
        </p:nvSpPr>
        <p:spPr>
          <a:xfrm>
            <a:off x="6096000" y="1404594"/>
            <a:ext cx="5093616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Insulin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↑ insulin after a meal</a:t>
            </a:r>
          </a:p>
          <a:p>
            <a:pPr lvl="2">
              <a:lnSpc>
                <a:spcPct val="110000"/>
              </a:lnSpc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Stimulates storage of glucose as glycogen in liver and muscle</a:t>
            </a:r>
          </a:p>
          <a:p>
            <a:pPr marL="1371600" lvl="2" indent="-4572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Inhibits gluconeogenesis</a:t>
            </a:r>
          </a:p>
          <a:p>
            <a:pPr marL="1257300" lvl="2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Enhances fat deposition</a:t>
            </a:r>
          </a:p>
          <a:p>
            <a:pPr marL="1257300" lvl="2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↑ protein synthesis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1D04-0FCF-45BE-BE2F-A6DD4E007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7892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Multiorgan Regulation of Blood Glucose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1E1DBB-5189-4C1B-A7D3-5F248A8DF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91124"/>
            <a:ext cx="9133730" cy="51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8BFF-ECE8-44D6-B896-5251AAC1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6007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&amp; Symptoms</a:t>
            </a:r>
          </a:p>
        </p:txBody>
      </p:sp>
      <p:pic>
        <p:nvPicPr>
          <p:cNvPr id="4" name="Content Placeholder 3" descr="type2_diabetes_symptoms.jpg">
            <a:extLst>
              <a:ext uri="{FF2B5EF4-FFF2-40B4-BE49-F238E27FC236}">
                <a16:creationId xmlns:a16="http://schemas.microsoft.com/office/drawing/2014/main" id="{BBD97BED-B270-4FC7-9AAC-DDF43628F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37" y="1084083"/>
            <a:ext cx="9133730" cy="5420412"/>
          </a:xfrm>
        </p:spPr>
      </p:pic>
    </p:spTree>
    <p:extLst>
      <p:ext uri="{BB962C8B-B14F-4D97-AF65-F5344CB8AC3E}">
        <p14:creationId xmlns:p14="http://schemas.microsoft.com/office/powerpoint/2010/main" val="24070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CB27-F88C-4FD3-9362-52BAA0EA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53383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7663-0F2C-4943-A75D-8BC22A98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612742"/>
            <a:ext cx="11558492" cy="5026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Fasting plasma glucose (FPG)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Specimen collected after 8 hours w/ no caloric intake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 over 126 mg/dl indicates DM Type 2 (ADA, 2018)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Two-hour plasma glucose (2-h PG)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consumes 75 grams of anhydrous glucose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200 mg/dl indicates DM Type 2 (ADA, 2018)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A1C (glycosylated hemoglobin)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Attachment of glucose to hemoglobin molecules in red blood cell over time (120 days)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greater than 6.5% indicates DM Type 2 (ADA, 2018)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C59F-2124-4033-8142-EA471282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6007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intervention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5F19-C136-4FDD-AB25-03BE94C55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blood glucose control.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BMI.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physical activity.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Medicate as appropriate.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risk of complications.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organ-system complications/treat comorbidities.	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7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7D15-C4F2-4E17-A722-48E80EE3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207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753C-EE34-44E1-9EA7-FBA10E26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1291472"/>
            <a:ext cx="11048214" cy="5184742"/>
          </a:xfrm>
        </p:spPr>
        <p:txBody>
          <a:bodyPr>
            <a:noAutofit/>
          </a:bodyPr>
          <a:lstStyle/>
          <a:p>
            <a:pPr lvl="8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 and exercise (obesity management)</a:t>
            </a:r>
          </a:p>
          <a:p>
            <a:pPr lvl="4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Management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hypoglycemic such as biguanides, sulfonylureas, meglitinides, alpha-glucosidase inhibitors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which improves glycemic control and decreases need for glucose-lowering medications</a:t>
            </a:r>
          </a:p>
          <a:p>
            <a:endParaRPr lang="en-US" sz="2400" dirty="0"/>
          </a:p>
        </p:txBody>
      </p:sp>
      <p:pic>
        <p:nvPicPr>
          <p:cNvPr id="4" name="Picture 3" descr="scale.jpg">
            <a:extLst>
              <a:ext uri="{FF2B5EF4-FFF2-40B4-BE49-F238E27FC236}">
                <a16:creationId xmlns:a16="http://schemas.microsoft.com/office/drawing/2014/main" id="{9D7E3BE7-3B81-40DD-9DB6-359091AA08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2237">
            <a:off x="8510863" y="5420161"/>
            <a:ext cx="1614487" cy="1215540"/>
          </a:xfrm>
          <a:prstGeom prst="rect">
            <a:avLst/>
          </a:prstGeom>
        </p:spPr>
      </p:pic>
      <p:pic>
        <p:nvPicPr>
          <p:cNvPr id="5" name="Picture 4" descr="tennis shoes.jpg">
            <a:extLst>
              <a:ext uri="{FF2B5EF4-FFF2-40B4-BE49-F238E27FC236}">
                <a16:creationId xmlns:a16="http://schemas.microsoft.com/office/drawing/2014/main" id="{4643C9CA-D0D7-4628-BC47-FFD323580B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42054" y="1742324"/>
            <a:ext cx="1223962" cy="1223962"/>
          </a:xfrm>
          <a:prstGeom prst="rect">
            <a:avLst/>
          </a:prstGeom>
        </p:spPr>
      </p:pic>
      <p:pic>
        <p:nvPicPr>
          <p:cNvPr id="6" name="Picture 5" descr="healthy eating.png">
            <a:extLst>
              <a:ext uri="{FF2B5EF4-FFF2-40B4-BE49-F238E27FC236}">
                <a16:creationId xmlns:a16="http://schemas.microsoft.com/office/drawing/2014/main" id="{080D68B9-477A-412B-9D5D-141A6C15A4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871" y="1271399"/>
            <a:ext cx="1749337" cy="1944696"/>
          </a:xfrm>
          <a:prstGeom prst="rect">
            <a:avLst/>
          </a:prstGeom>
        </p:spPr>
      </p:pic>
      <p:pic>
        <p:nvPicPr>
          <p:cNvPr id="8" name="Picture 7" descr="A person with long hair and a sunset in the background&#10;&#10;Description generated with very high confidence">
            <a:extLst>
              <a:ext uri="{FF2B5EF4-FFF2-40B4-BE49-F238E27FC236}">
                <a16:creationId xmlns:a16="http://schemas.microsoft.com/office/drawing/2014/main" id="{0039A9D1-1BEC-4304-9E65-CFB1F0D6B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965" y="5276775"/>
            <a:ext cx="1223962" cy="150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BD51-C4AA-406E-AD73-9CD609E5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260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T2DM Based on Pathophysiology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26BC10C-37CC-4408-9597-930479CB57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620" y="1203095"/>
            <a:ext cx="9498232" cy="529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5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6C53-2674-47E9-ADE3-E0A3FA9E7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78910"/>
            <a:ext cx="11180190" cy="80721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Antihyperglycemic agents for T2DM:  Recommendations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B51DD6E-9518-4A50-8128-A065A30C7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328" y="1112363"/>
            <a:ext cx="11180190" cy="5666727"/>
          </a:xfrm>
        </p:spPr>
      </p:pic>
    </p:spTree>
    <p:extLst>
      <p:ext uri="{BB962C8B-B14F-4D97-AF65-F5344CB8AC3E}">
        <p14:creationId xmlns:p14="http://schemas.microsoft.com/office/powerpoint/2010/main" val="19800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45429"/>
          </a:xfrm>
        </p:spPr>
        <p:txBody>
          <a:bodyPr/>
          <a:lstStyle/>
          <a:p>
            <a:r>
              <a:rPr lang="en-US" dirty="0"/>
              <a:t>			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0947" y="1312333"/>
            <a:ext cx="9617053" cy="436574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epidemiology of  Diabetes Mellitus 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pathophysiology of Diabetes mellitus.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risk factors for Diabetes.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possible differential diagnosis.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evidence-based CAM into the care plan of a diabetic patient.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a case presentation of a 45-year-old male diagnosed with diabetes mellitus.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92DB-DEB4-4930-AF6D-6ED2D4B6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135" y="78911"/>
            <a:ext cx="9133730" cy="37829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CAM Therapies useful in management of T2 DM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1BEAF-70FC-44F3-800F-BB5C550B0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679" y="894522"/>
            <a:ext cx="4628322" cy="4611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4EFA8-7950-4141-80AF-0A0ACD6A1B95}"/>
              </a:ext>
            </a:extLst>
          </p:cNvPr>
          <p:cNvSpPr txBox="1"/>
          <p:nvPr/>
        </p:nvSpPr>
        <p:spPr>
          <a:xfrm>
            <a:off x="0" y="526774"/>
            <a:ext cx="12192000" cy="703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style changes and cessation of smoking.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of exercises in daily regimen in any form.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CHO, low fat, increased proteins like pulses,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lentils, chickpeas beans and dietary fibers such as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oats, beans and psyllium lower glucose levels.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Moderate alcohol consumption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Mediterranean diet  has shown less requirements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of diabetic medications.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Sleep hygiene.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 Meditation, Yoga, CBT, Reiki,  and Naturopathy.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Ayurvedic/TCM herbs like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coccina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cordifolia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fenugreek, cinnamon, milk thistle,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momordica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charantia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have shown to lower glucose levels.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Supplements like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Alpha-Lipoic acid, Omega 3 fatty acids, magnesium, chromium,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Antioxidants, and L Carnitine have found to be useful.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96A7-26D1-4E8D-9344-20D4ADC4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062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the patient: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905F4-5F16-4C14-899D-A356E80E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9" y="785191"/>
            <a:ext cx="11827564" cy="580445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try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Patient on initial encounter was given a chance to control his blood glucose by diet, cessation of smoking, and inclusion of exercises as he was a prediabetic.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didn’t work: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initial advice did not work in spite of patient trying certain things like control of diet portion, eating healthy and inclusion of exercises as patient was not compliant on a daily basis due to stress of work.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worked: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So patient had to be started on oral antihypoglycemic like Metformin which brought his HgbA1C levels under control along with diet and exercise.</a:t>
            </a:r>
          </a:p>
        </p:txBody>
      </p:sp>
    </p:spTree>
    <p:extLst>
      <p:ext uri="{BB962C8B-B14F-4D97-AF65-F5344CB8AC3E}">
        <p14:creationId xmlns:p14="http://schemas.microsoft.com/office/powerpoint/2010/main" val="15912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E8CB-6FD9-43C2-8823-20B055A63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5074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Return to the patient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58214-96CB-47CA-B3C0-7302F8E6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6409"/>
            <a:ext cx="12192000" cy="664927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Plan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Continue oral antihypoglycemic medication, antihypertensive and statin medications.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Emphasis on diet was done, nutritional consult was set up with dietician.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Emphasis on exercise was done, patient joined  a yoga club and is walking daily.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Trying to quit smoking by using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nicorette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Patient wanted to restart bitter gourd juice daily and fenugreek, was allowed.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Plan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Maintenance of HgbA1C levels below 7%.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Routine follow up to prevent complications.</a:t>
            </a:r>
          </a:p>
          <a:p>
            <a:pPr marL="0" indent="0">
              <a:buNone/>
            </a:pPr>
            <a:r>
              <a:rPr lang="en-US" sz="2400" dirty="0"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23F86-AA0A-4214-A369-50306D1D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5597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39D2-87DC-468A-8856-AF18AB27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8" y="1033670"/>
            <a:ext cx="9494852" cy="50192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is a worldwide problem, and 1 out of 2 people do not know they have diabetes.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is a progressive metabolic disorder and becomes a life long chronic disease with multiple complications if not controlled and can lead to CAD, kidney failure, stroke, and loss of limbs.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prevented early by modifying lifestyle, avoiding smoking, eating healthy, inclusion of exercise in daily living, maintaining healthy weight and healthy mind to stay healthy lifelong.</a:t>
            </a:r>
          </a:p>
        </p:txBody>
      </p:sp>
    </p:spTree>
    <p:extLst>
      <p:ext uri="{BB962C8B-B14F-4D97-AF65-F5344CB8AC3E}">
        <p14:creationId xmlns:p14="http://schemas.microsoft.com/office/powerpoint/2010/main" val="373596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690C-E631-480F-8ED5-95F99F90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527377"/>
          </a:xfrm>
        </p:spPr>
        <p:txBody>
          <a:bodyPr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E885-2C1A-44F2-A06E-CF91F208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606288"/>
            <a:ext cx="11946835" cy="62517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Diabetes Association. (2016). Classification and diagnosis of diabetes.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care  2016, 39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10.2337/dc16-S005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Prevention. (2018). National diabetes statistics report, 2018. Retrieved from http://www.cdc.gov/diabetes/pubs/statsreport14/national-diabetes-report-web.pdf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McCance, K. L., &amp;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Huether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E. (2014).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Pathophysiology: The biologic basis for disease in adults and children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ed.). St. Louis, MO: Elsevier Mosby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Nair, R. (2016). Emphasis of Naturopathy in the Management of Type 2 Diabetes Mellitus.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Medical Science and Clinical Research,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(12), 14987-14993 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Pal, D. K., Bhalla, A.,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Bammidi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Telles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Kohli, A., Kumar, S., ... &amp; Malik, N. (2017). Can Yoga-Based Diabetes Management Studies Facilitate Integrative Medicine in India Current Status and Future Directions.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Integrative Medicine International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(3-4), 125-141.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(2018)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Integrative medicine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(4th Ed.). Elsevier Saunders: Philadelphia.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Z, Wang J, Chan P. Treating Type 2 Diabetes Mellitus with Traditional Chinese and Indian Medicinal Herbs.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Complementary and Alternative Medicine: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2013; 2013:343594. doi:10.1155/2013/343594.</a:t>
            </a:r>
          </a:p>
          <a:p>
            <a:pPr>
              <a:lnSpc>
                <a:spcPct val="12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09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74C74F-846C-4022-9F58-3B50975B0AC5}"/>
              </a:ext>
            </a:extLst>
          </p:cNvPr>
          <p:cNvSpPr/>
          <p:nvPr/>
        </p:nvSpPr>
        <p:spPr>
          <a:xfrm>
            <a:off x="1527141" y="263951"/>
            <a:ext cx="89460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45-year-old Asian male working in a software company with a sedentary lifestyle presents to the clinic with fatigue and generalized weakness, increased frequency of urination and always feeling hungry.</a:t>
            </a:r>
          </a:p>
          <a:p>
            <a:pPr lvl="1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Apparently healthy, married for last 18 years.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history of hypertension &amp; hyperlipidemia diagnosed 2 years back.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smoke ½ pack daily, drinks alcohol socially or on weekends in moderate amount.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hx significant for diabetes, hypertension and hyperlipidemia in his mother and diabetes in his siblings. Father expired due to GB syndrome.</a:t>
            </a:r>
          </a:p>
        </p:txBody>
      </p:sp>
    </p:spTree>
    <p:extLst>
      <p:ext uri="{BB962C8B-B14F-4D97-AF65-F5344CB8AC3E}">
        <p14:creationId xmlns:p14="http://schemas.microsoft.com/office/powerpoint/2010/main" val="5726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65D3-20F6-460A-98FE-D74C1177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"/>
            <a:ext cx="9133730" cy="59634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the 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17287-9380-487A-B32B-EDEEE0A4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596349"/>
            <a:ext cx="11353151" cy="58233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medications: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Metoprolol 50 mg P.O. BID.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Atorvastatin 40 mg P.O. daily.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 5000 units daily.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CAM (after initial visit)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taking Fenugreek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tspful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morning on empty stomach. (3 months ago)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to drink 30 oz of Bitter gourd juice daily ( not so consistent due to bitter taste).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change in diet, exercise or yoga daily (advised on initial visit)</a:t>
            </a:r>
          </a:p>
        </p:txBody>
      </p:sp>
    </p:spTree>
    <p:extLst>
      <p:ext uri="{BB962C8B-B14F-4D97-AF65-F5344CB8AC3E}">
        <p14:creationId xmlns:p14="http://schemas.microsoft.com/office/powerpoint/2010/main" val="22555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57706-0C74-4B6B-93E9-E94265F809AB}"/>
              </a:ext>
            </a:extLst>
          </p:cNvPr>
          <p:cNvSpPr txBox="1"/>
          <p:nvPr/>
        </p:nvSpPr>
        <p:spPr>
          <a:xfrm>
            <a:off x="119270" y="168965"/>
            <a:ext cx="11827565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systems: (Subjective)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aged male with complaints of generalized weakness and fatigue most of the day.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feeling hungry.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Denies weight loss, constipation, diarrhea.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Denies shortness of breath, chest pain, numbness or tingling in the extremities.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state increased frequency of urination and drinking almost 2 gallons of water.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Feels depressed as he has low energy. </a:t>
            </a:r>
          </a:p>
          <a:p>
            <a:pPr lvl="7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Physical Examination (Objective)</a:t>
            </a:r>
          </a:p>
          <a:p>
            <a:r>
              <a:rPr lang="en-US" sz="2800" dirty="0"/>
              <a:t>Physical exam reveals Ht-5ft 8 inches; weight 175 </a:t>
            </a:r>
            <a:r>
              <a:rPr lang="en-US" sz="2800" dirty="0" err="1"/>
              <a:t>lbs</a:t>
            </a:r>
            <a:r>
              <a:rPr lang="en-US" sz="2800" dirty="0"/>
              <a:t>, bmi-26.6. Abd girth-40 inches</a:t>
            </a:r>
          </a:p>
          <a:p>
            <a:r>
              <a:rPr lang="en-US" sz="2800" dirty="0"/>
              <a:t>BP-130/80, HR-88/min. Labs: HgbA1C- 6.2%; 3 months later 7.4%;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Urine positive for Glucose.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Book Antiqua" panose="0204060205030503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45B1-11C4-48A3-B9AA-FBA01A96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1"/>
            <a:ext cx="9133730" cy="53383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8C61-A435-4D15-8E72-9056E0E0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612742"/>
            <a:ext cx="11227323" cy="6014301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Well groomed. Sitting in comfortable position.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PWD, no pallor, no lesions noted.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Normocephalic, atraumatic.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PERRLA, conjunctivae pink, EOMI, fundoscopic exam: WNL.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Canals clear, TMs &amp; bone landmarks normal, hearing normal.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Nares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atraumatic, patent.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Throat/Mouth: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Mouth moist, tongue midline, normal rise of soft palate, posterior pharynx clear, tonsil 1+.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Supple, FROM, no lymphadenopathy, trachea midline.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Chest/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CTA, RRR, no murmur, rub, or gallop.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soft, BS x 4, no tenderness noted on palpation.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Musculoskeletal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Moves all extremities. No joint deformity, good pulses.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A/O x4, GCS 15, CNII-XII intact, no focal neuro deficits.     Microfilament test intact.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7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1C9C-E8BC-4CC5-9971-82F894CE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1"/>
            <a:ext cx="9133730" cy="48669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4A596-4C09-475E-A616-1080AF55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631596"/>
            <a:ext cx="11821212" cy="614749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Type II Diabetes Mellitus</a:t>
            </a:r>
          </a:p>
          <a:p>
            <a:pPr marL="4572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Insipidus.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Stress Hyperglycemia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secondary to drugs, hormonal excess or pancreatic disease.</a:t>
            </a:r>
          </a:p>
          <a:p>
            <a:pPr marL="4572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Started on Metformin 500 mg P.O. BID.</a:t>
            </a:r>
          </a:p>
          <a:p>
            <a:pPr marL="4572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Will recheck HgbA1C and lipid panel in 3 months.</a:t>
            </a:r>
          </a:p>
          <a:p>
            <a:pPr marL="4572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Educated on 40/30/30 diet plan.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CHO, low fat diet, to include more vegetables and low sweetened fruits in diet.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exercise at least 30 min walking, may start yoga or other forms of exercise.</a:t>
            </a: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658D22-3980-4A45-86E0-B48EB308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339"/>
            <a:ext cx="5963479" cy="3637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7EDE6-746C-48D6-934D-0CEF08B01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62062"/>
            <a:ext cx="5784574" cy="2146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AD5DD-2174-4C6A-A038-673FF7895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575" y="4562062"/>
            <a:ext cx="6301408" cy="21468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306709-C09D-485D-92A6-176F0DDA9E2E}"/>
              </a:ext>
            </a:extLst>
          </p:cNvPr>
          <p:cNvSpPr/>
          <p:nvPr/>
        </p:nvSpPr>
        <p:spPr>
          <a:xfrm>
            <a:off x="6228520" y="850687"/>
            <a:ext cx="57680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sz="2400" dirty="0">
                <a:latin typeface="Book Antiqua" panose="02040602050305030304" pitchFamily="18" charset="0"/>
              </a:rPr>
              <a:t> is the </a:t>
            </a:r>
            <a:r>
              <a:rPr lang="en-US" sz="2400" b="1" dirty="0">
                <a:latin typeface="Book Antiqua" panose="02040602050305030304" pitchFamily="18" charset="0"/>
              </a:rPr>
              <a:t>seventh leading cause</a:t>
            </a:r>
            <a:r>
              <a:rPr lang="en-US" sz="2400" dirty="0">
                <a:latin typeface="Book Antiqua" panose="02040602050305030304" pitchFamily="18" charset="0"/>
              </a:rPr>
              <a:t> of death in the 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44384-6352-4ABE-9F94-BE481A0D4FF6}"/>
              </a:ext>
            </a:extLst>
          </p:cNvPr>
          <p:cNvSpPr txBox="1"/>
          <p:nvPr/>
        </p:nvSpPr>
        <p:spPr>
          <a:xfrm>
            <a:off x="2818614" y="1"/>
            <a:ext cx="637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89BE4F-5ED5-487E-87E6-A089DEE299E6}"/>
              </a:ext>
            </a:extLst>
          </p:cNvPr>
          <p:cNvSpPr/>
          <p:nvPr/>
        </p:nvSpPr>
        <p:spPr>
          <a:xfrm>
            <a:off x="6228520" y="1987826"/>
            <a:ext cx="56879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years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number of adults diagnosed with diabetes has more than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American population has aged and become more overweight or obese.</a:t>
            </a:r>
          </a:p>
        </p:txBody>
      </p:sp>
    </p:spTree>
    <p:extLst>
      <p:ext uri="{BB962C8B-B14F-4D97-AF65-F5344CB8AC3E}">
        <p14:creationId xmlns:p14="http://schemas.microsoft.com/office/powerpoint/2010/main" val="21921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5B853-72A0-4214-9984-74E90D56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1" y="78910"/>
            <a:ext cx="10567447" cy="93171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Epidemiology: Racial and Ethnic Differences/Cost.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71C14F-97A1-4E5B-BFFD-CCE899839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0874"/>
            <a:ext cx="6500191" cy="5687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AFF932-FB62-429D-B689-D92EC491A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454" y="1170873"/>
            <a:ext cx="5597546" cy="56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426</TotalTime>
  <Words>1396</Words>
  <Application>Microsoft Office PowerPoint</Application>
  <PresentationFormat>Widescreen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Book Antiqua</vt:lpstr>
      <vt:lpstr>Cambria</vt:lpstr>
      <vt:lpstr>Courier New</vt:lpstr>
      <vt:lpstr>Times New Roman</vt:lpstr>
      <vt:lpstr>Wingdings</vt:lpstr>
      <vt:lpstr>Back to School 16x9</vt:lpstr>
      <vt:lpstr>CASE PRESENTATION</vt:lpstr>
      <vt:lpstr>   OBJECTIVES</vt:lpstr>
      <vt:lpstr>PowerPoint Presentation</vt:lpstr>
      <vt:lpstr>Present the patient</vt:lpstr>
      <vt:lpstr>PowerPoint Presentation</vt:lpstr>
      <vt:lpstr>PHYSICAL EXAMINATION</vt:lpstr>
      <vt:lpstr>Assessment</vt:lpstr>
      <vt:lpstr>PowerPoint Presentation</vt:lpstr>
      <vt:lpstr>Epidemiology: Racial and Ethnic Differences/Cost.</vt:lpstr>
      <vt:lpstr> Risk Factors</vt:lpstr>
      <vt:lpstr>Pathophysiology</vt:lpstr>
      <vt:lpstr>Pathophysiology</vt:lpstr>
      <vt:lpstr>Multiorgan Regulation of Blood Glucose</vt:lpstr>
      <vt:lpstr>Signs &amp; Symptoms</vt:lpstr>
      <vt:lpstr>Diagnostics</vt:lpstr>
      <vt:lpstr>Therapeutic intervention goals</vt:lpstr>
      <vt:lpstr>Therapeutic interventions</vt:lpstr>
      <vt:lpstr>Treatment of T2DM Based on Pathophysiology</vt:lpstr>
      <vt:lpstr>Antihyperglycemic agents for T2DM:  Recommendations</vt:lpstr>
      <vt:lpstr>CAM Therapies useful in management of T2 DM</vt:lpstr>
      <vt:lpstr>Return to the patient:</vt:lpstr>
      <vt:lpstr>Return to the patient:</vt:lpstr>
      <vt:lpstr>Summary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PRESENTATION:</dc:title>
  <dc:creator>indrajit</dc:creator>
  <cp:lastModifiedBy>indrajit</cp:lastModifiedBy>
  <cp:revision>39</cp:revision>
  <dcterms:created xsi:type="dcterms:W3CDTF">2018-11-30T00:03:59Z</dcterms:created>
  <dcterms:modified xsi:type="dcterms:W3CDTF">2018-11-30T21:56:20Z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