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121" r:id="rId4"/>
  </p:sldMasterIdLst>
  <p:sldIdLst>
    <p:sldId id="256" r:id="rId5"/>
    <p:sldId id="257" r:id="rId6"/>
    <p:sldId id="258" r:id="rId7"/>
    <p:sldId id="259" r:id="rId8"/>
    <p:sldId id="260" r:id="rId9"/>
    <p:sldId id="261" r:id="rId10"/>
    <p:sldId id="262" r:id="rId11"/>
    <p:sldId id="263" r:id="rId12"/>
    <p:sldId id="264" r:id="rId13"/>
    <p:sldId id="266" r:id="rId14"/>
    <p:sldId id="267" r:id="rId15"/>
    <p:sldId id="268" r:id="rId16"/>
    <p:sldId id="265" r:id="rId17"/>
    <p:sldId id="269" r:id="rId18"/>
    <p:sldId id="270" r:id="rId19"/>
    <p:sldId id="271" r:id="rId20"/>
    <p:sldId id="272" r:id="rId21"/>
    <p:sldId id="273"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s>
</file>

<file path=ppt/diagrams/_rels/data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hyperlink" Target="https://www.gov.uk/study-visit-visa" TargetMode="Externa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5.sv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svg"/></Relationships>
</file>

<file path=ppt/diagrams/_rels/data3.xml.rels><?xml version="1.0" encoding="UTF-8" standalone="yes"?>
<Relationships xmlns="http://schemas.openxmlformats.org/package/2006/relationships"><Relationship Id="rId1" Type="http://schemas.openxmlformats.org/officeDocument/2006/relationships/hyperlink" Target="https://www.isepstudyabroad.org/before-you-go-abroad/country-handbooks" TargetMode="External"/></Relationships>
</file>

<file path=ppt/diagrams/_rels/data4.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hyperlink" Target="http://www.studentuniverse.com/" TargetMode="External"/><Relationship Id="rId7" Type="http://schemas.openxmlformats.org/officeDocument/2006/relationships/image" Target="../media/image15.svg"/><Relationship Id="rId2" Type="http://schemas.openxmlformats.org/officeDocument/2006/relationships/hyperlink" Target="http://www.statravel.com/" TargetMode="External"/><Relationship Id="rId1" Type="http://schemas.openxmlformats.org/officeDocument/2006/relationships/hyperlink" Target="http://www.kayak.com/" TargetMode="External"/><Relationship Id="rId6" Type="http://schemas.openxmlformats.org/officeDocument/2006/relationships/image" Target="../media/image14.png"/><Relationship Id="rId11" Type="http://schemas.openxmlformats.org/officeDocument/2006/relationships/image" Target="../media/image19.svg"/><Relationship Id="rId5" Type="http://schemas.openxmlformats.org/officeDocument/2006/relationships/image" Target="../media/image13.svg"/><Relationship Id="rId10" Type="http://schemas.openxmlformats.org/officeDocument/2006/relationships/image" Target="../media/image18.png"/><Relationship Id="rId4" Type="http://schemas.openxmlformats.org/officeDocument/2006/relationships/image" Target="../media/image12.png"/><Relationship Id="rId9" Type="http://schemas.openxmlformats.org/officeDocument/2006/relationships/image" Target="../media/image17.svg"/></Relationships>
</file>

<file path=ppt/diagrams/_rels/data6.xml.rels><?xml version="1.0" encoding="UTF-8" standalone="yes"?>
<Relationships xmlns="http://schemas.openxmlformats.org/package/2006/relationships"><Relationship Id="rId8" Type="http://schemas.openxmlformats.org/officeDocument/2006/relationships/image" Target="../media/image36.png"/><Relationship Id="rId3" Type="http://schemas.openxmlformats.org/officeDocument/2006/relationships/image" Target="../media/image31.svg"/><Relationship Id="rId7" Type="http://schemas.openxmlformats.org/officeDocument/2006/relationships/image" Target="../media/image35.svg"/><Relationship Id="rId2" Type="http://schemas.openxmlformats.org/officeDocument/2006/relationships/image" Target="../media/image30.png"/><Relationship Id="rId1" Type="http://schemas.openxmlformats.org/officeDocument/2006/relationships/hyperlink" Target="http://www.hostelworld.com/" TargetMode="External"/><Relationship Id="rId6" Type="http://schemas.openxmlformats.org/officeDocument/2006/relationships/image" Target="../media/image34.png"/><Relationship Id="rId11" Type="http://schemas.openxmlformats.org/officeDocument/2006/relationships/image" Target="../media/image39.svg"/><Relationship Id="rId5" Type="http://schemas.openxmlformats.org/officeDocument/2006/relationships/image" Target="../media/image33.svg"/><Relationship Id="rId10" Type="http://schemas.openxmlformats.org/officeDocument/2006/relationships/image" Target="../media/image38.png"/><Relationship Id="rId4" Type="http://schemas.openxmlformats.org/officeDocument/2006/relationships/image" Target="../media/image32.png"/><Relationship Id="rId9" Type="http://schemas.openxmlformats.org/officeDocument/2006/relationships/image" Target="../media/image37.svg"/></Relationships>
</file>

<file path=ppt/diagrams/_rels/drawing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4.png"/><Relationship Id="rId7" Type="http://schemas.openxmlformats.org/officeDocument/2006/relationships/image" Target="../media/image7.sv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hyperlink" Target="https://www.gov.uk/study-visit-visa" TargetMode="External"/><Relationship Id="rId10" Type="http://schemas.openxmlformats.org/officeDocument/2006/relationships/image" Target="../media/image10.png"/><Relationship Id="rId4" Type="http://schemas.openxmlformats.org/officeDocument/2006/relationships/image" Target="../media/image5.svg"/><Relationship Id="rId9" Type="http://schemas.openxmlformats.org/officeDocument/2006/relationships/image" Target="../media/image9.svg"/></Relationships>
</file>

<file path=ppt/diagrams/_rels/drawing3.xml.rels><?xml version="1.0" encoding="UTF-8" standalone="yes"?>
<Relationships xmlns="http://schemas.openxmlformats.org/package/2006/relationships"><Relationship Id="rId1" Type="http://schemas.openxmlformats.org/officeDocument/2006/relationships/hyperlink" Target="https://www.isepstudyabroad.org/before-you-go-abroad/country-handbooks" TargetMode="External"/></Relationships>
</file>

<file path=ppt/diagrams/_rels/drawing4.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hyperlink" Target="http://www.kayak.com/" TargetMode="External"/><Relationship Id="rId7" Type="http://schemas.openxmlformats.org/officeDocument/2006/relationships/image" Target="../media/image15.svg"/><Relationship Id="rId2" Type="http://schemas.openxmlformats.org/officeDocument/2006/relationships/image" Target="../media/image13.svg"/><Relationship Id="rId1" Type="http://schemas.openxmlformats.org/officeDocument/2006/relationships/image" Target="../media/image12.png"/><Relationship Id="rId6" Type="http://schemas.openxmlformats.org/officeDocument/2006/relationships/image" Target="../media/image14.png"/><Relationship Id="rId11" Type="http://schemas.openxmlformats.org/officeDocument/2006/relationships/image" Target="../media/image19.svg"/><Relationship Id="rId5" Type="http://schemas.openxmlformats.org/officeDocument/2006/relationships/hyperlink" Target="http://www.studentuniverse.com/" TargetMode="External"/><Relationship Id="rId10" Type="http://schemas.openxmlformats.org/officeDocument/2006/relationships/image" Target="../media/image18.png"/><Relationship Id="rId4" Type="http://schemas.openxmlformats.org/officeDocument/2006/relationships/hyperlink" Target="http://www.statravel.com/" TargetMode="External"/><Relationship Id="rId9" Type="http://schemas.openxmlformats.org/officeDocument/2006/relationships/image" Target="../media/image17.svg"/></Relationships>
</file>

<file path=ppt/diagrams/_rels/drawing6.xml.rels><?xml version="1.0" encoding="UTF-8" standalone="yes"?>
<Relationships xmlns="http://schemas.openxmlformats.org/package/2006/relationships"><Relationship Id="rId8" Type="http://schemas.openxmlformats.org/officeDocument/2006/relationships/image" Target="../media/image36.png"/><Relationship Id="rId3" Type="http://schemas.openxmlformats.org/officeDocument/2006/relationships/hyperlink" Target="http://www.hostelworld.com/" TargetMode="External"/><Relationship Id="rId7" Type="http://schemas.openxmlformats.org/officeDocument/2006/relationships/image" Target="../media/image35.svg"/><Relationship Id="rId2" Type="http://schemas.openxmlformats.org/officeDocument/2006/relationships/image" Target="../media/image31.svg"/><Relationship Id="rId1" Type="http://schemas.openxmlformats.org/officeDocument/2006/relationships/image" Target="../media/image30.png"/><Relationship Id="rId6" Type="http://schemas.openxmlformats.org/officeDocument/2006/relationships/image" Target="../media/image34.png"/><Relationship Id="rId11" Type="http://schemas.openxmlformats.org/officeDocument/2006/relationships/image" Target="../media/image39.svg"/><Relationship Id="rId5" Type="http://schemas.openxmlformats.org/officeDocument/2006/relationships/image" Target="../media/image33.svg"/><Relationship Id="rId10" Type="http://schemas.openxmlformats.org/officeDocument/2006/relationships/image" Target="../media/image38.png"/><Relationship Id="rId4" Type="http://schemas.openxmlformats.org/officeDocument/2006/relationships/image" Target="../media/image32.png"/><Relationship Id="rId9" Type="http://schemas.openxmlformats.org/officeDocument/2006/relationships/image" Target="../media/image37.svg"/></Relationships>
</file>

<file path=ppt/diagrams/colors1.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18/5/colors/Iconchunking_neutralbg_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a:alpha val="0"/>
      </a:schemeClr>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7B999E8-8FAD-4B88-AFE2-4A35719FBE75}"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FDD947B5-D82B-47D0-861D-8120A794C5A7}">
      <dgm:prSet/>
      <dgm:spPr/>
      <dgm:t>
        <a:bodyPr/>
        <a:lstStyle/>
        <a:p>
          <a:r>
            <a:rPr lang="en-US"/>
            <a:t>Breathe! </a:t>
          </a:r>
        </a:p>
      </dgm:t>
    </dgm:pt>
    <dgm:pt modelId="{14ACAD01-E81C-446D-8897-84AF2B849C5B}" type="parTrans" cxnId="{360B56D1-65BF-4111-A644-56173A86B867}">
      <dgm:prSet/>
      <dgm:spPr/>
      <dgm:t>
        <a:bodyPr/>
        <a:lstStyle/>
        <a:p>
          <a:endParaRPr lang="en-US"/>
        </a:p>
      </dgm:t>
    </dgm:pt>
    <dgm:pt modelId="{5B740FFE-34D2-49F8-A0DC-172C723746DE}" type="sibTrans" cxnId="{360B56D1-65BF-4111-A644-56173A86B867}">
      <dgm:prSet/>
      <dgm:spPr/>
      <dgm:t>
        <a:bodyPr/>
        <a:lstStyle/>
        <a:p>
          <a:endParaRPr lang="en-US"/>
        </a:p>
      </dgm:t>
    </dgm:pt>
    <dgm:pt modelId="{23C17341-DD6E-4A42-9823-05D3B6059E8F}">
      <dgm:prSet/>
      <dgm:spPr/>
      <dgm:t>
        <a:bodyPr/>
        <a:lstStyle/>
        <a:p>
          <a:r>
            <a:rPr lang="en-US">
              <a:hlinkClick xmlns:r="http://schemas.openxmlformats.org/officeDocument/2006/relationships" r:id="rId1"/>
            </a:rPr>
            <a:t>Visit your Consulate</a:t>
          </a:r>
          <a:r>
            <a:rPr lang="ja-JP">
              <a:hlinkClick xmlns:r="http://schemas.openxmlformats.org/officeDocument/2006/relationships" r:id="rId1"/>
            </a:rPr>
            <a:t>’</a:t>
          </a:r>
          <a:r>
            <a:rPr lang="en-US">
              <a:hlinkClick xmlns:r="http://schemas.openxmlformats.org/officeDocument/2006/relationships" r:id="rId1"/>
            </a:rPr>
            <a:t>s website </a:t>
          </a:r>
          <a:r>
            <a:rPr lang="en-US"/>
            <a:t>and read carefully.</a:t>
          </a:r>
        </a:p>
      </dgm:t>
    </dgm:pt>
    <dgm:pt modelId="{59E7265A-600B-4E91-91EB-CF11D6CAE152}" type="parTrans" cxnId="{85A6849F-55DA-4602-BEA5-E104F8026FC2}">
      <dgm:prSet/>
      <dgm:spPr/>
      <dgm:t>
        <a:bodyPr/>
        <a:lstStyle/>
        <a:p>
          <a:endParaRPr lang="en-US"/>
        </a:p>
      </dgm:t>
    </dgm:pt>
    <dgm:pt modelId="{6447FA6D-FCF4-47B5-9FEB-E005619CD8F2}" type="sibTrans" cxnId="{85A6849F-55DA-4602-BEA5-E104F8026FC2}">
      <dgm:prSet/>
      <dgm:spPr/>
      <dgm:t>
        <a:bodyPr/>
        <a:lstStyle/>
        <a:p>
          <a:endParaRPr lang="en-US"/>
        </a:p>
      </dgm:t>
    </dgm:pt>
    <dgm:pt modelId="{E8153F2F-4595-44EB-8A56-DBF410AA5D2D}">
      <dgm:prSet/>
      <dgm:spPr/>
      <dgm:t>
        <a:bodyPr/>
        <a:lstStyle/>
        <a:p>
          <a:r>
            <a:rPr lang="en-US"/>
            <a:t>Make an appointment to turn in your Visa paperwork no earlier than 90 days prior to departure!</a:t>
          </a:r>
        </a:p>
      </dgm:t>
    </dgm:pt>
    <dgm:pt modelId="{EE784D67-0C76-418E-96F1-79EF60610E7D}" type="parTrans" cxnId="{EF0C57AF-4B4B-4FF6-B56D-16FE91C4E8BF}">
      <dgm:prSet/>
      <dgm:spPr/>
      <dgm:t>
        <a:bodyPr/>
        <a:lstStyle/>
        <a:p>
          <a:endParaRPr lang="en-US"/>
        </a:p>
      </dgm:t>
    </dgm:pt>
    <dgm:pt modelId="{80B627A7-4E42-4F65-8C55-E57725BF6FF5}" type="sibTrans" cxnId="{EF0C57AF-4B4B-4FF6-B56D-16FE91C4E8BF}">
      <dgm:prSet/>
      <dgm:spPr/>
      <dgm:t>
        <a:bodyPr/>
        <a:lstStyle/>
        <a:p>
          <a:endParaRPr lang="en-US"/>
        </a:p>
      </dgm:t>
    </dgm:pt>
    <dgm:pt modelId="{E3E863EC-963F-4EB6-95CC-045E0BC153E4}">
      <dgm:prSet/>
      <dgm:spPr/>
      <dgm:t>
        <a:bodyPr/>
        <a:lstStyle/>
        <a:p>
          <a:r>
            <a:rPr lang="en-US"/>
            <a:t>Just like Santa… check your list twice!!  Make sure all paperwork is in the designated order, and that you have the correct number of photocopies.  Keep copies for yourself!</a:t>
          </a:r>
        </a:p>
      </dgm:t>
    </dgm:pt>
    <dgm:pt modelId="{9E6815B1-5830-4603-B881-7F0172B76DC0}" type="parTrans" cxnId="{37C46254-6474-4EB0-83CD-E1FC0E6DEC0E}">
      <dgm:prSet/>
      <dgm:spPr/>
      <dgm:t>
        <a:bodyPr/>
        <a:lstStyle/>
        <a:p>
          <a:endParaRPr lang="en-US"/>
        </a:p>
      </dgm:t>
    </dgm:pt>
    <dgm:pt modelId="{80148616-525E-4F9D-B549-26BDC05C962B}" type="sibTrans" cxnId="{37C46254-6474-4EB0-83CD-E1FC0E6DEC0E}">
      <dgm:prSet/>
      <dgm:spPr/>
      <dgm:t>
        <a:bodyPr/>
        <a:lstStyle/>
        <a:p>
          <a:endParaRPr lang="en-US"/>
        </a:p>
      </dgm:t>
    </dgm:pt>
    <dgm:pt modelId="{84AA655F-BD5B-4EFC-8B15-C2C05808E996}">
      <dgm:prSet/>
      <dgm:spPr/>
      <dgm:t>
        <a:bodyPr/>
        <a:lstStyle/>
        <a:p>
          <a:r>
            <a:rPr lang="en-US"/>
            <a:t>Trust &amp; believe you</a:t>
          </a:r>
          <a:r>
            <a:rPr lang="ja-JP"/>
            <a:t>’</a:t>
          </a:r>
          <a:r>
            <a:rPr lang="en-US"/>
            <a:t>ve done it right and wait patiently.</a:t>
          </a:r>
        </a:p>
      </dgm:t>
    </dgm:pt>
    <dgm:pt modelId="{1B97AAE9-C7D7-4830-93F3-5FA5F6914242}" type="parTrans" cxnId="{49BEB1BA-AB9D-4B1A-9533-739DE9104721}">
      <dgm:prSet/>
      <dgm:spPr/>
      <dgm:t>
        <a:bodyPr/>
        <a:lstStyle/>
        <a:p>
          <a:endParaRPr lang="en-US"/>
        </a:p>
      </dgm:t>
    </dgm:pt>
    <dgm:pt modelId="{BE86A526-1CBA-481F-B18D-19F7660CB71C}" type="sibTrans" cxnId="{49BEB1BA-AB9D-4B1A-9533-739DE9104721}">
      <dgm:prSet/>
      <dgm:spPr/>
      <dgm:t>
        <a:bodyPr/>
        <a:lstStyle/>
        <a:p>
          <a:endParaRPr lang="en-US"/>
        </a:p>
      </dgm:t>
    </dgm:pt>
    <dgm:pt modelId="{99945541-5137-491D-AE9E-6A44312F786F}" type="pres">
      <dgm:prSet presAssocID="{07B999E8-8FAD-4B88-AFE2-4A35719FBE75}" presName="root" presStyleCnt="0">
        <dgm:presLayoutVars>
          <dgm:dir/>
          <dgm:resizeHandles val="exact"/>
        </dgm:presLayoutVars>
      </dgm:prSet>
      <dgm:spPr/>
    </dgm:pt>
    <dgm:pt modelId="{117AB4CD-0EA9-4F77-B734-B52316873086}" type="pres">
      <dgm:prSet presAssocID="{FDD947B5-D82B-47D0-861D-8120A794C5A7}" presName="compNode" presStyleCnt="0"/>
      <dgm:spPr/>
    </dgm:pt>
    <dgm:pt modelId="{02EB324F-5ADE-40E5-8047-F0563FD7EAA3}" type="pres">
      <dgm:prSet presAssocID="{FDD947B5-D82B-47D0-861D-8120A794C5A7}" presName="bgRect" presStyleLbl="bgShp" presStyleIdx="0" presStyleCnt="5"/>
      <dgm:spPr/>
    </dgm:pt>
    <dgm:pt modelId="{F151D473-461E-4FBC-9D8E-5A6232CD43A0}" type="pres">
      <dgm:prSet presAssocID="{FDD947B5-D82B-47D0-861D-8120A794C5A7}" presName="iconRect" presStyleLbl="node1" presStyleIdx="0" presStyleCnt="5"/>
      <dgm:spPr>
        <a:blipFill>
          <a:blip xmlns:r="http://schemas.openxmlformats.org/officeDocument/2006/relationships"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a:blipFill>
        <a:ln>
          <a:noFill/>
        </a:ln>
      </dgm:spPr>
      <dgm:extLst>
        <a:ext uri="{E40237B7-FDA0-4F09-8148-C483321AD2D9}">
          <dgm14:cNvPr xmlns:dgm14="http://schemas.microsoft.com/office/drawing/2010/diagram" id="0" name="" descr="Lungs"/>
        </a:ext>
      </dgm:extLst>
    </dgm:pt>
    <dgm:pt modelId="{C78887A9-E2F0-44A4-BAA0-49F00FCC5F12}" type="pres">
      <dgm:prSet presAssocID="{FDD947B5-D82B-47D0-861D-8120A794C5A7}" presName="spaceRect" presStyleCnt="0"/>
      <dgm:spPr/>
    </dgm:pt>
    <dgm:pt modelId="{26D46D99-F0E2-42B4-AF3A-49432A70B97A}" type="pres">
      <dgm:prSet presAssocID="{FDD947B5-D82B-47D0-861D-8120A794C5A7}" presName="parTx" presStyleLbl="revTx" presStyleIdx="0" presStyleCnt="5">
        <dgm:presLayoutVars>
          <dgm:chMax val="0"/>
          <dgm:chPref val="0"/>
        </dgm:presLayoutVars>
      </dgm:prSet>
      <dgm:spPr/>
    </dgm:pt>
    <dgm:pt modelId="{E7FB2D59-085A-4DAD-9D79-6CF98682FA38}" type="pres">
      <dgm:prSet presAssocID="{5B740FFE-34D2-49F8-A0DC-172C723746DE}" presName="sibTrans" presStyleCnt="0"/>
      <dgm:spPr/>
    </dgm:pt>
    <dgm:pt modelId="{0029E5D2-1135-4D51-9E0A-4BE9E073DE1E}" type="pres">
      <dgm:prSet presAssocID="{23C17341-DD6E-4A42-9823-05D3B6059E8F}" presName="compNode" presStyleCnt="0"/>
      <dgm:spPr/>
    </dgm:pt>
    <dgm:pt modelId="{FF89014B-624F-4EF9-B1C9-448B8F74EEFB}" type="pres">
      <dgm:prSet presAssocID="{23C17341-DD6E-4A42-9823-05D3B6059E8F}" presName="bgRect" presStyleLbl="bgShp" presStyleIdx="1" presStyleCnt="5"/>
      <dgm:spPr/>
    </dgm:pt>
    <dgm:pt modelId="{E680CB09-53EB-48D2-81CE-EB8E9E8DC8B5}" type="pres">
      <dgm:prSet presAssocID="{23C17341-DD6E-4A42-9823-05D3B6059E8F}" presName="iconRect" presStyleLbl="node1" presStyleIdx="1" presStyleCnt="5"/>
      <dgm:spPr>
        <a:blipFill>
          <a:blip xmlns:r="http://schemas.openxmlformats.org/officeDocument/2006/relationships"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a:ln>
          <a:noFill/>
        </a:ln>
      </dgm:spPr>
      <dgm:extLst>
        <a:ext uri="{E40237B7-FDA0-4F09-8148-C483321AD2D9}">
          <dgm14:cNvPr xmlns:dgm14="http://schemas.microsoft.com/office/drawing/2010/diagram" id="0" name="" descr="Closed Book"/>
        </a:ext>
      </dgm:extLst>
    </dgm:pt>
    <dgm:pt modelId="{4D2DBD05-36BC-4C66-9A3B-50D9327DF087}" type="pres">
      <dgm:prSet presAssocID="{23C17341-DD6E-4A42-9823-05D3B6059E8F}" presName="spaceRect" presStyleCnt="0"/>
      <dgm:spPr/>
    </dgm:pt>
    <dgm:pt modelId="{7A75CE8D-B5F1-442F-8186-82B2ECB0C933}" type="pres">
      <dgm:prSet presAssocID="{23C17341-DD6E-4A42-9823-05D3B6059E8F}" presName="parTx" presStyleLbl="revTx" presStyleIdx="1" presStyleCnt="5">
        <dgm:presLayoutVars>
          <dgm:chMax val="0"/>
          <dgm:chPref val="0"/>
        </dgm:presLayoutVars>
      </dgm:prSet>
      <dgm:spPr/>
    </dgm:pt>
    <dgm:pt modelId="{474663B0-AB24-47A5-BE87-4A6B1345FB8A}" type="pres">
      <dgm:prSet presAssocID="{6447FA6D-FCF4-47B5-9FEB-E005619CD8F2}" presName="sibTrans" presStyleCnt="0"/>
      <dgm:spPr/>
    </dgm:pt>
    <dgm:pt modelId="{C3A3691E-27F1-4192-AC7B-1615137F21CF}" type="pres">
      <dgm:prSet presAssocID="{E8153F2F-4595-44EB-8A56-DBF410AA5D2D}" presName="compNode" presStyleCnt="0"/>
      <dgm:spPr/>
    </dgm:pt>
    <dgm:pt modelId="{4830C9E9-ADF1-4F98-81BA-E6B2A926BD40}" type="pres">
      <dgm:prSet presAssocID="{E8153F2F-4595-44EB-8A56-DBF410AA5D2D}" presName="bgRect" presStyleLbl="bgShp" presStyleIdx="2" presStyleCnt="5"/>
      <dgm:spPr/>
    </dgm:pt>
    <dgm:pt modelId="{58043DCA-4460-4FD4-BD8B-BCA6BEC292A0}" type="pres">
      <dgm:prSet presAssocID="{E8153F2F-4595-44EB-8A56-DBF410AA5D2D}" presName="iconRect" presStyleLbl="node1" presStyleIdx="2" presStyleCnt="5"/>
      <dgm:spPr>
        <a:blipFill>
          <a:blip xmlns:r="http://schemas.openxmlformats.org/officeDocument/2006/relationships"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a:blipFill>
        <a:ln>
          <a:noFill/>
        </a:ln>
      </dgm:spPr>
      <dgm:extLst>
        <a:ext uri="{E40237B7-FDA0-4F09-8148-C483321AD2D9}">
          <dgm14:cNvPr xmlns:dgm14="http://schemas.microsoft.com/office/drawing/2010/diagram" id="0" name="" descr="Stopwatch"/>
        </a:ext>
      </dgm:extLst>
    </dgm:pt>
    <dgm:pt modelId="{C16723B0-8777-4720-9E5B-3DD8A86B36EC}" type="pres">
      <dgm:prSet presAssocID="{E8153F2F-4595-44EB-8A56-DBF410AA5D2D}" presName="spaceRect" presStyleCnt="0"/>
      <dgm:spPr/>
    </dgm:pt>
    <dgm:pt modelId="{D4AB50D3-F877-4E80-B887-03D1A4CF0F74}" type="pres">
      <dgm:prSet presAssocID="{E8153F2F-4595-44EB-8A56-DBF410AA5D2D}" presName="parTx" presStyleLbl="revTx" presStyleIdx="2" presStyleCnt="5">
        <dgm:presLayoutVars>
          <dgm:chMax val="0"/>
          <dgm:chPref val="0"/>
        </dgm:presLayoutVars>
      </dgm:prSet>
      <dgm:spPr/>
    </dgm:pt>
    <dgm:pt modelId="{B57B714B-F878-4C0B-A006-9203014095BB}" type="pres">
      <dgm:prSet presAssocID="{80B627A7-4E42-4F65-8C55-E57725BF6FF5}" presName="sibTrans" presStyleCnt="0"/>
      <dgm:spPr/>
    </dgm:pt>
    <dgm:pt modelId="{6D541A04-E97E-4CC8-AF14-FA6AB7AFFFA0}" type="pres">
      <dgm:prSet presAssocID="{E3E863EC-963F-4EB6-95CC-045E0BC153E4}" presName="compNode" presStyleCnt="0"/>
      <dgm:spPr/>
    </dgm:pt>
    <dgm:pt modelId="{42852EE0-DDD4-43EC-97C6-67938AB45526}" type="pres">
      <dgm:prSet presAssocID="{E3E863EC-963F-4EB6-95CC-045E0BC153E4}" presName="bgRect" presStyleLbl="bgShp" presStyleIdx="3" presStyleCnt="5"/>
      <dgm:spPr/>
    </dgm:pt>
    <dgm:pt modelId="{456A9A17-688C-4A24-A45A-E7D11F749EFA}" type="pres">
      <dgm:prSet presAssocID="{E3E863EC-963F-4EB6-95CC-045E0BC153E4}" presName="iconRect" presStyleLbl="node1" presStyleIdx="3" presStyleCnt="5"/>
      <dgm:spPr>
        <a:blipFill>
          <a:blip xmlns:r="http://schemas.openxmlformats.org/officeDocument/2006/relationships"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a:blipFill>
        <a:ln>
          <a:noFill/>
        </a:ln>
      </dgm:spPr>
      <dgm:extLst>
        <a:ext uri="{E40237B7-FDA0-4F09-8148-C483321AD2D9}">
          <dgm14:cNvPr xmlns:dgm14="http://schemas.microsoft.com/office/drawing/2010/diagram" id="0" name="" descr="Presentation with Checklist"/>
        </a:ext>
      </dgm:extLst>
    </dgm:pt>
    <dgm:pt modelId="{41F83606-B4F3-412E-BB24-03CDFA6C256B}" type="pres">
      <dgm:prSet presAssocID="{E3E863EC-963F-4EB6-95CC-045E0BC153E4}" presName="spaceRect" presStyleCnt="0"/>
      <dgm:spPr/>
    </dgm:pt>
    <dgm:pt modelId="{09B39D30-B153-4BE9-A6FE-649395742CD5}" type="pres">
      <dgm:prSet presAssocID="{E3E863EC-963F-4EB6-95CC-045E0BC153E4}" presName="parTx" presStyleLbl="revTx" presStyleIdx="3" presStyleCnt="5">
        <dgm:presLayoutVars>
          <dgm:chMax val="0"/>
          <dgm:chPref val="0"/>
        </dgm:presLayoutVars>
      </dgm:prSet>
      <dgm:spPr/>
    </dgm:pt>
    <dgm:pt modelId="{62B538D4-7F0A-4F26-9EA1-FFE0E77349C8}" type="pres">
      <dgm:prSet presAssocID="{80148616-525E-4F9D-B549-26BDC05C962B}" presName="sibTrans" presStyleCnt="0"/>
      <dgm:spPr/>
    </dgm:pt>
    <dgm:pt modelId="{77421CF8-EEA1-4682-B1B9-C6FBFB822014}" type="pres">
      <dgm:prSet presAssocID="{84AA655F-BD5B-4EFC-8B15-C2C05808E996}" presName="compNode" presStyleCnt="0"/>
      <dgm:spPr/>
    </dgm:pt>
    <dgm:pt modelId="{C42A481F-7931-4D27-B3BF-408C1E71AD35}" type="pres">
      <dgm:prSet presAssocID="{84AA655F-BD5B-4EFC-8B15-C2C05808E996}" presName="bgRect" presStyleLbl="bgShp" presStyleIdx="4" presStyleCnt="5"/>
      <dgm:spPr/>
    </dgm:pt>
    <dgm:pt modelId="{905BEEA8-C818-4447-9E6C-13738799A357}" type="pres">
      <dgm:prSet presAssocID="{84AA655F-BD5B-4EFC-8B15-C2C05808E996}" presName="iconRect" presStyleLbl="node1" presStyleIdx="4" presStyleCnt="5"/>
      <dgm:spPr>
        <a:blipFill>
          <a:blip xmlns:r="http://schemas.openxmlformats.org/officeDocument/2006/relationships"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a:blipFill>
        <a:ln>
          <a:noFill/>
        </a:ln>
      </dgm:spPr>
      <dgm:extLst>
        <a:ext uri="{E40237B7-FDA0-4F09-8148-C483321AD2D9}">
          <dgm14:cNvPr xmlns:dgm14="http://schemas.microsoft.com/office/drawing/2010/diagram" id="0" name="" descr="Love Letter"/>
        </a:ext>
      </dgm:extLst>
    </dgm:pt>
    <dgm:pt modelId="{8B9DE309-B7A5-4E44-8DB8-CD8D46830895}" type="pres">
      <dgm:prSet presAssocID="{84AA655F-BD5B-4EFC-8B15-C2C05808E996}" presName="spaceRect" presStyleCnt="0"/>
      <dgm:spPr/>
    </dgm:pt>
    <dgm:pt modelId="{B11010BE-724B-44CF-8AC7-AD37B4BAC37A}" type="pres">
      <dgm:prSet presAssocID="{84AA655F-BD5B-4EFC-8B15-C2C05808E996}" presName="parTx" presStyleLbl="revTx" presStyleIdx="4" presStyleCnt="5">
        <dgm:presLayoutVars>
          <dgm:chMax val="0"/>
          <dgm:chPref val="0"/>
        </dgm:presLayoutVars>
      </dgm:prSet>
      <dgm:spPr/>
    </dgm:pt>
  </dgm:ptLst>
  <dgm:cxnLst>
    <dgm:cxn modelId="{78858B6F-113F-4228-9938-446672CA6D8B}" type="presOf" srcId="{E8153F2F-4595-44EB-8A56-DBF410AA5D2D}" destId="{D4AB50D3-F877-4E80-B887-03D1A4CF0F74}" srcOrd="0" destOrd="0" presId="urn:microsoft.com/office/officeart/2018/2/layout/IconVerticalSolidList"/>
    <dgm:cxn modelId="{37C46254-6474-4EB0-83CD-E1FC0E6DEC0E}" srcId="{07B999E8-8FAD-4B88-AFE2-4A35719FBE75}" destId="{E3E863EC-963F-4EB6-95CC-045E0BC153E4}" srcOrd="3" destOrd="0" parTransId="{9E6815B1-5830-4603-B881-7F0172B76DC0}" sibTransId="{80148616-525E-4F9D-B549-26BDC05C962B}"/>
    <dgm:cxn modelId="{4E99C892-9094-4F99-85CE-BFFFEAFDEDAC}" type="presOf" srcId="{07B999E8-8FAD-4B88-AFE2-4A35719FBE75}" destId="{99945541-5137-491D-AE9E-6A44312F786F}" srcOrd="0" destOrd="0" presId="urn:microsoft.com/office/officeart/2018/2/layout/IconVerticalSolidList"/>
    <dgm:cxn modelId="{CEA90F95-E163-48FF-8FB3-E7B66CE7BD05}" type="presOf" srcId="{FDD947B5-D82B-47D0-861D-8120A794C5A7}" destId="{26D46D99-F0E2-42B4-AF3A-49432A70B97A}" srcOrd="0" destOrd="0" presId="urn:microsoft.com/office/officeart/2018/2/layout/IconVerticalSolidList"/>
    <dgm:cxn modelId="{85A6849F-55DA-4602-BEA5-E104F8026FC2}" srcId="{07B999E8-8FAD-4B88-AFE2-4A35719FBE75}" destId="{23C17341-DD6E-4A42-9823-05D3B6059E8F}" srcOrd="1" destOrd="0" parTransId="{59E7265A-600B-4E91-91EB-CF11D6CAE152}" sibTransId="{6447FA6D-FCF4-47B5-9FEB-E005619CD8F2}"/>
    <dgm:cxn modelId="{77684DA6-B4DD-4FD8-A6B4-1AF33067C00C}" type="presOf" srcId="{23C17341-DD6E-4A42-9823-05D3B6059E8F}" destId="{7A75CE8D-B5F1-442F-8186-82B2ECB0C933}" srcOrd="0" destOrd="0" presId="urn:microsoft.com/office/officeart/2018/2/layout/IconVerticalSolidList"/>
    <dgm:cxn modelId="{EF0C57AF-4B4B-4FF6-B56D-16FE91C4E8BF}" srcId="{07B999E8-8FAD-4B88-AFE2-4A35719FBE75}" destId="{E8153F2F-4595-44EB-8A56-DBF410AA5D2D}" srcOrd="2" destOrd="0" parTransId="{EE784D67-0C76-418E-96F1-79EF60610E7D}" sibTransId="{80B627A7-4E42-4F65-8C55-E57725BF6FF5}"/>
    <dgm:cxn modelId="{49BEB1BA-AB9D-4B1A-9533-739DE9104721}" srcId="{07B999E8-8FAD-4B88-AFE2-4A35719FBE75}" destId="{84AA655F-BD5B-4EFC-8B15-C2C05808E996}" srcOrd="4" destOrd="0" parTransId="{1B97AAE9-C7D7-4830-93F3-5FA5F6914242}" sibTransId="{BE86A526-1CBA-481F-B18D-19F7660CB71C}"/>
    <dgm:cxn modelId="{360B56D1-65BF-4111-A644-56173A86B867}" srcId="{07B999E8-8FAD-4B88-AFE2-4A35719FBE75}" destId="{FDD947B5-D82B-47D0-861D-8120A794C5A7}" srcOrd="0" destOrd="0" parTransId="{14ACAD01-E81C-446D-8897-84AF2B849C5B}" sibTransId="{5B740FFE-34D2-49F8-A0DC-172C723746DE}"/>
    <dgm:cxn modelId="{19216EFE-4400-4928-BA3B-2409CA196A68}" type="presOf" srcId="{E3E863EC-963F-4EB6-95CC-045E0BC153E4}" destId="{09B39D30-B153-4BE9-A6FE-649395742CD5}" srcOrd="0" destOrd="0" presId="urn:microsoft.com/office/officeart/2018/2/layout/IconVerticalSolidList"/>
    <dgm:cxn modelId="{29A672FE-2DB3-42CF-8AF7-01C7B7DFF35B}" type="presOf" srcId="{84AA655F-BD5B-4EFC-8B15-C2C05808E996}" destId="{B11010BE-724B-44CF-8AC7-AD37B4BAC37A}" srcOrd="0" destOrd="0" presId="urn:microsoft.com/office/officeart/2018/2/layout/IconVerticalSolidList"/>
    <dgm:cxn modelId="{98EC29D3-E182-401D-A25B-38C3A1618CAA}" type="presParOf" srcId="{99945541-5137-491D-AE9E-6A44312F786F}" destId="{117AB4CD-0EA9-4F77-B734-B52316873086}" srcOrd="0" destOrd="0" presId="urn:microsoft.com/office/officeart/2018/2/layout/IconVerticalSolidList"/>
    <dgm:cxn modelId="{4605330A-2244-4A99-9727-BBD34215B930}" type="presParOf" srcId="{117AB4CD-0EA9-4F77-B734-B52316873086}" destId="{02EB324F-5ADE-40E5-8047-F0563FD7EAA3}" srcOrd="0" destOrd="0" presId="urn:microsoft.com/office/officeart/2018/2/layout/IconVerticalSolidList"/>
    <dgm:cxn modelId="{9E7E38F1-D0E7-454C-A4AC-552E8C63A728}" type="presParOf" srcId="{117AB4CD-0EA9-4F77-B734-B52316873086}" destId="{F151D473-461E-4FBC-9D8E-5A6232CD43A0}" srcOrd="1" destOrd="0" presId="urn:microsoft.com/office/officeart/2018/2/layout/IconVerticalSolidList"/>
    <dgm:cxn modelId="{830168AD-5F54-4AAD-ACC9-39F38E6ADF0E}" type="presParOf" srcId="{117AB4CD-0EA9-4F77-B734-B52316873086}" destId="{C78887A9-E2F0-44A4-BAA0-49F00FCC5F12}" srcOrd="2" destOrd="0" presId="urn:microsoft.com/office/officeart/2018/2/layout/IconVerticalSolidList"/>
    <dgm:cxn modelId="{EB4AF9D7-5BAF-4CE1-8142-2B7D33253388}" type="presParOf" srcId="{117AB4CD-0EA9-4F77-B734-B52316873086}" destId="{26D46D99-F0E2-42B4-AF3A-49432A70B97A}" srcOrd="3" destOrd="0" presId="urn:microsoft.com/office/officeart/2018/2/layout/IconVerticalSolidList"/>
    <dgm:cxn modelId="{E257C642-6EF1-4071-8A4B-1D794CB0734A}" type="presParOf" srcId="{99945541-5137-491D-AE9E-6A44312F786F}" destId="{E7FB2D59-085A-4DAD-9D79-6CF98682FA38}" srcOrd="1" destOrd="0" presId="urn:microsoft.com/office/officeart/2018/2/layout/IconVerticalSolidList"/>
    <dgm:cxn modelId="{33DACBC2-40F0-45B4-848C-188119654429}" type="presParOf" srcId="{99945541-5137-491D-AE9E-6A44312F786F}" destId="{0029E5D2-1135-4D51-9E0A-4BE9E073DE1E}" srcOrd="2" destOrd="0" presId="urn:microsoft.com/office/officeart/2018/2/layout/IconVerticalSolidList"/>
    <dgm:cxn modelId="{7FF8E96F-C68C-4F01-828D-5887451D7712}" type="presParOf" srcId="{0029E5D2-1135-4D51-9E0A-4BE9E073DE1E}" destId="{FF89014B-624F-4EF9-B1C9-448B8F74EEFB}" srcOrd="0" destOrd="0" presId="urn:microsoft.com/office/officeart/2018/2/layout/IconVerticalSolidList"/>
    <dgm:cxn modelId="{DA17D882-6E7D-41FE-9489-41F7D2B86F45}" type="presParOf" srcId="{0029E5D2-1135-4D51-9E0A-4BE9E073DE1E}" destId="{E680CB09-53EB-48D2-81CE-EB8E9E8DC8B5}" srcOrd="1" destOrd="0" presId="urn:microsoft.com/office/officeart/2018/2/layout/IconVerticalSolidList"/>
    <dgm:cxn modelId="{E7D0CF78-A2AA-4E44-96DC-D1774D07B8A6}" type="presParOf" srcId="{0029E5D2-1135-4D51-9E0A-4BE9E073DE1E}" destId="{4D2DBD05-36BC-4C66-9A3B-50D9327DF087}" srcOrd="2" destOrd="0" presId="urn:microsoft.com/office/officeart/2018/2/layout/IconVerticalSolidList"/>
    <dgm:cxn modelId="{2B83AB9E-4316-4EE7-9C79-7481F534CDCC}" type="presParOf" srcId="{0029E5D2-1135-4D51-9E0A-4BE9E073DE1E}" destId="{7A75CE8D-B5F1-442F-8186-82B2ECB0C933}" srcOrd="3" destOrd="0" presId="urn:microsoft.com/office/officeart/2018/2/layout/IconVerticalSolidList"/>
    <dgm:cxn modelId="{DE451935-75F8-45BB-AC79-08E293D9BA9D}" type="presParOf" srcId="{99945541-5137-491D-AE9E-6A44312F786F}" destId="{474663B0-AB24-47A5-BE87-4A6B1345FB8A}" srcOrd="3" destOrd="0" presId="urn:microsoft.com/office/officeart/2018/2/layout/IconVerticalSolidList"/>
    <dgm:cxn modelId="{6EA829FD-2231-4598-99CC-A9CBA8C7990C}" type="presParOf" srcId="{99945541-5137-491D-AE9E-6A44312F786F}" destId="{C3A3691E-27F1-4192-AC7B-1615137F21CF}" srcOrd="4" destOrd="0" presId="urn:microsoft.com/office/officeart/2018/2/layout/IconVerticalSolidList"/>
    <dgm:cxn modelId="{6EECE582-404C-4C00-891C-E518788A8F95}" type="presParOf" srcId="{C3A3691E-27F1-4192-AC7B-1615137F21CF}" destId="{4830C9E9-ADF1-4F98-81BA-E6B2A926BD40}" srcOrd="0" destOrd="0" presId="urn:microsoft.com/office/officeart/2018/2/layout/IconVerticalSolidList"/>
    <dgm:cxn modelId="{CA9FEC7E-CC0E-424E-92D9-6F7B1B0FB860}" type="presParOf" srcId="{C3A3691E-27F1-4192-AC7B-1615137F21CF}" destId="{58043DCA-4460-4FD4-BD8B-BCA6BEC292A0}" srcOrd="1" destOrd="0" presId="urn:microsoft.com/office/officeart/2018/2/layout/IconVerticalSolidList"/>
    <dgm:cxn modelId="{3CC36DE4-CC6D-4433-ADE0-0B7095183DE8}" type="presParOf" srcId="{C3A3691E-27F1-4192-AC7B-1615137F21CF}" destId="{C16723B0-8777-4720-9E5B-3DD8A86B36EC}" srcOrd="2" destOrd="0" presId="urn:microsoft.com/office/officeart/2018/2/layout/IconVerticalSolidList"/>
    <dgm:cxn modelId="{8F0E735C-4A4A-4374-A5E9-3D237272EAA5}" type="presParOf" srcId="{C3A3691E-27F1-4192-AC7B-1615137F21CF}" destId="{D4AB50D3-F877-4E80-B887-03D1A4CF0F74}" srcOrd="3" destOrd="0" presId="urn:microsoft.com/office/officeart/2018/2/layout/IconVerticalSolidList"/>
    <dgm:cxn modelId="{72B2FF14-5419-4173-834E-A0AD203FF1E8}" type="presParOf" srcId="{99945541-5137-491D-AE9E-6A44312F786F}" destId="{B57B714B-F878-4C0B-A006-9203014095BB}" srcOrd="5" destOrd="0" presId="urn:microsoft.com/office/officeart/2018/2/layout/IconVerticalSolidList"/>
    <dgm:cxn modelId="{2F55D3F7-2CE5-4C0D-8547-412B259D3DFE}" type="presParOf" srcId="{99945541-5137-491D-AE9E-6A44312F786F}" destId="{6D541A04-E97E-4CC8-AF14-FA6AB7AFFFA0}" srcOrd="6" destOrd="0" presId="urn:microsoft.com/office/officeart/2018/2/layout/IconVerticalSolidList"/>
    <dgm:cxn modelId="{BA1FBBD9-316A-4C56-AE3E-09F729181371}" type="presParOf" srcId="{6D541A04-E97E-4CC8-AF14-FA6AB7AFFFA0}" destId="{42852EE0-DDD4-43EC-97C6-67938AB45526}" srcOrd="0" destOrd="0" presId="urn:microsoft.com/office/officeart/2018/2/layout/IconVerticalSolidList"/>
    <dgm:cxn modelId="{94C946BF-3B0D-419B-806B-7ACD7D415F45}" type="presParOf" srcId="{6D541A04-E97E-4CC8-AF14-FA6AB7AFFFA0}" destId="{456A9A17-688C-4A24-A45A-E7D11F749EFA}" srcOrd="1" destOrd="0" presId="urn:microsoft.com/office/officeart/2018/2/layout/IconVerticalSolidList"/>
    <dgm:cxn modelId="{0A1B0219-3471-4FEB-B9C1-266BE9836A41}" type="presParOf" srcId="{6D541A04-E97E-4CC8-AF14-FA6AB7AFFFA0}" destId="{41F83606-B4F3-412E-BB24-03CDFA6C256B}" srcOrd="2" destOrd="0" presId="urn:microsoft.com/office/officeart/2018/2/layout/IconVerticalSolidList"/>
    <dgm:cxn modelId="{901BED1B-D8CC-46F3-94FD-3E0B3236FAFB}" type="presParOf" srcId="{6D541A04-E97E-4CC8-AF14-FA6AB7AFFFA0}" destId="{09B39D30-B153-4BE9-A6FE-649395742CD5}" srcOrd="3" destOrd="0" presId="urn:microsoft.com/office/officeart/2018/2/layout/IconVerticalSolidList"/>
    <dgm:cxn modelId="{A48577B0-96D0-4B1A-97ED-CE184DE8C0DA}" type="presParOf" srcId="{99945541-5137-491D-AE9E-6A44312F786F}" destId="{62B538D4-7F0A-4F26-9EA1-FFE0E77349C8}" srcOrd="7" destOrd="0" presId="urn:microsoft.com/office/officeart/2018/2/layout/IconVerticalSolidList"/>
    <dgm:cxn modelId="{0CD0CFD2-2509-42CF-BD4A-767C4C9AC532}" type="presParOf" srcId="{99945541-5137-491D-AE9E-6A44312F786F}" destId="{77421CF8-EEA1-4682-B1B9-C6FBFB822014}" srcOrd="8" destOrd="0" presId="urn:microsoft.com/office/officeart/2018/2/layout/IconVerticalSolidList"/>
    <dgm:cxn modelId="{C7EFE228-33CF-48B7-83EF-2BD7ED29C76E}" type="presParOf" srcId="{77421CF8-EEA1-4682-B1B9-C6FBFB822014}" destId="{C42A481F-7931-4D27-B3BF-408C1E71AD35}" srcOrd="0" destOrd="0" presId="urn:microsoft.com/office/officeart/2018/2/layout/IconVerticalSolidList"/>
    <dgm:cxn modelId="{C3E8511C-3261-4583-B329-86E8C61BF1F6}" type="presParOf" srcId="{77421CF8-EEA1-4682-B1B9-C6FBFB822014}" destId="{905BEEA8-C818-4447-9E6C-13738799A357}" srcOrd="1" destOrd="0" presId="urn:microsoft.com/office/officeart/2018/2/layout/IconVerticalSolidList"/>
    <dgm:cxn modelId="{A9F9B3A6-B483-4120-BB6C-9A660B44350B}" type="presParOf" srcId="{77421CF8-EEA1-4682-B1B9-C6FBFB822014}" destId="{8B9DE309-B7A5-4E44-8DB8-CD8D46830895}" srcOrd="2" destOrd="0" presId="urn:microsoft.com/office/officeart/2018/2/layout/IconVerticalSolidList"/>
    <dgm:cxn modelId="{8A53E6BA-6717-433A-93D0-8A517F706E2D}" type="presParOf" srcId="{77421CF8-EEA1-4682-B1B9-C6FBFB822014}" destId="{B11010BE-724B-44CF-8AC7-AD37B4BAC37A}"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CAA3D7A-0006-4DB6-A037-A2E280F36777}" type="doc">
      <dgm:prSet loTypeId="urn:microsoft.com/office/officeart/2005/8/layout/default" loCatId="list" qsTypeId="urn:microsoft.com/office/officeart/2005/8/quickstyle/simple1" qsCatId="simple" csTypeId="urn:microsoft.com/office/officeart/2005/8/colors/colorful1" csCatId="colorful"/>
      <dgm:spPr/>
      <dgm:t>
        <a:bodyPr/>
        <a:lstStyle/>
        <a:p>
          <a:endParaRPr lang="en-US"/>
        </a:p>
      </dgm:t>
    </dgm:pt>
    <dgm:pt modelId="{E9DB0A32-B075-464B-A8F8-DCA721986C2F}">
      <dgm:prSet/>
      <dgm:spPr/>
      <dgm:t>
        <a:bodyPr/>
        <a:lstStyle/>
        <a:p>
          <a:r>
            <a:rPr lang="en-US"/>
            <a:t>Visa application (in Blue/Black ink, ALL CAPS if you can)</a:t>
          </a:r>
        </a:p>
      </dgm:t>
    </dgm:pt>
    <dgm:pt modelId="{FF1825BD-CB4F-49F9-851B-610A6433B71B}" type="parTrans" cxnId="{87C607FC-0D19-4ED6-9B6B-4C8C85F0A3AF}">
      <dgm:prSet/>
      <dgm:spPr/>
      <dgm:t>
        <a:bodyPr/>
        <a:lstStyle/>
        <a:p>
          <a:endParaRPr lang="en-US"/>
        </a:p>
      </dgm:t>
    </dgm:pt>
    <dgm:pt modelId="{48690490-6C95-4181-9E75-C233D74F28FC}" type="sibTrans" cxnId="{87C607FC-0D19-4ED6-9B6B-4C8C85F0A3AF}">
      <dgm:prSet/>
      <dgm:spPr/>
      <dgm:t>
        <a:bodyPr/>
        <a:lstStyle/>
        <a:p>
          <a:endParaRPr lang="en-US"/>
        </a:p>
      </dgm:t>
    </dgm:pt>
    <dgm:pt modelId="{81BCBA1D-6C75-47F3-A741-563AF313C4C0}">
      <dgm:prSet/>
      <dgm:spPr/>
      <dgm:t>
        <a:bodyPr/>
        <a:lstStyle/>
        <a:p>
          <a:r>
            <a:rPr lang="en-US"/>
            <a:t>Host University Acceptance Letter</a:t>
          </a:r>
        </a:p>
      </dgm:t>
    </dgm:pt>
    <dgm:pt modelId="{DE6D6B0D-6678-4DE2-95CF-9832F97C4ABA}" type="parTrans" cxnId="{677CA2C5-C219-4166-8007-70969288CA4B}">
      <dgm:prSet/>
      <dgm:spPr/>
      <dgm:t>
        <a:bodyPr/>
        <a:lstStyle/>
        <a:p>
          <a:endParaRPr lang="en-US"/>
        </a:p>
      </dgm:t>
    </dgm:pt>
    <dgm:pt modelId="{116580A4-C63E-4B0E-AE68-A25138F425BA}" type="sibTrans" cxnId="{677CA2C5-C219-4166-8007-70969288CA4B}">
      <dgm:prSet/>
      <dgm:spPr/>
      <dgm:t>
        <a:bodyPr/>
        <a:lstStyle/>
        <a:p>
          <a:endParaRPr lang="en-US"/>
        </a:p>
      </dgm:t>
    </dgm:pt>
    <dgm:pt modelId="{DD8A51FF-EE89-4FDA-A60C-06A54DD8B356}">
      <dgm:prSet/>
      <dgm:spPr/>
      <dgm:t>
        <a:bodyPr/>
        <a:lstStyle/>
        <a:p>
          <a:r>
            <a:rPr lang="en-US"/>
            <a:t>Passport Photos</a:t>
          </a:r>
        </a:p>
      </dgm:t>
    </dgm:pt>
    <dgm:pt modelId="{1A1F6008-AC2B-453E-88BD-79FDA3D08482}" type="parTrans" cxnId="{9A7033F0-3378-4A5F-AE25-64DEAA6C445B}">
      <dgm:prSet/>
      <dgm:spPr/>
      <dgm:t>
        <a:bodyPr/>
        <a:lstStyle/>
        <a:p>
          <a:endParaRPr lang="en-US"/>
        </a:p>
      </dgm:t>
    </dgm:pt>
    <dgm:pt modelId="{DA4C1306-5F1F-46C4-908F-1D3FFC67643A}" type="sibTrans" cxnId="{9A7033F0-3378-4A5F-AE25-64DEAA6C445B}">
      <dgm:prSet/>
      <dgm:spPr/>
      <dgm:t>
        <a:bodyPr/>
        <a:lstStyle/>
        <a:p>
          <a:endParaRPr lang="en-US"/>
        </a:p>
      </dgm:t>
    </dgm:pt>
    <dgm:pt modelId="{C8E46FFB-0565-40AD-8252-CFF1E35748D2}">
      <dgm:prSet/>
      <dgm:spPr/>
      <dgm:t>
        <a:bodyPr/>
        <a:lstStyle/>
        <a:p>
          <a:r>
            <a:rPr lang="en-US"/>
            <a:t>Passport (The REAL ONE &amp; photocopies)</a:t>
          </a:r>
        </a:p>
      </dgm:t>
    </dgm:pt>
    <dgm:pt modelId="{817902CE-74DD-4F30-A387-2B5599ACB3C3}" type="parTrans" cxnId="{AE5C813A-741B-456A-A136-9DAFEC227061}">
      <dgm:prSet/>
      <dgm:spPr/>
      <dgm:t>
        <a:bodyPr/>
        <a:lstStyle/>
        <a:p>
          <a:endParaRPr lang="en-US"/>
        </a:p>
      </dgm:t>
    </dgm:pt>
    <dgm:pt modelId="{5F4A7B73-BEEF-4866-8468-2B3614E279F4}" type="sibTrans" cxnId="{AE5C813A-741B-456A-A136-9DAFEC227061}">
      <dgm:prSet/>
      <dgm:spPr/>
      <dgm:t>
        <a:bodyPr/>
        <a:lstStyle/>
        <a:p>
          <a:endParaRPr lang="en-US"/>
        </a:p>
      </dgm:t>
    </dgm:pt>
    <dgm:pt modelId="{A5318ECF-AC0C-4BAC-A7DD-659180C33BBE}">
      <dgm:prSet/>
      <dgm:spPr/>
      <dgm:t>
        <a:bodyPr/>
        <a:lstStyle/>
        <a:p>
          <a:r>
            <a:rPr lang="en-US"/>
            <a:t>Driver</a:t>
          </a:r>
          <a:r>
            <a:rPr lang="ja-JP"/>
            <a:t>’</a:t>
          </a:r>
          <a:r>
            <a:rPr lang="en-US"/>
            <a:t>s License (&amp; photocopies)</a:t>
          </a:r>
        </a:p>
      </dgm:t>
    </dgm:pt>
    <dgm:pt modelId="{4E37E1F0-0E31-4256-A93F-CF1FB1421780}" type="parTrans" cxnId="{7528C72E-3D8E-4274-B81A-C8A5816B6EBD}">
      <dgm:prSet/>
      <dgm:spPr/>
      <dgm:t>
        <a:bodyPr/>
        <a:lstStyle/>
        <a:p>
          <a:endParaRPr lang="en-US"/>
        </a:p>
      </dgm:t>
    </dgm:pt>
    <dgm:pt modelId="{0504841C-BE46-4AB9-A12A-8C43288757B9}" type="sibTrans" cxnId="{7528C72E-3D8E-4274-B81A-C8A5816B6EBD}">
      <dgm:prSet/>
      <dgm:spPr/>
      <dgm:t>
        <a:bodyPr/>
        <a:lstStyle/>
        <a:p>
          <a:endParaRPr lang="en-US"/>
        </a:p>
      </dgm:t>
    </dgm:pt>
    <dgm:pt modelId="{30D5ED2E-DAAC-42D4-A717-F35EE20A8138}">
      <dgm:prSet/>
      <dgm:spPr/>
      <dgm:t>
        <a:bodyPr/>
        <a:lstStyle/>
        <a:p>
          <a:r>
            <a:rPr lang="en-US"/>
            <a:t>Proof of financial eligibility.  Bank statements/letters from you, your parents, financial aid award letter saying you</a:t>
          </a:r>
          <a:r>
            <a:rPr lang="ja-JP"/>
            <a:t>’</a:t>
          </a:r>
          <a:r>
            <a:rPr lang="en-US"/>
            <a:t>ve got $$$.</a:t>
          </a:r>
        </a:p>
      </dgm:t>
    </dgm:pt>
    <dgm:pt modelId="{929C2668-98E4-4654-8B39-D0280EBDF9B4}" type="parTrans" cxnId="{CC71EE8C-E5A8-404E-9631-8337E55B2AB3}">
      <dgm:prSet/>
      <dgm:spPr/>
      <dgm:t>
        <a:bodyPr/>
        <a:lstStyle/>
        <a:p>
          <a:endParaRPr lang="en-US"/>
        </a:p>
      </dgm:t>
    </dgm:pt>
    <dgm:pt modelId="{AD722FAC-B9F8-4E39-9968-12A5B362E156}" type="sibTrans" cxnId="{CC71EE8C-E5A8-404E-9631-8337E55B2AB3}">
      <dgm:prSet/>
      <dgm:spPr/>
      <dgm:t>
        <a:bodyPr/>
        <a:lstStyle/>
        <a:p>
          <a:endParaRPr lang="en-US"/>
        </a:p>
      </dgm:t>
    </dgm:pt>
    <dgm:pt modelId="{297C4689-2008-4C1F-BC6C-9C73AF159CA2}">
      <dgm:prSet/>
      <dgm:spPr/>
      <dgm:t>
        <a:bodyPr/>
        <a:lstStyle/>
        <a:p>
          <a:r>
            <a:rPr lang="en-US"/>
            <a:t>Proof of health insurance</a:t>
          </a:r>
        </a:p>
      </dgm:t>
    </dgm:pt>
    <dgm:pt modelId="{A805AB36-B775-4045-8EDF-C7AA67287E49}" type="parTrans" cxnId="{80C32B8F-F874-43A3-A5FB-2DEA3635357F}">
      <dgm:prSet/>
      <dgm:spPr/>
      <dgm:t>
        <a:bodyPr/>
        <a:lstStyle/>
        <a:p>
          <a:endParaRPr lang="en-US"/>
        </a:p>
      </dgm:t>
    </dgm:pt>
    <dgm:pt modelId="{CAD66F82-F5A6-44E9-84FE-066957EDF2EC}" type="sibTrans" cxnId="{80C32B8F-F874-43A3-A5FB-2DEA3635357F}">
      <dgm:prSet/>
      <dgm:spPr/>
      <dgm:t>
        <a:bodyPr/>
        <a:lstStyle/>
        <a:p>
          <a:endParaRPr lang="en-US"/>
        </a:p>
      </dgm:t>
    </dgm:pt>
    <dgm:pt modelId="{04241EC2-F702-40D2-9054-3066CEC67E2E}">
      <dgm:prSet/>
      <dgm:spPr/>
      <dgm:t>
        <a:bodyPr/>
        <a:lstStyle/>
        <a:p>
          <a:r>
            <a:rPr lang="en-US"/>
            <a:t>Medical clearance</a:t>
          </a:r>
        </a:p>
      </dgm:t>
    </dgm:pt>
    <dgm:pt modelId="{247FB529-6ED8-466B-A34C-2A3643ACA03B}" type="parTrans" cxnId="{DA6834D7-9075-4B21-8AD5-56138A039CA0}">
      <dgm:prSet/>
      <dgm:spPr/>
      <dgm:t>
        <a:bodyPr/>
        <a:lstStyle/>
        <a:p>
          <a:endParaRPr lang="en-US"/>
        </a:p>
      </dgm:t>
    </dgm:pt>
    <dgm:pt modelId="{9D26F78E-6677-46A5-B324-0BC3ECEDFFFE}" type="sibTrans" cxnId="{DA6834D7-9075-4B21-8AD5-56138A039CA0}">
      <dgm:prSet/>
      <dgm:spPr/>
      <dgm:t>
        <a:bodyPr/>
        <a:lstStyle/>
        <a:p>
          <a:endParaRPr lang="en-US"/>
        </a:p>
      </dgm:t>
    </dgm:pt>
    <dgm:pt modelId="{096E1963-6FF7-4903-9A18-DCCFEC7B44D7}">
      <dgm:prSet/>
      <dgm:spPr/>
      <dgm:t>
        <a:bodyPr/>
        <a:lstStyle/>
        <a:p>
          <a:r>
            <a:rPr lang="en-US"/>
            <a:t>Round-trip airfare ticket </a:t>
          </a:r>
        </a:p>
      </dgm:t>
    </dgm:pt>
    <dgm:pt modelId="{496C62D4-5969-4A29-9FA1-BD8699ADEFE9}" type="parTrans" cxnId="{35323AAA-672E-4036-8213-2A8A87E5D8EB}">
      <dgm:prSet/>
      <dgm:spPr/>
      <dgm:t>
        <a:bodyPr/>
        <a:lstStyle/>
        <a:p>
          <a:endParaRPr lang="en-US"/>
        </a:p>
      </dgm:t>
    </dgm:pt>
    <dgm:pt modelId="{3C674B7D-274E-4C3A-AF9B-091A80F6ADBC}" type="sibTrans" cxnId="{35323AAA-672E-4036-8213-2A8A87E5D8EB}">
      <dgm:prSet/>
      <dgm:spPr/>
      <dgm:t>
        <a:bodyPr/>
        <a:lstStyle/>
        <a:p>
          <a:endParaRPr lang="en-US"/>
        </a:p>
      </dgm:t>
    </dgm:pt>
    <dgm:pt modelId="{68234111-B57E-4683-BFC2-0B0A7EE7B5D4}">
      <dgm:prSet/>
      <dgm:spPr/>
      <dgm:t>
        <a:bodyPr/>
        <a:lstStyle/>
        <a:p>
          <a:r>
            <a:rPr lang="en-US"/>
            <a:t>Visa Fees</a:t>
          </a:r>
        </a:p>
      </dgm:t>
    </dgm:pt>
    <dgm:pt modelId="{0502650D-9B33-4A7F-80B9-A7BD3F3EDD7F}" type="parTrans" cxnId="{79AC8490-00D4-490C-B895-D4D5D4EDFA2F}">
      <dgm:prSet/>
      <dgm:spPr/>
      <dgm:t>
        <a:bodyPr/>
        <a:lstStyle/>
        <a:p>
          <a:endParaRPr lang="en-US"/>
        </a:p>
      </dgm:t>
    </dgm:pt>
    <dgm:pt modelId="{D2D00E7C-AC06-4375-A8EB-921E43A08D29}" type="sibTrans" cxnId="{79AC8490-00D4-490C-B895-D4D5D4EDFA2F}">
      <dgm:prSet/>
      <dgm:spPr/>
      <dgm:t>
        <a:bodyPr/>
        <a:lstStyle/>
        <a:p>
          <a:endParaRPr lang="en-US"/>
        </a:p>
      </dgm:t>
    </dgm:pt>
    <dgm:pt modelId="{C6429DF5-2D94-4739-9068-0E53D825C5F3}">
      <dgm:prSet/>
      <dgm:spPr/>
      <dgm:t>
        <a:bodyPr/>
        <a:lstStyle/>
        <a:p>
          <a:r>
            <a:rPr lang="en-US"/>
            <a:t>Return Envelope (USPS)</a:t>
          </a:r>
        </a:p>
      </dgm:t>
    </dgm:pt>
    <dgm:pt modelId="{6A150A48-ECDC-4CD8-A93C-F9C65C2C2925}" type="parTrans" cxnId="{F821CDD0-107C-4E34-96DD-867C3234D27B}">
      <dgm:prSet/>
      <dgm:spPr/>
      <dgm:t>
        <a:bodyPr/>
        <a:lstStyle/>
        <a:p>
          <a:endParaRPr lang="en-US"/>
        </a:p>
      </dgm:t>
    </dgm:pt>
    <dgm:pt modelId="{16EE22FD-2B4D-4E87-BB55-1081F5002451}" type="sibTrans" cxnId="{F821CDD0-107C-4E34-96DD-867C3234D27B}">
      <dgm:prSet/>
      <dgm:spPr/>
      <dgm:t>
        <a:bodyPr/>
        <a:lstStyle/>
        <a:p>
          <a:endParaRPr lang="en-US"/>
        </a:p>
      </dgm:t>
    </dgm:pt>
    <dgm:pt modelId="{050D686B-5F83-4648-BDB9-DE639017108F}">
      <dgm:prSet/>
      <dgm:spPr/>
      <dgm:t>
        <a:bodyPr/>
        <a:lstStyle/>
        <a:p>
          <a:r>
            <a:rPr lang="en-US"/>
            <a:t>Absence of Police Records/FBI Background Check (for some countries)</a:t>
          </a:r>
        </a:p>
      </dgm:t>
    </dgm:pt>
    <dgm:pt modelId="{318586A2-E73B-4E3C-957E-F2D546B61AF1}" type="parTrans" cxnId="{BEB176A9-5D71-4EBB-B35A-DA91FEF8F64B}">
      <dgm:prSet/>
      <dgm:spPr/>
      <dgm:t>
        <a:bodyPr/>
        <a:lstStyle/>
        <a:p>
          <a:endParaRPr lang="en-US"/>
        </a:p>
      </dgm:t>
    </dgm:pt>
    <dgm:pt modelId="{2FD48A7E-4EF3-4491-BB74-5F652EF0CF17}" type="sibTrans" cxnId="{BEB176A9-5D71-4EBB-B35A-DA91FEF8F64B}">
      <dgm:prSet/>
      <dgm:spPr/>
      <dgm:t>
        <a:bodyPr/>
        <a:lstStyle/>
        <a:p>
          <a:endParaRPr lang="en-US"/>
        </a:p>
      </dgm:t>
    </dgm:pt>
    <dgm:pt modelId="{9150CB17-CACF-844F-8A34-19E1689C7169}" type="pres">
      <dgm:prSet presAssocID="{3CAA3D7A-0006-4DB6-A037-A2E280F36777}" presName="diagram" presStyleCnt="0">
        <dgm:presLayoutVars>
          <dgm:dir/>
          <dgm:resizeHandles val="exact"/>
        </dgm:presLayoutVars>
      </dgm:prSet>
      <dgm:spPr/>
    </dgm:pt>
    <dgm:pt modelId="{CCCA6C6A-4DC2-7A45-815C-C0BCA72AED3A}" type="pres">
      <dgm:prSet presAssocID="{E9DB0A32-B075-464B-A8F8-DCA721986C2F}" presName="node" presStyleLbl="node1" presStyleIdx="0" presStyleCnt="12">
        <dgm:presLayoutVars>
          <dgm:bulletEnabled val="1"/>
        </dgm:presLayoutVars>
      </dgm:prSet>
      <dgm:spPr/>
    </dgm:pt>
    <dgm:pt modelId="{6A597E27-1488-6F47-9101-F204CA21E709}" type="pres">
      <dgm:prSet presAssocID="{48690490-6C95-4181-9E75-C233D74F28FC}" presName="sibTrans" presStyleCnt="0"/>
      <dgm:spPr/>
    </dgm:pt>
    <dgm:pt modelId="{6DEBBD38-F25F-3445-B850-860268ADE59B}" type="pres">
      <dgm:prSet presAssocID="{81BCBA1D-6C75-47F3-A741-563AF313C4C0}" presName="node" presStyleLbl="node1" presStyleIdx="1" presStyleCnt="12">
        <dgm:presLayoutVars>
          <dgm:bulletEnabled val="1"/>
        </dgm:presLayoutVars>
      </dgm:prSet>
      <dgm:spPr/>
    </dgm:pt>
    <dgm:pt modelId="{4A0DF5FA-1F14-A14F-8DA7-E27878FA8E43}" type="pres">
      <dgm:prSet presAssocID="{116580A4-C63E-4B0E-AE68-A25138F425BA}" presName="sibTrans" presStyleCnt="0"/>
      <dgm:spPr/>
    </dgm:pt>
    <dgm:pt modelId="{B9D960F0-8CF1-714D-8594-9CDE4DEAF4F0}" type="pres">
      <dgm:prSet presAssocID="{DD8A51FF-EE89-4FDA-A60C-06A54DD8B356}" presName="node" presStyleLbl="node1" presStyleIdx="2" presStyleCnt="12">
        <dgm:presLayoutVars>
          <dgm:bulletEnabled val="1"/>
        </dgm:presLayoutVars>
      </dgm:prSet>
      <dgm:spPr/>
    </dgm:pt>
    <dgm:pt modelId="{D7E10C4A-A850-544D-9EA7-B0872E335E52}" type="pres">
      <dgm:prSet presAssocID="{DA4C1306-5F1F-46C4-908F-1D3FFC67643A}" presName="sibTrans" presStyleCnt="0"/>
      <dgm:spPr/>
    </dgm:pt>
    <dgm:pt modelId="{F538281B-C865-BF4A-ABAE-7899C78D232F}" type="pres">
      <dgm:prSet presAssocID="{C8E46FFB-0565-40AD-8252-CFF1E35748D2}" presName="node" presStyleLbl="node1" presStyleIdx="3" presStyleCnt="12">
        <dgm:presLayoutVars>
          <dgm:bulletEnabled val="1"/>
        </dgm:presLayoutVars>
      </dgm:prSet>
      <dgm:spPr/>
    </dgm:pt>
    <dgm:pt modelId="{5EF32A51-C445-E447-ADF4-0CDA993D4D8B}" type="pres">
      <dgm:prSet presAssocID="{5F4A7B73-BEEF-4866-8468-2B3614E279F4}" presName="sibTrans" presStyleCnt="0"/>
      <dgm:spPr/>
    </dgm:pt>
    <dgm:pt modelId="{CAD70DBE-1274-A348-B199-9BF2F0BABAEC}" type="pres">
      <dgm:prSet presAssocID="{A5318ECF-AC0C-4BAC-A7DD-659180C33BBE}" presName="node" presStyleLbl="node1" presStyleIdx="4" presStyleCnt="12">
        <dgm:presLayoutVars>
          <dgm:bulletEnabled val="1"/>
        </dgm:presLayoutVars>
      </dgm:prSet>
      <dgm:spPr/>
    </dgm:pt>
    <dgm:pt modelId="{1E413543-E26B-624E-A7ED-AF8DE2543DF7}" type="pres">
      <dgm:prSet presAssocID="{0504841C-BE46-4AB9-A12A-8C43288757B9}" presName="sibTrans" presStyleCnt="0"/>
      <dgm:spPr/>
    </dgm:pt>
    <dgm:pt modelId="{35AB1529-B1D9-5F4C-8683-A5A1E23BAEBB}" type="pres">
      <dgm:prSet presAssocID="{30D5ED2E-DAAC-42D4-A717-F35EE20A8138}" presName="node" presStyleLbl="node1" presStyleIdx="5" presStyleCnt="12">
        <dgm:presLayoutVars>
          <dgm:bulletEnabled val="1"/>
        </dgm:presLayoutVars>
      </dgm:prSet>
      <dgm:spPr/>
    </dgm:pt>
    <dgm:pt modelId="{C6F0E0E0-2D60-864B-91D2-A4733AD5C735}" type="pres">
      <dgm:prSet presAssocID="{AD722FAC-B9F8-4E39-9968-12A5B362E156}" presName="sibTrans" presStyleCnt="0"/>
      <dgm:spPr/>
    </dgm:pt>
    <dgm:pt modelId="{17F23D05-5FD9-7C42-AEE6-0F604569FFC9}" type="pres">
      <dgm:prSet presAssocID="{297C4689-2008-4C1F-BC6C-9C73AF159CA2}" presName="node" presStyleLbl="node1" presStyleIdx="6" presStyleCnt="12">
        <dgm:presLayoutVars>
          <dgm:bulletEnabled val="1"/>
        </dgm:presLayoutVars>
      </dgm:prSet>
      <dgm:spPr/>
    </dgm:pt>
    <dgm:pt modelId="{1C16DD3A-5FA8-684B-9C75-4CC03CE889EB}" type="pres">
      <dgm:prSet presAssocID="{CAD66F82-F5A6-44E9-84FE-066957EDF2EC}" presName="sibTrans" presStyleCnt="0"/>
      <dgm:spPr/>
    </dgm:pt>
    <dgm:pt modelId="{5EC702B6-1803-114A-BB02-14492E9B6284}" type="pres">
      <dgm:prSet presAssocID="{04241EC2-F702-40D2-9054-3066CEC67E2E}" presName="node" presStyleLbl="node1" presStyleIdx="7" presStyleCnt="12">
        <dgm:presLayoutVars>
          <dgm:bulletEnabled val="1"/>
        </dgm:presLayoutVars>
      </dgm:prSet>
      <dgm:spPr/>
    </dgm:pt>
    <dgm:pt modelId="{FB7040E5-891C-8B49-B9F2-3B8CEF30C4C7}" type="pres">
      <dgm:prSet presAssocID="{9D26F78E-6677-46A5-B324-0BC3ECEDFFFE}" presName="sibTrans" presStyleCnt="0"/>
      <dgm:spPr/>
    </dgm:pt>
    <dgm:pt modelId="{600D9473-45EF-D54B-B17A-6940368A8B39}" type="pres">
      <dgm:prSet presAssocID="{096E1963-6FF7-4903-9A18-DCCFEC7B44D7}" presName="node" presStyleLbl="node1" presStyleIdx="8" presStyleCnt="12">
        <dgm:presLayoutVars>
          <dgm:bulletEnabled val="1"/>
        </dgm:presLayoutVars>
      </dgm:prSet>
      <dgm:spPr/>
    </dgm:pt>
    <dgm:pt modelId="{D3769298-D16E-5C49-BE13-C6128F4907E8}" type="pres">
      <dgm:prSet presAssocID="{3C674B7D-274E-4C3A-AF9B-091A80F6ADBC}" presName="sibTrans" presStyleCnt="0"/>
      <dgm:spPr/>
    </dgm:pt>
    <dgm:pt modelId="{A5CE4A5D-2489-9747-9A30-3B039EED6CF0}" type="pres">
      <dgm:prSet presAssocID="{68234111-B57E-4683-BFC2-0B0A7EE7B5D4}" presName="node" presStyleLbl="node1" presStyleIdx="9" presStyleCnt="12">
        <dgm:presLayoutVars>
          <dgm:bulletEnabled val="1"/>
        </dgm:presLayoutVars>
      </dgm:prSet>
      <dgm:spPr/>
    </dgm:pt>
    <dgm:pt modelId="{38CBB5D8-EFD5-1F45-8F60-E33AD0F5C109}" type="pres">
      <dgm:prSet presAssocID="{D2D00E7C-AC06-4375-A8EB-921E43A08D29}" presName="sibTrans" presStyleCnt="0"/>
      <dgm:spPr/>
    </dgm:pt>
    <dgm:pt modelId="{6A3CB129-2226-3F43-99F1-057BDF45AF6A}" type="pres">
      <dgm:prSet presAssocID="{C6429DF5-2D94-4739-9068-0E53D825C5F3}" presName="node" presStyleLbl="node1" presStyleIdx="10" presStyleCnt="12">
        <dgm:presLayoutVars>
          <dgm:bulletEnabled val="1"/>
        </dgm:presLayoutVars>
      </dgm:prSet>
      <dgm:spPr/>
    </dgm:pt>
    <dgm:pt modelId="{C0BBB440-F8E5-1E42-9173-C66E929012BE}" type="pres">
      <dgm:prSet presAssocID="{16EE22FD-2B4D-4E87-BB55-1081F5002451}" presName="sibTrans" presStyleCnt="0"/>
      <dgm:spPr/>
    </dgm:pt>
    <dgm:pt modelId="{B7E006F5-A196-D040-9A73-03332DF0603C}" type="pres">
      <dgm:prSet presAssocID="{050D686B-5F83-4648-BDB9-DE639017108F}" presName="node" presStyleLbl="node1" presStyleIdx="11" presStyleCnt="12">
        <dgm:presLayoutVars>
          <dgm:bulletEnabled val="1"/>
        </dgm:presLayoutVars>
      </dgm:prSet>
      <dgm:spPr/>
    </dgm:pt>
  </dgm:ptLst>
  <dgm:cxnLst>
    <dgm:cxn modelId="{94BEBD04-ADE0-5249-BC54-96933520B824}" type="presOf" srcId="{A5318ECF-AC0C-4BAC-A7DD-659180C33BBE}" destId="{CAD70DBE-1274-A348-B199-9BF2F0BABAEC}" srcOrd="0" destOrd="0" presId="urn:microsoft.com/office/officeart/2005/8/layout/default"/>
    <dgm:cxn modelId="{4F0DFF13-2FA4-764E-8C84-2AB1DCAD4B3B}" type="presOf" srcId="{E9DB0A32-B075-464B-A8F8-DCA721986C2F}" destId="{CCCA6C6A-4DC2-7A45-815C-C0BCA72AED3A}" srcOrd="0" destOrd="0" presId="urn:microsoft.com/office/officeart/2005/8/layout/default"/>
    <dgm:cxn modelId="{2DE08429-EEBB-DF47-BDCA-73CFD51D2D20}" type="presOf" srcId="{04241EC2-F702-40D2-9054-3066CEC67E2E}" destId="{5EC702B6-1803-114A-BB02-14492E9B6284}" srcOrd="0" destOrd="0" presId="urn:microsoft.com/office/officeart/2005/8/layout/default"/>
    <dgm:cxn modelId="{4D6B6B2D-38B4-B842-B288-0EA0EF6354F0}" type="presOf" srcId="{297C4689-2008-4C1F-BC6C-9C73AF159CA2}" destId="{17F23D05-5FD9-7C42-AEE6-0F604569FFC9}" srcOrd="0" destOrd="0" presId="urn:microsoft.com/office/officeart/2005/8/layout/default"/>
    <dgm:cxn modelId="{7528C72E-3D8E-4274-B81A-C8A5816B6EBD}" srcId="{3CAA3D7A-0006-4DB6-A037-A2E280F36777}" destId="{A5318ECF-AC0C-4BAC-A7DD-659180C33BBE}" srcOrd="4" destOrd="0" parTransId="{4E37E1F0-0E31-4256-A93F-CF1FB1421780}" sibTransId="{0504841C-BE46-4AB9-A12A-8C43288757B9}"/>
    <dgm:cxn modelId="{AB72492F-B6A9-EC4A-A12C-758954FDEFB5}" type="presOf" srcId="{C8E46FFB-0565-40AD-8252-CFF1E35748D2}" destId="{F538281B-C865-BF4A-ABAE-7899C78D232F}" srcOrd="0" destOrd="0" presId="urn:microsoft.com/office/officeart/2005/8/layout/default"/>
    <dgm:cxn modelId="{AE5C813A-741B-456A-A136-9DAFEC227061}" srcId="{3CAA3D7A-0006-4DB6-A037-A2E280F36777}" destId="{C8E46FFB-0565-40AD-8252-CFF1E35748D2}" srcOrd="3" destOrd="0" parTransId="{817902CE-74DD-4F30-A387-2B5599ACB3C3}" sibTransId="{5F4A7B73-BEEF-4866-8468-2B3614E279F4}"/>
    <dgm:cxn modelId="{6977855D-C577-F249-8FAC-B4AA3D5364DC}" type="presOf" srcId="{C6429DF5-2D94-4739-9068-0E53D825C5F3}" destId="{6A3CB129-2226-3F43-99F1-057BDF45AF6A}" srcOrd="0" destOrd="0" presId="urn:microsoft.com/office/officeart/2005/8/layout/default"/>
    <dgm:cxn modelId="{A1201F4A-A77E-3043-84E5-CE735E78ABBC}" type="presOf" srcId="{30D5ED2E-DAAC-42D4-A717-F35EE20A8138}" destId="{35AB1529-B1D9-5F4C-8683-A5A1E23BAEBB}" srcOrd="0" destOrd="0" presId="urn:microsoft.com/office/officeart/2005/8/layout/default"/>
    <dgm:cxn modelId="{AE0CA071-1C45-0A44-BB2E-9E45396097D6}" type="presOf" srcId="{3CAA3D7A-0006-4DB6-A037-A2E280F36777}" destId="{9150CB17-CACF-844F-8A34-19E1689C7169}" srcOrd="0" destOrd="0" presId="urn:microsoft.com/office/officeart/2005/8/layout/default"/>
    <dgm:cxn modelId="{CC71EE8C-E5A8-404E-9631-8337E55B2AB3}" srcId="{3CAA3D7A-0006-4DB6-A037-A2E280F36777}" destId="{30D5ED2E-DAAC-42D4-A717-F35EE20A8138}" srcOrd="5" destOrd="0" parTransId="{929C2668-98E4-4654-8B39-D0280EBDF9B4}" sibTransId="{AD722FAC-B9F8-4E39-9968-12A5B362E156}"/>
    <dgm:cxn modelId="{80C32B8F-F874-43A3-A5FB-2DEA3635357F}" srcId="{3CAA3D7A-0006-4DB6-A037-A2E280F36777}" destId="{297C4689-2008-4C1F-BC6C-9C73AF159CA2}" srcOrd="6" destOrd="0" parTransId="{A805AB36-B775-4045-8EDF-C7AA67287E49}" sibTransId="{CAD66F82-F5A6-44E9-84FE-066957EDF2EC}"/>
    <dgm:cxn modelId="{79AC8490-00D4-490C-B895-D4D5D4EDFA2F}" srcId="{3CAA3D7A-0006-4DB6-A037-A2E280F36777}" destId="{68234111-B57E-4683-BFC2-0B0A7EE7B5D4}" srcOrd="9" destOrd="0" parTransId="{0502650D-9B33-4A7F-80B9-A7BD3F3EDD7F}" sibTransId="{D2D00E7C-AC06-4375-A8EB-921E43A08D29}"/>
    <dgm:cxn modelId="{BEB176A9-5D71-4EBB-B35A-DA91FEF8F64B}" srcId="{3CAA3D7A-0006-4DB6-A037-A2E280F36777}" destId="{050D686B-5F83-4648-BDB9-DE639017108F}" srcOrd="11" destOrd="0" parTransId="{318586A2-E73B-4E3C-957E-F2D546B61AF1}" sibTransId="{2FD48A7E-4EF3-4491-BB74-5F652EF0CF17}"/>
    <dgm:cxn modelId="{35323AAA-672E-4036-8213-2A8A87E5D8EB}" srcId="{3CAA3D7A-0006-4DB6-A037-A2E280F36777}" destId="{096E1963-6FF7-4903-9A18-DCCFEC7B44D7}" srcOrd="8" destOrd="0" parTransId="{496C62D4-5969-4A29-9FA1-BD8699ADEFE9}" sibTransId="{3C674B7D-274E-4C3A-AF9B-091A80F6ADBC}"/>
    <dgm:cxn modelId="{D3BF2FBF-6ADA-4641-8B3F-CA162508FAC4}" type="presOf" srcId="{DD8A51FF-EE89-4FDA-A60C-06A54DD8B356}" destId="{B9D960F0-8CF1-714D-8594-9CDE4DEAF4F0}" srcOrd="0" destOrd="0" presId="urn:microsoft.com/office/officeart/2005/8/layout/default"/>
    <dgm:cxn modelId="{107256C4-D973-E24A-BEFD-F229A5A0C0EB}" type="presOf" srcId="{68234111-B57E-4683-BFC2-0B0A7EE7B5D4}" destId="{A5CE4A5D-2489-9747-9A30-3B039EED6CF0}" srcOrd="0" destOrd="0" presId="urn:microsoft.com/office/officeart/2005/8/layout/default"/>
    <dgm:cxn modelId="{677CA2C5-C219-4166-8007-70969288CA4B}" srcId="{3CAA3D7A-0006-4DB6-A037-A2E280F36777}" destId="{81BCBA1D-6C75-47F3-A741-563AF313C4C0}" srcOrd="1" destOrd="0" parTransId="{DE6D6B0D-6678-4DE2-95CF-9832F97C4ABA}" sibTransId="{116580A4-C63E-4B0E-AE68-A25138F425BA}"/>
    <dgm:cxn modelId="{378788CE-1C0C-1C4D-A6FC-DA90AEE596EC}" type="presOf" srcId="{81BCBA1D-6C75-47F3-A741-563AF313C4C0}" destId="{6DEBBD38-F25F-3445-B850-860268ADE59B}" srcOrd="0" destOrd="0" presId="urn:microsoft.com/office/officeart/2005/8/layout/default"/>
    <dgm:cxn modelId="{F821CDD0-107C-4E34-96DD-867C3234D27B}" srcId="{3CAA3D7A-0006-4DB6-A037-A2E280F36777}" destId="{C6429DF5-2D94-4739-9068-0E53D825C5F3}" srcOrd="10" destOrd="0" parTransId="{6A150A48-ECDC-4CD8-A93C-F9C65C2C2925}" sibTransId="{16EE22FD-2B4D-4E87-BB55-1081F5002451}"/>
    <dgm:cxn modelId="{DA6834D7-9075-4B21-8AD5-56138A039CA0}" srcId="{3CAA3D7A-0006-4DB6-A037-A2E280F36777}" destId="{04241EC2-F702-40D2-9054-3066CEC67E2E}" srcOrd="7" destOrd="0" parTransId="{247FB529-6ED8-466B-A34C-2A3643ACA03B}" sibTransId="{9D26F78E-6677-46A5-B324-0BC3ECEDFFFE}"/>
    <dgm:cxn modelId="{89594AE4-193A-BE43-AD3B-6405B26D8AA8}" type="presOf" srcId="{050D686B-5F83-4648-BDB9-DE639017108F}" destId="{B7E006F5-A196-D040-9A73-03332DF0603C}" srcOrd="0" destOrd="0" presId="urn:microsoft.com/office/officeart/2005/8/layout/default"/>
    <dgm:cxn modelId="{9A7033F0-3378-4A5F-AE25-64DEAA6C445B}" srcId="{3CAA3D7A-0006-4DB6-A037-A2E280F36777}" destId="{DD8A51FF-EE89-4FDA-A60C-06A54DD8B356}" srcOrd="2" destOrd="0" parTransId="{1A1F6008-AC2B-453E-88BD-79FDA3D08482}" sibTransId="{DA4C1306-5F1F-46C4-908F-1D3FFC67643A}"/>
    <dgm:cxn modelId="{87C607FC-0D19-4ED6-9B6B-4C8C85F0A3AF}" srcId="{3CAA3D7A-0006-4DB6-A037-A2E280F36777}" destId="{E9DB0A32-B075-464B-A8F8-DCA721986C2F}" srcOrd="0" destOrd="0" parTransId="{FF1825BD-CB4F-49F9-851B-610A6433B71B}" sibTransId="{48690490-6C95-4181-9E75-C233D74F28FC}"/>
    <dgm:cxn modelId="{D074E8FE-1A3D-414A-853B-26536DE9BB42}" type="presOf" srcId="{096E1963-6FF7-4903-9A18-DCCFEC7B44D7}" destId="{600D9473-45EF-D54B-B17A-6940368A8B39}" srcOrd="0" destOrd="0" presId="urn:microsoft.com/office/officeart/2005/8/layout/default"/>
    <dgm:cxn modelId="{F9C1BC34-4789-AA48-BCF4-86140FF13A9B}" type="presParOf" srcId="{9150CB17-CACF-844F-8A34-19E1689C7169}" destId="{CCCA6C6A-4DC2-7A45-815C-C0BCA72AED3A}" srcOrd="0" destOrd="0" presId="urn:microsoft.com/office/officeart/2005/8/layout/default"/>
    <dgm:cxn modelId="{3172732C-A6E8-4746-9FF6-FDB3BBC64BD7}" type="presParOf" srcId="{9150CB17-CACF-844F-8A34-19E1689C7169}" destId="{6A597E27-1488-6F47-9101-F204CA21E709}" srcOrd="1" destOrd="0" presId="urn:microsoft.com/office/officeart/2005/8/layout/default"/>
    <dgm:cxn modelId="{818B5925-0376-0947-932D-6BDD4D38F881}" type="presParOf" srcId="{9150CB17-CACF-844F-8A34-19E1689C7169}" destId="{6DEBBD38-F25F-3445-B850-860268ADE59B}" srcOrd="2" destOrd="0" presId="urn:microsoft.com/office/officeart/2005/8/layout/default"/>
    <dgm:cxn modelId="{297BDCE6-9B6E-694C-823E-D83C78035F6C}" type="presParOf" srcId="{9150CB17-CACF-844F-8A34-19E1689C7169}" destId="{4A0DF5FA-1F14-A14F-8DA7-E27878FA8E43}" srcOrd="3" destOrd="0" presId="urn:microsoft.com/office/officeart/2005/8/layout/default"/>
    <dgm:cxn modelId="{D83F086A-2717-524E-9C64-3978341FB4BA}" type="presParOf" srcId="{9150CB17-CACF-844F-8A34-19E1689C7169}" destId="{B9D960F0-8CF1-714D-8594-9CDE4DEAF4F0}" srcOrd="4" destOrd="0" presId="urn:microsoft.com/office/officeart/2005/8/layout/default"/>
    <dgm:cxn modelId="{D78CEF37-7E02-D84B-B820-132879622D88}" type="presParOf" srcId="{9150CB17-CACF-844F-8A34-19E1689C7169}" destId="{D7E10C4A-A850-544D-9EA7-B0872E335E52}" srcOrd="5" destOrd="0" presId="urn:microsoft.com/office/officeart/2005/8/layout/default"/>
    <dgm:cxn modelId="{C76FBD82-81C4-7B41-AB1E-098F15195F23}" type="presParOf" srcId="{9150CB17-CACF-844F-8A34-19E1689C7169}" destId="{F538281B-C865-BF4A-ABAE-7899C78D232F}" srcOrd="6" destOrd="0" presId="urn:microsoft.com/office/officeart/2005/8/layout/default"/>
    <dgm:cxn modelId="{9E6A7A84-0803-3442-9319-63972230C396}" type="presParOf" srcId="{9150CB17-CACF-844F-8A34-19E1689C7169}" destId="{5EF32A51-C445-E447-ADF4-0CDA993D4D8B}" srcOrd="7" destOrd="0" presId="urn:microsoft.com/office/officeart/2005/8/layout/default"/>
    <dgm:cxn modelId="{D438B12E-80B6-BF42-91E6-1243D5398353}" type="presParOf" srcId="{9150CB17-CACF-844F-8A34-19E1689C7169}" destId="{CAD70DBE-1274-A348-B199-9BF2F0BABAEC}" srcOrd="8" destOrd="0" presId="urn:microsoft.com/office/officeart/2005/8/layout/default"/>
    <dgm:cxn modelId="{A31C87B8-6CB3-6A4C-92F7-6FACD5B943D5}" type="presParOf" srcId="{9150CB17-CACF-844F-8A34-19E1689C7169}" destId="{1E413543-E26B-624E-A7ED-AF8DE2543DF7}" srcOrd="9" destOrd="0" presId="urn:microsoft.com/office/officeart/2005/8/layout/default"/>
    <dgm:cxn modelId="{0482C660-32FB-4D4F-9D8F-7DC849610FC0}" type="presParOf" srcId="{9150CB17-CACF-844F-8A34-19E1689C7169}" destId="{35AB1529-B1D9-5F4C-8683-A5A1E23BAEBB}" srcOrd="10" destOrd="0" presId="urn:microsoft.com/office/officeart/2005/8/layout/default"/>
    <dgm:cxn modelId="{F94603AD-9F0C-0542-AA02-3F771C80BBE3}" type="presParOf" srcId="{9150CB17-CACF-844F-8A34-19E1689C7169}" destId="{C6F0E0E0-2D60-864B-91D2-A4733AD5C735}" srcOrd="11" destOrd="0" presId="urn:microsoft.com/office/officeart/2005/8/layout/default"/>
    <dgm:cxn modelId="{5E138E2A-89FF-7E48-B4D2-6C09A42C64F7}" type="presParOf" srcId="{9150CB17-CACF-844F-8A34-19E1689C7169}" destId="{17F23D05-5FD9-7C42-AEE6-0F604569FFC9}" srcOrd="12" destOrd="0" presId="urn:microsoft.com/office/officeart/2005/8/layout/default"/>
    <dgm:cxn modelId="{B7B42D5D-9728-DD42-9AB1-5EF14BB1ABA9}" type="presParOf" srcId="{9150CB17-CACF-844F-8A34-19E1689C7169}" destId="{1C16DD3A-5FA8-684B-9C75-4CC03CE889EB}" srcOrd="13" destOrd="0" presId="urn:microsoft.com/office/officeart/2005/8/layout/default"/>
    <dgm:cxn modelId="{4BD491C3-680D-E24E-904A-43194DC8C098}" type="presParOf" srcId="{9150CB17-CACF-844F-8A34-19E1689C7169}" destId="{5EC702B6-1803-114A-BB02-14492E9B6284}" srcOrd="14" destOrd="0" presId="urn:microsoft.com/office/officeart/2005/8/layout/default"/>
    <dgm:cxn modelId="{8E6D0842-F255-6F45-83EE-217A91BBCABF}" type="presParOf" srcId="{9150CB17-CACF-844F-8A34-19E1689C7169}" destId="{FB7040E5-891C-8B49-B9F2-3B8CEF30C4C7}" srcOrd="15" destOrd="0" presId="urn:microsoft.com/office/officeart/2005/8/layout/default"/>
    <dgm:cxn modelId="{459D1E58-3378-A348-9FAF-97563FEBFC92}" type="presParOf" srcId="{9150CB17-CACF-844F-8A34-19E1689C7169}" destId="{600D9473-45EF-D54B-B17A-6940368A8B39}" srcOrd="16" destOrd="0" presId="urn:microsoft.com/office/officeart/2005/8/layout/default"/>
    <dgm:cxn modelId="{A9FFF8FE-8B30-684A-8B53-583835147815}" type="presParOf" srcId="{9150CB17-CACF-844F-8A34-19E1689C7169}" destId="{D3769298-D16E-5C49-BE13-C6128F4907E8}" srcOrd="17" destOrd="0" presId="urn:microsoft.com/office/officeart/2005/8/layout/default"/>
    <dgm:cxn modelId="{1F48C9BE-14E2-9545-8111-27E921ACB601}" type="presParOf" srcId="{9150CB17-CACF-844F-8A34-19E1689C7169}" destId="{A5CE4A5D-2489-9747-9A30-3B039EED6CF0}" srcOrd="18" destOrd="0" presId="urn:microsoft.com/office/officeart/2005/8/layout/default"/>
    <dgm:cxn modelId="{B751F428-5996-C349-A6FF-16E204865ACD}" type="presParOf" srcId="{9150CB17-CACF-844F-8A34-19E1689C7169}" destId="{38CBB5D8-EFD5-1F45-8F60-E33AD0F5C109}" srcOrd="19" destOrd="0" presId="urn:microsoft.com/office/officeart/2005/8/layout/default"/>
    <dgm:cxn modelId="{55227297-0DF6-D746-949C-00C25CE192BE}" type="presParOf" srcId="{9150CB17-CACF-844F-8A34-19E1689C7169}" destId="{6A3CB129-2226-3F43-99F1-057BDF45AF6A}" srcOrd="20" destOrd="0" presId="urn:microsoft.com/office/officeart/2005/8/layout/default"/>
    <dgm:cxn modelId="{CDFA30BC-926D-5D4C-8098-424991402E41}" type="presParOf" srcId="{9150CB17-CACF-844F-8A34-19E1689C7169}" destId="{C0BBB440-F8E5-1E42-9173-C66E929012BE}" srcOrd="21" destOrd="0" presId="urn:microsoft.com/office/officeart/2005/8/layout/default"/>
    <dgm:cxn modelId="{B7FCC0E6-CD66-8F44-88F6-78C1AF507891}" type="presParOf" srcId="{9150CB17-CACF-844F-8A34-19E1689C7169}" destId="{B7E006F5-A196-D040-9A73-03332DF0603C}" srcOrd="2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7327F4C-9BAE-4581-96FE-4D5EE538DB21}" type="doc">
      <dgm:prSet loTypeId="urn:microsoft.com/office/officeart/2005/8/layout/process4" loCatId="process" qsTypeId="urn:microsoft.com/office/officeart/2005/8/quickstyle/simple1" qsCatId="simple" csTypeId="urn:microsoft.com/office/officeart/2005/8/colors/colorful1" csCatId="colorful" phldr="1"/>
      <dgm:spPr/>
      <dgm:t>
        <a:bodyPr/>
        <a:lstStyle/>
        <a:p>
          <a:endParaRPr lang="en-US"/>
        </a:p>
      </dgm:t>
    </dgm:pt>
    <dgm:pt modelId="{AB323873-8CE1-4166-AD30-154E6238823B}">
      <dgm:prSet/>
      <dgm:spPr/>
      <dgm:t>
        <a:bodyPr/>
        <a:lstStyle/>
        <a:p>
          <a:r>
            <a:rPr lang="en-US"/>
            <a:t>Review the International Student Exchange Network’s Excellent “Before You Go” section inclusive of ”</a:t>
          </a:r>
          <a:r>
            <a:rPr lang="en-US">
              <a:hlinkClick xmlns:r="http://schemas.openxmlformats.org/officeDocument/2006/relationships" r:id="rId1"/>
            </a:rPr>
            <a:t>Country Handbooks</a:t>
          </a:r>
          <a:r>
            <a:rPr lang="en-US"/>
            <a:t>” for many popular destinations worldwide.</a:t>
          </a:r>
        </a:p>
      </dgm:t>
    </dgm:pt>
    <dgm:pt modelId="{57C9908E-A0ED-4130-A2AC-AC3F28DB6B7C}" type="parTrans" cxnId="{0DF56D65-5158-4079-89D7-90CAA3963620}">
      <dgm:prSet/>
      <dgm:spPr/>
      <dgm:t>
        <a:bodyPr/>
        <a:lstStyle/>
        <a:p>
          <a:endParaRPr lang="en-US"/>
        </a:p>
      </dgm:t>
    </dgm:pt>
    <dgm:pt modelId="{3FD6C7AB-87B8-46EA-8B56-04B70397C364}" type="sibTrans" cxnId="{0DF56D65-5158-4079-89D7-90CAA3963620}">
      <dgm:prSet/>
      <dgm:spPr/>
      <dgm:t>
        <a:bodyPr/>
        <a:lstStyle/>
        <a:p>
          <a:endParaRPr lang="en-US"/>
        </a:p>
      </dgm:t>
    </dgm:pt>
    <dgm:pt modelId="{AB79F6C2-8B25-4668-8C53-9712E5C0C224}">
      <dgm:prSet/>
      <dgm:spPr/>
      <dgm:t>
        <a:bodyPr/>
        <a:lstStyle/>
        <a:p>
          <a:r>
            <a:rPr lang="en-US">
              <a:hlinkClick xmlns:r="http://schemas.openxmlformats.org/officeDocument/2006/relationships" r:id="rId1"/>
            </a:rPr>
            <a:t>https://www.isepstudyabroad.org/before-you-go-abroad/country-handbooks</a:t>
          </a:r>
          <a:endParaRPr lang="en-US"/>
        </a:p>
      </dgm:t>
    </dgm:pt>
    <dgm:pt modelId="{BE4F9ADE-1EA0-4BDA-B2B6-0FC8934FDA8E}" type="parTrans" cxnId="{BE468803-B2BF-4449-BF3D-FC2E07C9457B}">
      <dgm:prSet/>
      <dgm:spPr/>
      <dgm:t>
        <a:bodyPr/>
        <a:lstStyle/>
        <a:p>
          <a:endParaRPr lang="en-US"/>
        </a:p>
      </dgm:t>
    </dgm:pt>
    <dgm:pt modelId="{77537707-8D9A-4C7B-A93A-C54401F7DD02}" type="sibTrans" cxnId="{BE468803-B2BF-4449-BF3D-FC2E07C9457B}">
      <dgm:prSet/>
      <dgm:spPr/>
      <dgm:t>
        <a:bodyPr/>
        <a:lstStyle/>
        <a:p>
          <a:endParaRPr lang="en-US"/>
        </a:p>
      </dgm:t>
    </dgm:pt>
    <dgm:pt modelId="{B5E2D741-18EA-437F-8150-2840BF9B016A}">
      <dgm:prSet/>
      <dgm:spPr>
        <a:solidFill>
          <a:schemeClr val="accent2">
            <a:lumMod val="50000"/>
          </a:schemeClr>
        </a:solidFill>
        <a:ln>
          <a:solidFill>
            <a:schemeClr val="accent2">
              <a:lumMod val="75000"/>
            </a:schemeClr>
          </a:solidFill>
        </a:ln>
      </dgm:spPr>
      <dgm:t>
        <a:bodyPr/>
        <a:lstStyle/>
        <a:p>
          <a:r>
            <a:rPr lang="en-US"/>
            <a:t>Get a brightly colored folder started now where you will place all your important documents in preparation for visa appointments, flights, move-in, acceptance letters etc.</a:t>
          </a:r>
        </a:p>
      </dgm:t>
    </dgm:pt>
    <dgm:pt modelId="{21B6D48D-B34D-42DB-B7A1-C536AD1B3451}" type="parTrans" cxnId="{7E137A70-4012-4CD2-9B39-5081D187467E}">
      <dgm:prSet/>
      <dgm:spPr/>
      <dgm:t>
        <a:bodyPr/>
        <a:lstStyle/>
        <a:p>
          <a:endParaRPr lang="en-US"/>
        </a:p>
      </dgm:t>
    </dgm:pt>
    <dgm:pt modelId="{4E731136-33C0-4CE8-9D78-A12B80C4C66A}" type="sibTrans" cxnId="{7E137A70-4012-4CD2-9B39-5081D187467E}">
      <dgm:prSet/>
      <dgm:spPr/>
      <dgm:t>
        <a:bodyPr/>
        <a:lstStyle/>
        <a:p>
          <a:endParaRPr lang="en-US"/>
        </a:p>
      </dgm:t>
    </dgm:pt>
    <dgm:pt modelId="{B234A8AE-D3CE-2748-AD99-91586EA1B622}" type="pres">
      <dgm:prSet presAssocID="{77327F4C-9BAE-4581-96FE-4D5EE538DB21}" presName="Name0" presStyleCnt="0">
        <dgm:presLayoutVars>
          <dgm:dir/>
          <dgm:animLvl val="lvl"/>
          <dgm:resizeHandles val="exact"/>
        </dgm:presLayoutVars>
      </dgm:prSet>
      <dgm:spPr/>
    </dgm:pt>
    <dgm:pt modelId="{112B242E-D1A0-0F43-9A6B-BCB7D1230DF3}" type="pres">
      <dgm:prSet presAssocID="{B5E2D741-18EA-437F-8150-2840BF9B016A}" presName="boxAndChildren" presStyleCnt="0"/>
      <dgm:spPr/>
    </dgm:pt>
    <dgm:pt modelId="{C2C2019F-1E2D-8446-9751-9A443F5F47CF}" type="pres">
      <dgm:prSet presAssocID="{B5E2D741-18EA-437F-8150-2840BF9B016A}" presName="parentTextBox" presStyleLbl="node1" presStyleIdx="0" presStyleCnt="2"/>
      <dgm:spPr/>
    </dgm:pt>
    <dgm:pt modelId="{40141764-3A4D-3F49-84F0-7871E669320F}" type="pres">
      <dgm:prSet presAssocID="{3FD6C7AB-87B8-46EA-8B56-04B70397C364}" presName="sp" presStyleCnt="0"/>
      <dgm:spPr/>
    </dgm:pt>
    <dgm:pt modelId="{DEDB5271-8584-5640-B56A-76DE2499CF95}" type="pres">
      <dgm:prSet presAssocID="{AB323873-8CE1-4166-AD30-154E6238823B}" presName="arrowAndChildren" presStyleCnt="0"/>
      <dgm:spPr/>
    </dgm:pt>
    <dgm:pt modelId="{961A0503-6E83-D94E-966E-9DA4BD4B3FD5}" type="pres">
      <dgm:prSet presAssocID="{AB323873-8CE1-4166-AD30-154E6238823B}" presName="parentTextArrow" presStyleLbl="node1" presStyleIdx="0" presStyleCnt="2"/>
      <dgm:spPr/>
    </dgm:pt>
    <dgm:pt modelId="{9D44FA36-F1A6-294F-A0DD-A450AC61FBF8}" type="pres">
      <dgm:prSet presAssocID="{AB323873-8CE1-4166-AD30-154E6238823B}" presName="arrow" presStyleLbl="node1" presStyleIdx="1" presStyleCnt="2"/>
      <dgm:spPr/>
    </dgm:pt>
    <dgm:pt modelId="{65FB13BB-0093-6447-A97B-8887880074D4}" type="pres">
      <dgm:prSet presAssocID="{AB323873-8CE1-4166-AD30-154E6238823B}" presName="descendantArrow" presStyleCnt="0"/>
      <dgm:spPr/>
    </dgm:pt>
    <dgm:pt modelId="{44DD0FA5-7C73-A343-B105-57DB0AEFDC31}" type="pres">
      <dgm:prSet presAssocID="{AB79F6C2-8B25-4668-8C53-9712E5C0C224}" presName="childTextArrow" presStyleLbl="fgAccFollowNode1" presStyleIdx="0" presStyleCnt="1">
        <dgm:presLayoutVars>
          <dgm:bulletEnabled val="1"/>
        </dgm:presLayoutVars>
      </dgm:prSet>
      <dgm:spPr/>
    </dgm:pt>
  </dgm:ptLst>
  <dgm:cxnLst>
    <dgm:cxn modelId="{BE468803-B2BF-4449-BF3D-FC2E07C9457B}" srcId="{AB323873-8CE1-4166-AD30-154E6238823B}" destId="{AB79F6C2-8B25-4668-8C53-9712E5C0C224}" srcOrd="0" destOrd="0" parTransId="{BE4F9ADE-1EA0-4BDA-B2B6-0FC8934FDA8E}" sibTransId="{77537707-8D9A-4C7B-A93A-C54401F7DD02}"/>
    <dgm:cxn modelId="{0DF56D65-5158-4079-89D7-90CAA3963620}" srcId="{77327F4C-9BAE-4581-96FE-4D5EE538DB21}" destId="{AB323873-8CE1-4166-AD30-154E6238823B}" srcOrd="0" destOrd="0" parTransId="{57C9908E-A0ED-4130-A2AC-AC3F28DB6B7C}" sibTransId="{3FD6C7AB-87B8-46EA-8B56-04B70397C364}"/>
    <dgm:cxn modelId="{0587C467-AE23-424D-8A8B-603F4601AE44}" type="presOf" srcId="{AB323873-8CE1-4166-AD30-154E6238823B}" destId="{961A0503-6E83-D94E-966E-9DA4BD4B3FD5}" srcOrd="0" destOrd="0" presId="urn:microsoft.com/office/officeart/2005/8/layout/process4"/>
    <dgm:cxn modelId="{64B58B49-EFEB-7B47-B310-7761E5891DE3}" type="presOf" srcId="{B5E2D741-18EA-437F-8150-2840BF9B016A}" destId="{C2C2019F-1E2D-8446-9751-9A443F5F47CF}" srcOrd="0" destOrd="0" presId="urn:microsoft.com/office/officeart/2005/8/layout/process4"/>
    <dgm:cxn modelId="{A30C9A69-DACE-A941-A531-D81C017F051B}" type="presOf" srcId="{AB323873-8CE1-4166-AD30-154E6238823B}" destId="{9D44FA36-F1A6-294F-A0DD-A450AC61FBF8}" srcOrd="1" destOrd="0" presId="urn:microsoft.com/office/officeart/2005/8/layout/process4"/>
    <dgm:cxn modelId="{7E137A70-4012-4CD2-9B39-5081D187467E}" srcId="{77327F4C-9BAE-4581-96FE-4D5EE538DB21}" destId="{B5E2D741-18EA-437F-8150-2840BF9B016A}" srcOrd="1" destOrd="0" parTransId="{21B6D48D-B34D-42DB-B7A1-C536AD1B3451}" sibTransId="{4E731136-33C0-4CE8-9D78-A12B80C4C66A}"/>
    <dgm:cxn modelId="{2EB28C51-6B62-2A47-913A-478E6A63CDEA}" type="presOf" srcId="{AB79F6C2-8B25-4668-8C53-9712E5C0C224}" destId="{44DD0FA5-7C73-A343-B105-57DB0AEFDC31}" srcOrd="0" destOrd="0" presId="urn:microsoft.com/office/officeart/2005/8/layout/process4"/>
    <dgm:cxn modelId="{D58B28C8-0190-3841-AA5A-4DF68791B2A4}" type="presOf" srcId="{77327F4C-9BAE-4581-96FE-4D5EE538DB21}" destId="{B234A8AE-D3CE-2748-AD99-91586EA1B622}" srcOrd="0" destOrd="0" presId="urn:microsoft.com/office/officeart/2005/8/layout/process4"/>
    <dgm:cxn modelId="{CD4BB0F2-C785-874A-8B2C-4D3FFB9462E1}" type="presParOf" srcId="{B234A8AE-D3CE-2748-AD99-91586EA1B622}" destId="{112B242E-D1A0-0F43-9A6B-BCB7D1230DF3}" srcOrd="0" destOrd="0" presId="urn:microsoft.com/office/officeart/2005/8/layout/process4"/>
    <dgm:cxn modelId="{C600D10D-519D-D144-9B44-6DB6D2BE0FC6}" type="presParOf" srcId="{112B242E-D1A0-0F43-9A6B-BCB7D1230DF3}" destId="{C2C2019F-1E2D-8446-9751-9A443F5F47CF}" srcOrd="0" destOrd="0" presId="urn:microsoft.com/office/officeart/2005/8/layout/process4"/>
    <dgm:cxn modelId="{32CA861C-F638-244E-91FA-D6C014C115CE}" type="presParOf" srcId="{B234A8AE-D3CE-2748-AD99-91586EA1B622}" destId="{40141764-3A4D-3F49-84F0-7871E669320F}" srcOrd="1" destOrd="0" presId="urn:microsoft.com/office/officeart/2005/8/layout/process4"/>
    <dgm:cxn modelId="{ADDB6070-80FB-0943-B802-99F778266434}" type="presParOf" srcId="{B234A8AE-D3CE-2748-AD99-91586EA1B622}" destId="{DEDB5271-8584-5640-B56A-76DE2499CF95}" srcOrd="2" destOrd="0" presId="urn:microsoft.com/office/officeart/2005/8/layout/process4"/>
    <dgm:cxn modelId="{BE56465E-C658-E94D-94DC-24DC35B92DAA}" type="presParOf" srcId="{DEDB5271-8584-5640-B56A-76DE2499CF95}" destId="{961A0503-6E83-D94E-966E-9DA4BD4B3FD5}" srcOrd="0" destOrd="0" presId="urn:microsoft.com/office/officeart/2005/8/layout/process4"/>
    <dgm:cxn modelId="{3968FB91-346D-8144-97B3-73DA9FB05DE7}" type="presParOf" srcId="{DEDB5271-8584-5640-B56A-76DE2499CF95}" destId="{9D44FA36-F1A6-294F-A0DD-A450AC61FBF8}" srcOrd="1" destOrd="0" presId="urn:microsoft.com/office/officeart/2005/8/layout/process4"/>
    <dgm:cxn modelId="{08B7C6C3-CCCA-4140-B21B-4B2C96B5E9FC}" type="presParOf" srcId="{DEDB5271-8584-5640-B56A-76DE2499CF95}" destId="{65FB13BB-0093-6447-A97B-8887880074D4}" srcOrd="2" destOrd="0" presId="urn:microsoft.com/office/officeart/2005/8/layout/process4"/>
    <dgm:cxn modelId="{27A10D21-F330-4445-AD9B-E6D22F049F0A}" type="presParOf" srcId="{65FB13BB-0093-6447-A97B-8887880074D4}" destId="{44DD0FA5-7C73-A343-B105-57DB0AEFDC31}"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EC73E25-5A6D-4A50-B52D-0A93E4C2C89C}"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4B8385FB-E232-4AEE-B5A0-C01CEE567598}">
      <dgm:prSet/>
      <dgm:spPr/>
      <dgm:t>
        <a:bodyPr/>
        <a:lstStyle/>
        <a:p>
          <a:pPr>
            <a:lnSpc>
              <a:spcPct val="100000"/>
            </a:lnSpc>
          </a:pPr>
          <a:r>
            <a:rPr lang="en-US"/>
            <a:t>Search all possible airlines and budget airline websites.</a:t>
          </a:r>
        </a:p>
      </dgm:t>
    </dgm:pt>
    <dgm:pt modelId="{57604374-D182-4392-AD11-110F85B70082}" type="parTrans" cxnId="{8EE40C58-B58E-4C11-BEFD-BAE91EB39018}">
      <dgm:prSet/>
      <dgm:spPr/>
      <dgm:t>
        <a:bodyPr/>
        <a:lstStyle/>
        <a:p>
          <a:endParaRPr lang="en-US"/>
        </a:p>
      </dgm:t>
    </dgm:pt>
    <dgm:pt modelId="{F2BCF802-F2A0-46AA-A835-064E56FB5518}" type="sibTrans" cxnId="{8EE40C58-B58E-4C11-BEFD-BAE91EB39018}">
      <dgm:prSet/>
      <dgm:spPr/>
      <dgm:t>
        <a:bodyPr/>
        <a:lstStyle/>
        <a:p>
          <a:endParaRPr lang="en-US"/>
        </a:p>
      </dgm:t>
    </dgm:pt>
    <dgm:pt modelId="{00764191-D218-4ED3-AED4-5914F3184726}">
      <dgm:prSet/>
      <dgm:spPr/>
      <dgm:t>
        <a:bodyPr/>
        <a:lstStyle/>
        <a:p>
          <a:pPr>
            <a:lnSpc>
              <a:spcPct val="100000"/>
            </a:lnSpc>
          </a:pPr>
          <a:r>
            <a:rPr lang="en-US" b="1">
              <a:solidFill>
                <a:schemeClr val="tx1"/>
              </a:solidFill>
              <a:hlinkClick xmlns:r="http://schemas.openxmlformats.org/officeDocument/2006/relationships" r:id="rId1">
                <a:extLst>
                  <a:ext uri="{A12FA001-AC4F-418D-AE19-62706E023703}">
                    <ahyp:hlinkClr xmlns:ahyp="http://schemas.microsoft.com/office/drawing/2018/hyperlinkcolor" val="tx"/>
                  </a:ext>
                </a:extLst>
              </a:hlinkClick>
            </a:rPr>
            <a:t>http://www.kayak.com/</a:t>
          </a:r>
          <a:endParaRPr lang="en-US" b="1">
            <a:solidFill>
              <a:schemeClr val="tx1"/>
            </a:solidFill>
          </a:endParaRPr>
        </a:p>
      </dgm:t>
    </dgm:pt>
    <dgm:pt modelId="{1CA586CD-6EEE-425F-94AF-9CA27F6C41CB}" type="parTrans" cxnId="{23E2E1C8-BB2B-4660-B59D-0668CD12C451}">
      <dgm:prSet/>
      <dgm:spPr/>
      <dgm:t>
        <a:bodyPr/>
        <a:lstStyle/>
        <a:p>
          <a:endParaRPr lang="en-US"/>
        </a:p>
      </dgm:t>
    </dgm:pt>
    <dgm:pt modelId="{C71B7E1D-9AAC-4339-85C1-9DE1A19213BA}" type="sibTrans" cxnId="{23E2E1C8-BB2B-4660-B59D-0668CD12C451}">
      <dgm:prSet/>
      <dgm:spPr/>
      <dgm:t>
        <a:bodyPr/>
        <a:lstStyle/>
        <a:p>
          <a:endParaRPr lang="en-US"/>
        </a:p>
      </dgm:t>
    </dgm:pt>
    <dgm:pt modelId="{F85062D1-8543-4410-BB76-7BC8349E88C5}">
      <dgm:prSet/>
      <dgm:spPr/>
      <dgm:t>
        <a:bodyPr/>
        <a:lstStyle/>
        <a:p>
          <a:pPr>
            <a:lnSpc>
              <a:spcPct val="100000"/>
            </a:lnSpc>
          </a:pPr>
          <a:r>
            <a:rPr lang="en-US" b="1">
              <a:solidFill>
                <a:schemeClr val="tx1"/>
              </a:solidFill>
              <a:hlinkClick xmlns:r="http://schemas.openxmlformats.org/officeDocument/2006/relationships" r:id="rId2">
                <a:extLst>
                  <a:ext uri="{A12FA001-AC4F-418D-AE19-62706E023703}">
                    <ahyp:hlinkClr xmlns:ahyp="http://schemas.microsoft.com/office/drawing/2018/hyperlinkcolor" val="tx"/>
                  </a:ext>
                </a:extLst>
              </a:hlinkClick>
            </a:rPr>
            <a:t>www.statravel.com/</a:t>
          </a:r>
          <a:endParaRPr lang="en-US" b="1">
            <a:solidFill>
              <a:schemeClr val="tx1"/>
            </a:solidFill>
          </a:endParaRPr>
        </a:p>
      </dgm:t>
    </dgm:pt>
    <dgm:pt modelId="{290247B1-7945-4809-836A-4AC50C442AFE}" type="parTrans" cxnId="{76A56B45-2656-4892-9BAE-E749165EFAC0}">
      <dgm:prSet/>
      <dgm:spPr/>
      <dgm:t>
        <a:bodyPr/>
        <a:lstStyle/>
        <a:p>
          <a:endParaRPr lang="en-US"/>
        </a:p>
      </dgm:t>
    </dgm:pt>
    <dgm:pt modelId="{35233F1E-4989-4098-9A07-C4D43048B708}" type="sibTrans" cxnId="{76A56B45-2656-4892-9BAE-E749165EFAC0}">
      <dgm:prSet/>
      <dgm:spPr/>
      <dgm:t>
        <a:bodyPr/>
        <a:lstStyle/>
        <a:p>
          <a:endParaRPr lang="en-US"/>
        </a:p>
      </dgm:t>
    </dgm:pt>
    <dgm:pt modelId="{A093CE34-FF15-409B-82F5-41D3A0AB3EC7}">
      <dgm:prSet/>
      <dgm:spPr/>
      <dgm:t>
        <a:bodyPr/>
        <a:lstStyle/>
        <a:p>
          <a:pPr>
            <a:lnSpc>
              <a:spcPct val="100000"/>
            </a:lnSpc>
          </a:pPr>
          <a:r>
            <a:rPr lang="en-US" b="1">
              <a:solidFill>
                <a:schemeClr val="tx1"/>
              </a:solidFill>
              <a:hlinkClick xmlns:r="http://schemas.openxmlformats.org/officeDocument/2006/relationships" r:id="rId3">
                <a:extLst>
                  <a:ext uri="{A12FA001-AC4F-418D-AE19-62706E023703}">
                    <ahyp:hlinkClr xmlns:ahyp="http://schemas.microsoft.com/office/drawing/2018/hyperlinkcolor" val="tx"/>
                  </a:ext>
                </a:extLst>
              </a:hlinkClick>
            </a:rPr>
            <a:t>www.studentuniverse.com/</a:t>
          </a:r>
          <a:endParaRPr lang="en-US" b="1">
            <a:solidFill>
              <a:schemeClr val="tx1"/>
            </a:solidFill>
          </a:endParaRPr>
        </a:p>
      </dgm:t>
    </dgm:pt>
    <dgm:pt modelId="{660C2FD3-FFBC-4A44-BBAB-153CDC6AB2F3}" type="parTrans" cxnId="{81F26445-8CBE-4B4F-8259-6BBCC4A3383E}">
      <dgm:prSet/>
      <dgm:spPr/>
      <dgm:t>
        <a:bodyPr/>
        <a:lstStyle/>
        <a:p>
          <a:endParaRPr lang="en-US"/>
        </a:p>
      </dgm:t>
    </dgm:pt>
    <dgm:pt modelId="{EDDB0525-8D04-453F-BFA6-2C1D6168CE0D}" type="sibTrans" cxnId="{81F26445-8CBE-4B4F-8259-6BBCC4A3383E}">
      <dgm:prSet/>
      <dgm:spPr/>
      <dgm:t>
        <a:bodyPr/>
        <a:lstStyle/>
        <a:p>
          <a:endParaRPr lang="en-US"/>
        </a:p>
      </dgm:t>
    </dgm:pt>
    <dgm:pt modelId="{5DA6E1EB-FC59-42E7-9DE9-06DBC6CBA840}">
      <dgm:prSet/>
      <dgm:spPr/>
      <dgm:t>
        <a:bodyPr/>
        <a:lstStyle/>
        <a:p>
          <a:pPr>
            <a:lnSpc>
              <a:spcPct val="100000"/>
            </a:lnSpc>
          </a:pPr>
          <a:r>
            <a:rPr lang="en-US"/>
            <a:t>When possible, book directly with an airline and read the fine print…especially for change fees.  </a:t>
          </a:r>
        </a:p>
      </dgm:t>
    </dgm:pt>
    <dgm:pt modelId="{C6D57689-D6AD-4B0C-B3CF-34513B46724F}" type="parTrans" cxnId="{5346A9D9-B871-41C8-B9E7-FFA0BA1F6C4D}">
      <dgm:prSet/>
      <dgm:spPr/>
      <dgm:t>
        <a:bodyPr/>
        <a:lstStyle/>
        <a:p>
          <a:endParaRPr lang="en-US"/>
        </a:p>
      </dgm:t>
    </dgm:pt>
    <dgm:pt modelId="{ADBC1C39-2D8D-44D2-908B-643C4B65FD38}" type="sibTrans" cxnId="{5346A9D9-B871-41C8-B9E7-FFA0BA1F6C4D}">
      <dgm:prSet/>
      <dgm:spPr/>
      <dgm:t>
        <a:bodyPr/>
        <a:lstStyle/>
        <a:p>
          <a:endParaRPr lang="en-US"/>
        </a:p>
      </dgm:t>
    </dgm:pt>
    <dgm:pt modelId="{3C8A279B-EBA1-4E1D-AC97-A84608776A56}">
      <dgm:prSet/>
      <dgm:spPr/>
      <dgm:t>
        <a:bodyPr/>
        <a:lstStyle/>
        <a:p>
          <a:pPr>
            <a:lnSpc>
              <a:spcPct val="100000"/>
            </a:lnSpc>
          </a:pPr>
          <a:r>
            <a:rPr lang="en-US"/>
            <a:t>Sign up for your airline</a:t>
          </a:r>
          <a:r>
            <a:rPr lang="ja-JP"/>
            <a:t>’</a:t>
          </a:r>
          <a:r>
            <a:rPr lang="en-US"/>
            <a:t>s frequent flyer program…lots of miles = free tickets/upgrades</a:t>
          </a:r>
        </a:p>
      </dgm:t>
    </dgm:pt>
    <dgm:pt modelId="{E2D99B0A-3EEE-4093-8E7F-78D81D7E0C48}" type="parTrans" cxnId="{E869D2EC-A106-4A87-8C8A-10213840F086}">
      <dgm:prSet/>
      <dgm:spPr/>
      <dgm:t>
        <a:bodyPr/>
        <a:lstStyle/>
        <a:p>
          <a:endParaRPr lang="en-US"/>
        </a:p>
      </dgm:t>
    </dgm:pt>
    <dgm:pt modelId="{72B42441-1DAA-4E8B-815A-5538F0970BFA}" type="sibTrans" cxnId="{E869D2EC-A106-4A87-8C8A-10213840F086}">
      <dgm:prSet/>
      <dgm:spPr/>
      <dgm:t>
        <a:bodyPr/>
        <a:lstStyle/>
        <a:p>
          <a:endParaRPr lang="en-US"/>
        </a:p>
      </dgm:t>
    </dgm:pt>
    <dgm:pt modelId="{9EC343E3-72B2-4309-9135-E436347622AF}">
      <dgm:prSet/>
      <dgm:spPr/>
      <dgm:t>
        <a:bodyPr/>
        <a:lstStyle/>
        <a:p>
          <a:pPr>
            <a:lnSpc>
              <a:spcPct val="100000"/>
            </a:lnSpc>
          </a:pPr>
          <a:r>
            <a:rPr lang="en-US"/>
            <a:t>Try to fly in the middle of the week instead of a weekend. The prices are usually cheaper. </a:t>
          </a:r>
        </a:p>
      </dgm:t>
    </dgm:pt>
    <dgm:pt modelId="{B25D6F65-DBA4-4C21-9711-E365E75B9A56}" type="parTrans" cxnId="{93358838-E892-49E4-ACF8-F68EC824C67B}">
      <dgm:prSet/>
      <dgm:spPr/>
      <dgm:t>
        <a:bodyPr/>
        <a:lstStyle/>
        <a:p>
          <a:endParaRPr lang="en-US"/>
        </a:p>
      </dgm:t>
    </dgm:pt>
    <dgm:pt modelId="{39A041E7-2982-4939-8C7B-F0E854E4B7BB}" type="sibTrans" cxnId="{93358838-E892-49E4-ACF8-F68EC824C67B}">
      <dgm:prSet/>
      <dgm:spPr/>
      <dgm:t>
        <a:bodyPr/>
        <a:lstStyle/>
        <a:p>
          <a:endParaRPr lang="en-US"/>
        </a:p>
      </dgm:t>
    </dgm:pt>
    <dgm:pt modelId="{A6EA8E7D-C122-AC46-821A-2CFBE905A5F5}">
      <dgm:prSet/>
      <dgm:spPr/>
      <dgm:t>
        <a:bodyPr/>
        <a:lstStyle/>
        <a:p>
          <a:pPr>
            <a:lnSpc>
              <a:spcPct val="100000"/>
            </a:lnSpc>
          </a:pPr>
          <a:r>
            <a:rPr lang="en-US"/>
            <a:t>Adding Trip Cancellation Insurance is Highly Advisable</a:t>
          </a:r>
        </a:p>
      </dgm:t>
    </dgm:pt>
    <dgm:pt modelId="{45416A05-1500-0649-A62A-C80393B2AB27}" type="parTrans" cxnId="{C73CE3C5-297E-AE4C-BC19-B7DE9B349FFB}">
      <dgm:prSet/>
      <dgm:spPr/>
      <dgm:t>
        <a:bodyPr/>
        <a:lstStyle/>
        <a:p>
          <a:endParaRPr lang="en-US"/>
        </a:p>
      </dgm:t>
    </dgm:pt>
    <dgm:pt modelId="{813EEE00-D801-7440-BF4C-837C200A1465}" type="sibTrans" cxnId="{C73CE3C5-297E-AE4C-BC19-B7DE9B349FFB}">
      <dgm:prSet/>
      <dgm:spPr/>
    </dgm:pt>
    <dgm:pt modelId="{434B70B8-B2EB-4D2C-B425-99176821FD3B}" type="pres">
      <dgm:prSet presAssocID="{BEC73E25-5A6D-4A50-B52D-0A93E4C2C89C}" presName="root" presStyleCnt="0">
        <dgm:presLayoutVars>
          <dgm:dir/>
          <dgm:resizeHandles val="exact"/>
        </dgm:presLayoutVars>
      </dgm:prSet>
      <dgm:spPr/>
    </dgm:pt>
    <dgm:pt modelId="{67683B13-0728-4568-9A30-D6353CBA8DB7}" type="pres">
      <dgm:prSet presAssocID="{4B8385FB-E232-4AEE-B5A0-C01CEE567598}" presName="compNode" presStyleCnt="0"/>
      <dgm:spPr/>
    </dgm:pt>
    <dgm:pt modelId="{FFF906B7-0654-444D-9AEB-DBE2FF7320D1}" type="pres">
      <dgm:prSet presAssocID="{4B8385FB-E232-4AEE-B5A0-C01CEE567598}" presName="bgRect" presStyleLbl="bgShp" presStyleIdx="0" presStyleCnt="5"/>
      <dgm:spPr/>
    </dgm:pt>
    <dgm:pt modelId="{B2BE182D-409C-4750-B8C6-43595F06F617}" type="pres">
      <dgm:prSet presAssocID="{4B8385FB-E232-4AEE-B5A0-C01CEE567598}" presName="iconRect" presStyleLbl="node1" presStyleIdx="0" presStyleCnt="5"/>
      <dgm:spPr>
        <a:blipFill>
          <a:blip xmlns:r="http://schemas.openxmlformats.org/officeDocument/2006/relationships"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a:ln>
          <a:noFill/>
        </a:ln>
      </dgm:spPr>
      <dgm:extLst>
        <a:ext uri="{E40237B7-FDA0-4F09-8148-C483321AD2D9}">
          <dgm14:cNvPr xmlns:dgm14="http://schemas.microsoft.com/office/drawing/2010/diagram" id="0" name="" descr="Airplane"/>
        </a:ext>
      </dgm:extLst>
    </dgm:pt>
    <dgm:pt modelId="{F8C0C7C7-918F-4EF8-ABDA-B3DF3417EA85}" type="pres">
      <dgm:prSet presAssocID="{4B8385FB-E232-4AEE-B5A0-C01CEE567598}" presName="spaceRect" presStyleCnt="0"/>
      <dgm:spPr/>
    </dgm:pt>
    <dgm:pt modelId="{00088EF5-DE72-4673-852E-55D3F17B4028}" type="pres">
      <dgm:prSet presAssocID="{4B8385FB-E232-4AEE-B5A0-C01CEE567598}" presName="parTx" presStyleLbl="revTx" presStyleIdx="0" presStyleCnt="6">
        <dgm:presLayoutVars>
          <dgm:chMax val="0"/>
          <dgm:chPref val="0"/>
        </dgm:presLayoutVars>
      </dgm:prSet>
      <dgm:spPr/>
    </dgm:pt>
    <dgm:pt modelId="{0522E206-BD77-4B29-B159-3E01E698A6CC}" type="pres">
      <dgm:prSet presAssocID="{4B8385FB-E232-4AEE-B5A0-C01CEE567598}" presName="desTx" presStyleLbl="revTx" presStyleIdx="1" presStyleCnt="6" custScaleX="105561">
        <dgm:presLayoutVars/>
      </dgm:prSet>
      <dgm:spPr/>
    </dgm:pt>
    <dgm:pt modelId="{47A02B45-F90C-48EF-AEAB-5B7877B29509}" type="pres">
      <dgm:prSet presAssocID="{F2BCF802-F2A0-46AA-A835-064E56FB5518}" presName="sibTrans" presStyleCnt="0"/>
      <dgm:spPr/>
    </dgm:pt>
    <dgm:pt modelId="{9FE169F9-0414-4C64-9968-7527A66F9307}" type="pres">
      <dgm:prSet presAssocID="{5DA6E1EB-FC59-42E7-9DE9-06DBC6CBA840}" presName="compNode" presStyleCnt="0"/>
      <dgm:spPr/>
    </dgm:pt>
    <dgm:pt modelId="{4DE4F2E1-8DF8-47F2-BA07-822E83EC00DD}" type="pres">
      <dgm:prSet presAssocID="{5DA6E1EB-FC59-42E7-9DE9-06DBC6CBA840}" presName="bgRect" presStyleLbl="bgShp" presStyleIdx="1" presStyleCnt="5"/>
      <dgm:spPr/>
    </dgm:pt>
    <dgm:pt modelId="{D6559624-DFE3-4E34-B1E2-2EAD5BB27A52}" type="pres">
      <dgm:prSet presAssocID="{5DA6E1EB-FC59-42E7-9DE9-06DBC6CBA840}" presName="iconRect" presStyleLbl="node1" presStyleIdx="1" presStyleCnt="5"/>
      <dgm:spPr>
        <a:blipFill>
          <a:blip xmlns:r="http://schemas.openxmlformats.org/officeDocument/2006/relationships"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a:blipFill>
        <a:ln>
          <a:noFill/>
        </a:ln>
      </dgm:spPr>
      <dgm:extLst>
        <a:ext uri="{E40237B7-FDA0-4F09-8148-C483321AD2D9}">
          <dgm14:cNvPr xmlns:dgm14="http://schemas.microsoft.com/office/drawing/2010/diagram" id="0" name="" descr="Open Book"/>
        </a:ext>
      </dgm:extLst>
    </dgm:pt>
    <dgm:pt modelId="{9B5C08FB-00C9-40E3-8C98-2248898AE160}" type="pres">
      <dgm:prSet presAssocID="{5DA6E1EB-FC59-42E7-9DE9-06DBC6CBA840}" presName="spaceRect" presStyleCnt="0"/>
      <dgm:spPr/>
    </dgm:pt>
    <dgm:pt modelId="{DAA7366A-4C36-4BE7-BD4E-999511284EDC}" type="pres">
      <dgm:prSet presAssocID="{5DA6E1EB-FC59-42E7-9DE9-06DBC6CBA840}" presName="parTx" presStyleLbl="revTx" presStyleIdx="2" presStyleCnt="6">
        <dgm:presLayoutVars>
          <dgm:chMax val="0"/>
          <dgm:chPref val="0"/>
        </dgm:presLayoutVars>
      </dgm:prSet>
      <dgm:spPr/>
    </dgm:pt>
    <dgm:pt modelId="{CD84CB4F-F3D0-4B3A-8066-F3FAED267C3A}" type="pres">
      <dgm:prSet presAssocID="{ADBC1C39-2D8D-44D2-908B-643C4B65FD38}" presName="sibTrans" presStyleCnt="0"/>
      <dgm:spPr/>
    </dgm:pt>
    <dgm:pt modelId="{51431C31-0829-4073-891D-F62A12AFED0D}" type="pres">
      <dgm:prSet presAssocID="{3C8A279B-EBA1-4E1D-AC97-A84608776A56}" presName="compNode" presStyleCnt="0"/>
      <dgm:spPr/>
    </dgm:pt>
    <dgm:pt modelId="{E1B8F3B1-CAB8-4CB3-AA10-6E78BDA59839}" type="pres">
      <dgm:prSet presAssocID="{3C8A279B-EBA1-4E1D-AC97-A84608776A56}" presName="bgRect" presStyleLbl="bgShp" presStyleIdx="2" presStyleCnt="5"/>
      <dgm:spPr/>
    </dgm:pt>
    <dgm:pt modelId="{FE62316B-7175-4641-A0B1-967C05C70B07}" type="pres">
      <dgm:prSet presAssocID="{3C8A279B-EBA1-4E1D-AC97-A84608776A56}" presName="iconRect" presStyleLbl="node1" presStyleIdx="2" presStyleCnt="5"/>
      <dgm:spPr>
        <a:blipFill>
          <a:blip xmlns:r="http://schemas.openxmlformats.org/officeDocument/2006/relationships"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a:blipFill>
        <a:ln>
          <a:noFill/>
        </a:ln>
      </dgm:spPr>
      <dgm:extLst>
        <a:ext uri="{E40237B7-FDA0-4F09-8148-C483321AD2D9}">
          <dgm14:cNvPr xmlns:dgm14="http://schemas.microsoft.com/office/drawing/2010/diagram" id="0" name="" descr="Bitcoin"/>
        </a:ext>
      </dgm:extLst>
    </dgm:pt>
    <dgm:pt modelId="{D2F16575-EDEE-4B2F-A9B9-1D8E2A14EE6F}" type="pres">
      <dgm:prSet presAssocID="{3C8A279B-EBA1-4E1D-AC97-A84608776A56}" presName="spaceRect" presStyleCnt="0"/>
      <dgm:spPr/>
    </dgm:pt>
    <dgm:pt modelId="{7BB50CC0-93F9-4316-A4A5-A301BF48E3AE}" type="pres">
      <dgm:prSet presAssocID="{3C8A279B-EBA1-4E1D-AC97-A84608776A56}" presName="parTx" presStyleLbl="revTx" presStyleIdx="3" presStyleCnt="6">
        <dgm:presLayoutVars>
          <dgm:chMax val="0"/>
          <dgm:chPref val="0"/>
        </dgm:presLayoutVars>
      </dgm:prSet>
      <dgm:spPr/>
    </dgm:pt>
    <dgm:pt modelId="{DBF9C044-119A-4833-B4BF-15711CC4E5A8}" type="pres">
      <dgm:prSet presAssocID="{72B42441-1DAA-4E8B-815A-5538F0970BFA}" presName="sibTrans" presStyleCnt="0"/>
      <dgm:spPr/>
    </dgm:pt>
    <dgm:pt modelId="{B4E334BD-D2E7-4D7E-9CC7-D36EE75571A8}" type="pres">
      <dgm:prSet presAssocID="{9EC343E3-72B2-4309-9135-E436347622AF}" presName="compNode" presStyleCnt="0"/>
      <dgm:spPr/>
    </dgm:pt>
    <dgm:pt modelId="{CB12677C-C8A6-4E08-AF36-E7611FF69EE7}" type="pres">
      <dgm:prSet presAssocID="{9EC343E3-72B2-4309-9135-E436347622AF}" presName="bgRect" presStyleLbl="bgShp" presStyleIdx="3" presStyleCnt="5"/>
      <dgm:spPr/>
    </dgm:pt>
    <dgm:pt modelId="{EDF9CAC2-597D-4C7D-B5F0-D6E4BC858674}" type="pres">
      <dgm:prSet presAssocID="{9EC343E3-72B2-4309-9135-E436347622AF}" presName="iconRect" presStyleLbl="node1" presStyleIdx="3" presStyleCnt="5"/>
      <dgm:spPr>
        <a:blipFill>
          <a:blip xmlns:r="http://schemas.openxmlformats.org/officeDocument/2006/relationships"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a:blipFill>
        <a:ln>
          <a:noFill/>
        </a:ln>
      </dgm:spPr>
      <dgm:extLst>
        <a:ext uri="{E40237B7-FDA0-4F09-8148-C483321AD2D9}">
          <dgm14:cNvPr xmlns:dgm14="http://schemas.microsoft.com/office/drawing/2010/diagram" id="0" name="" descr="Dollar"/>
        </a:ext>
      </dgm:extLst>
    </dgm:pt>
    <dgm:pt modelId="{C612DB75-A4D2-4C16-98B2-0C0DEA1BE88A}" type="pres">
      <dgm:prSet presAssocID="{9EC343E3-72B2-4309-9135-E436347622AF}" presName="spaceRect" presStyleCnt="0"/>
      <dgm:spPr/>
    </dgm:pt>
    <dgm:pt modelId="{41AA32D4-D3AB-4413-B348-2AC49EFE8C31}" type="pres">
      <dgm:prSet presAssocID="{9EC343E3-72B2-4309-9135-E436347622AF}" presName="parTx" presStyleLbl="revTx" presStyleIdx="4" presStyleCnt="6">
        <dgm:presLayoutVars>
          <dgm:chMax val="0"/>
          <dgm:chPref val="0"/>
        </dgm:presLayoutVars>
      </dgm:prSet>
      <dgm:spPr/>
    </dgm:pt>
    <dgm:pt modelId="{D143F41F-5C87-AF4C-B675-8014CC074D6D}" type="pres">
      <dgm:prSet presAssocID="{39A041E7-2982-4939-8C7B-F0E854E4B7BB}" presName="sibTrans" presStyleCnt="0"/>
      <dgm:spPr/>
    </dgm:pt>
    <dgm:pt modelId="{1D5B07CF-685E-654F-BCE2-4A18659C60E9}" type="pres">
      <dgm:prSet presAssocID="{A6EA8E7D-C122-AC46-821A-2CFBE905A5F5}" presName="compNode" presStyleCnt="0"/>
      <dgm:spPr/>
    </dgm:pt>
    <dgm:pt modelId="{CC3ECEB9-36F3-5B47-AB1E-6F8B7C4A6A05}" type="pres">
      <dgm:prSet presAssocID="{A6EA8E7D-C122-AC46-821A-2CFBE905A5F5}" presName="bgRect" presStyleLbl="bgShp" presStyleIdx="4" presStyleCnt="5"/>
      <dgm:spPr/>
    </dgm:pt>
    <dgm:pt modelId="{B1494BAA-A31F-C648-B76A-C561A78A279F}" type="pres">
      <dgm:prSet presAssocID="{A6EA8E7D-C122-AC46-821A-2CFBE905A5F5}" presName="iconRect" presStyleLbl="node1" presStyleIdx="4" presStyleCnt="5"/>
      <dgm:spPr/>
    </dgm:pt>
    <dgm:pt modelId="{4AD9F49C-40B3-034D-BC03-E39EA267D048}" type="pres">
      <dgm:prSet presAssocID="{A6EA8E7D-C122-AC46-821A-2CFBE905A5F5}" presName="spaceRect" presStyleCnt="0"/>
      <dgm:spPr/>
    </dgm:pt>
    <dgm:pt modelId="{D714F206-45BF-7A4D-ADD8-2C80F863DA8D}" type="pres">
      <dgm:prSet presAssocID="{A6EA8E7D-C122-AC46-821A-2CFBE905A5F5}" presName="parTx" presStyleLbl="revTx" presStyleIdx="5" presStyleCnt="6">
        <dgm:presLayoutVars>
          <dgm:chMax val="0"/>
          <dgm:chPref val="0"/>
        </dgm:presLayoutVars>
      </dgm:prSet>
      <dgm:spPr/>
    </dgm:pt>
  </dgm:ptLst>
  <dgm:cxnLst>
    <dgm:cxn modelId="{93358838-E892-49E4-ACF8-F68EC824C67B}" srcId="{BEC73E25-5A6D-4A50-B52D-0A93E4C2C89C}" destId="{9EC343E3-72B2-4309-9135-E436347622AF}" srcOrd="3" destOrd="0" parTransId="{B25D6F65-DBA4-4C21-9711-E365E75B9A56}" sibTransId="{39A041E7-2982-4939-8C7B-F0E854E4B7BB}"/>
    <dgm:cxn modelId="{6054853A-7D37-3F41-A6C1-97F96376E59D}" type="presOf" srcId="{A6EA8E7D-C122-AC46-821A-2CFBE905A5F5}" destId="{D714F206-45BF-7A4D-ADD8-2C80F863DA8D}" srcOrd="0" destOrd="0" presId="urn:microsoft.com/office/officeart/2018/2/layout/IconVerticalSolidList"/>
    <dgm:cxn modelId="{9A300463-225D-4C54-B384-599152FFFDEC}" type="presOf" srcId="{00764191-D218-4ED3-AED4-5914F3184726}" destId="{0522E206-BD77-4B29-B159-3E01E698A6CC}" srcOrd="0" destOrd="0" presId="urn:microsoft.com/office/officeart/2018/2/layout/IconVerticalSolidList"/>
    <dgm:cxn modelId="{6EAE7A64-89F6-4359-85FA-2F2B22DCFD0B}" type="presOf" srcId="{BEC73E25-5A6D-4A50-B52D-0A93E4C2C89C}" destId="{434B70B8-B2EB-4D2C-B425-99176821FD3B}" srcOrd="0" destOrd="0" presId="urn:microsoft.com/office/officeart/2018/2/layout/IconVerticalSolidList"/>
    <dgm:cxn modelId="{81F26445-8CBE-4B4F-8259-6BBCC4A3383E}" srcId="{4B8385FB-E232-4AEE-B5A0-C01CEE567598}" destId="{A093CE34-FF15-409B-82F5-41D3A0AB3EC7}" srcOrd="2" destOrd="0" parTransId="{660C2FD3-FFBC-4A44-BBAB-153CDC6AB2F3}" sibTransId="{EDDB0525-8D04-453F-BFA6-2C1D6168CE0D}"/>
    <dgm:cxn modelId="{76A56B45-2656-4892-9BAE-E749165EFAC0}" srcId="{4B8385FB-E232-4AEE-B5A0-C01CEE567598}" destId="{F85062D1-8543-4410-BB76-7BC8349E88C5}" srcOrd="1" destOrd="0" parTransId="{290247B1-7945-4809-836A-4AC50C442AFE}" sibTransId="{35233F1E-4989-4098-9A07-C4D43048B708}"/>
    <dgm:cxn modelId="{8EE40C58-B58E-4C11-BEFD-BAE91EB39018}" srcId="{BEC73E25-5A6D-4A50-B52D-0A93E4C2C89C}" destId="{4B8385FB-E232-4AEE-B5A0-C01CEE567598}" srcOrd="0" destOrd="0" parTransId="{57604374-D182-4392-AD11-110F85B70082}" sibTransId="{F2BCF802-F2A0-46AA-A835-064E56FB5518}"/>
    <dgm:cxn modelId="{E7D24389-BE8F-4349-A6FA-AC2D6CDCA513}" type="presOf" srcId="{4B8385FB-E232-4AEE-B5A0-C01CEE567598}" destId="{00088EF5-DE72-4673-852E-55D3F17B4028}" srcOrd="0" destOrd="0" presId="urn:microsoft.com/office/officeart/2018/2/layout/IconVerticalSolidList"/>
    <dgm:cxn modelId="{02E4E197-2BE4-454C-B4E8-01C9F6C2134F}" type="presOf" srcId="{A093CE34-FF15-409B-82F5-41D3A0AB3EC7}" destId="{0522E206-BD77-4B29-B159-3E01E698A6CC}" srcOrd="0" destOrd="2" presId="urn:microsoft.com/office/officeart/2018/2/layout/IconVerticalSolidList"/>
    <dgm:cxn modelId="{1920689A-C486-46DA-BEB0-1BC40195AF1C}" type="presOf" srcId="{F85062D1-8543-4410-BB76-7BC8349E88C5}" destId="{0522E206-BD77-4B29-B159-3E01E698A6CC}" srcOrd="0" destOrd="1" presId="urn:microsoft.com/office/officeart/2018/2/layout/IconVerticalSolidList"/>
    <dgm:cxn modelId="{656CFFBF-DD0E-4919-A545-8293BE8D741A}" type="presOf" srcId="{9EC343E3-72B2-4309-9135-E436347622AF}" destId="{41AA32D4-D3AB-4413-B348-2AC49EFE8C31}" srcOrd="0" destOrd="0" presId="urn:microsoft.com/office/officeart/2018/2/layout/IconVerticalSolidList"/>
    <dgm:cxn modelId="{C73CE3C5-297E-AE4C-BC19-B7DE9B349FFB}" srcId="{BEC73E25-5A6D-4A50-B52D-0A93E4C2C89C}" destId="{A6EA8E7D-C122-AC46-821A-2CFBE905A5F5}" srcOrd="4" destOrd="0" parTransId="{45416A05-1500-0649-A62A-C80393B2AB27}" sibTransId="{813EEE00-D801-7440-BF4C-837C200A1465}"/>
    <dgm:cxn modelId="{23E2E1C8-BB2B-4660-B59D-0668CD12C451}" srcId="{4B8385FB-E232-4AEE-B5A0-C01CEE567598}" destId="{00764191-D218-4ED3-AED4-5914F3184726}" srcOrd="0" destOrd="0" parTransId="{1CA586CD-6EEE-425F-94AF-9CA27F6C41CB}" sibTransId="{C71B7E1D-9AAC-4339-85C1-9DE1A19213BA}"/>
    <dgm:cxn modelId="{ECD01DD5-7B1E-4E8F-8ED1-43BA6CF401F6}" type="presOf" srcId="{3C8A279B-EBA1-4E1D-AC97-A84608776A56}" destId="{7BB50CC0-93F9-4316-A4A5-A301BF48E3AE}" srcOrd="0" destOrd="0" presId="urn:microsoft.com/office/officeart/2018/2/layout/IconVerticalSolidList"/>
    <dgm:cxn modelId="{5346A9D9-B871-41C8-B9E7-FFA0BA1F6C4D}" srcId="{BEC73E25-5A6D-4A50-B52D-0A93E4C2C89C}" destId="{5DA6E1EB-FC59-42E7-9DE9-06DBC6CBA840}" srcOrd="1" destOrd="0" parTransId="{C6D57689-D6AD-4B0C-B3CF-34513B46724F}" sibTransId="{ADBC1C39-2D8D-44D2-908B-643C4B65FD38}"/>
    <dgm:cxn modelId="{7A65F2DA-08B0-4394-9BB3-FF8868A7FD90}" type="presOf" srcId="{5DA6E1EB-FC59-42E7-9DE9-06DBC6CBA840}" destId="{DAA7366A-4C36-4BE7-BD4E-999511284EDC}" srcOrd="0" destOrd="0" presId="urn:microsoft.com/office/officeart/2018/2/layout/IconVerticalSolidList"/>
    <dgm:cxn modelId="{E869D2EC-A106-4A87-8C8A-10213840F086}" srcId="{BEC73E25-5A6D-4A50-B52D-0A93E4C2C89C}" destId="{3C8A279B-EBA1-4E1D-AC97-A84608776A56}" srcOrd="2" destOrd="0" parTransId="{E2D99B0A-3EEE-4093-8E7F-78D81D7E0C48}" sibTransId="{72B42441-1DAA-4E8B-815A-5538F0970BFA}"/>
    <dgm:cxn modelId="{634BB7E0-8464-4CFF-9B4B-8D7CBD16D029}" type="presParOf" srcId="{434B70B8-B2EB-4D2C-B425-99176821FD3B}" destId="{67683B13-0728-4568-9A30-D6353CBA8DB7}" srcOrd="0" destOrd="0" presId="urn:microsoft.com/office/officeart/2018/2/layout/IconVerticalSolidList"/>
    <dgm:cxn modelId="{666E48D2-EC27-4032-8CC7-7E654808D573}" type="presParOf" srcId="{67683B13-0728-4568-9A30-D6353CBA8DB7}" destId="{FFF906B7-0654-444D-9AEB-DBE2FF7320D1}" srcOrd="0" destOrd="0" presId="urn:microsoft.com/office/officeart/2018/2/layout/IconVerticalSolidList"/>
    <dgm:cxn modelId="{0F436D6F-E29C-4D30-A9B8-A11D1EFB72E4}" type="presParOf" srcId="{67683B13-0728-4568-9A30-D6353CBA8DB7}" destId="{B2BE182D-409C-4750-B8C6-43595F06F617}" srcOrd="1" destOrd="0" presId="urn:microsoft.com/office/officeart/2018/2/layout/IconVerticalSolidList"/>
    <dgm:cxn modelId="{90E960DF-F15F-49A8-BE58-9C6EC133AC40}" type="presParOf" srcId="{67683B13-0728-4568-9A30-D6353CBA8DB7}" destId="{F8C0C7C7-918F-4EF8-ABDA-B3DF3417EA85}" srcOrd="2" destOrd="0" presId="urn:microsoft.com/office/officeart/2018/2/layout/IconVerticalSolidList"/>
    <dgm:cxn modelId="{E92B1D0E-54FD-4442-AE51-62DFECBABCA7}" type="presParOf" srcId="{67683B13-0728-4568-9A30-D6353CBA8DB7}" destId="{00088EF5-DE72-4673-852E-55D3F17B4028}" srcOrd="3" destOrd="0" presId="urn:microsoft.com/office/officeart/2018/2/layout/IconVerticalSolidList"/>
    <dgm:cxn modelId="{C9D1593A-0C17-49B8-9DAC-6A3498CAFE96}" type="presParOf" srcId="{67683B13-0728-4568-9A30-D6353CBA8DB7}" destId="{0522E206-BD77-4B29-B159-3E01E698A6CC}" srcOrd="4" destOrd="0" presId="urn:microsoft.com/office/officeart/2018/2/layout/IconVerticalSolidList"/>
    <dgm:cxn modelId="{BF9DFB38-5F10-4CAD-9E19-46D0196FD65E}" type="presParOf" srcId="{434B70B8-B2EB-4D2C-B425-99176821FD3B}" destId="{47A02B45-F90C-48EF-AEAB-5B7877B29509}" srcOrd="1" destOrd="0" presId="urn:microsoft.com/office/officeart/2018/2/layout/IconVerticalSolidList"/>
    <dgm:cxn modelId="{B43C4F91-20D8-457C-B827-65D92EB645AC}" type="presParOf" srcId="{434B70B8-B2EB-4D2C-B425-99176821FD3B}" destId="{9FE169F9-0414-4C64-9968-7527A66F9307}" srcOrd="2" destOrd="0" presId="urn:microsoft.com/office/officeart/2018/2/layout/IconVerticalSolidList"/>
    <dgm:cxn modelId="{1164E7C2-EDC8-40F9-8328-FB903A7B2FCF}" type="presParOf" srcId="{9FE169F9-0414-4C64-9968-7527A66F9307}" destId="{4DE4F2E1-8DF8-47F2-BA07-822E83EC00DD}" srcOrd="0" destOrd="0" presId="urn:microsoft.com/office/officeart/2018/2/layout/IconVerticalSolidList"/>
    <dgm:cxn modelId="{66407349-D4F6-4C14-B6C6-A6B4CE7E8E79}" type="presParOf" srcId="{9FE169F9-0414-4C64-9968-7527A66F9307}" destId="{D6559624-DFE3-4E34-B1E2-2EAD5BB27A52}" srcOrd="1" destOrd="0" presId="urn:microsoft.com/office/officeart/2018/2/layout/IconVerticalSolidList"/>
    <dgm:cxn modelId="{07C400C0-0F7C-4DAC-BC90-734E02870F5A}" type="presParOf" srcId="{9FE169F9-0414-4C64-9968-7527A66F9307}" destId="{9B5C08FB-00C9-40E3-8C98-2248898AE160}" srcOrd="2" destOrd="0" presId="urn:microsoft.com/office/officeart/2018/2/layout/IconVerticalSolidList"/>
    <dgm:cxn modelId="{375EA73C-8D71-4202-8BFB-38AC45DB31F6}" type="presParOf" srcId="{9FE169F9-0414-4C64-9968-7527A66F9307}" destId="{DAA7366A-4C36-4BE7-BD4E-999511284EDC}" srcOrd="3" destOrd="0" presId="urn:microsoft.com/office/officeart/2018/2/layout/IconVerticalSolidList"/>
    <dgm:cxn modelId="{5842C4CA-76BB-4BEC-ADC5-A46D25414A78}" type="presParOf" srcId="{434B70B8-B2EB-4D2C-B425-99176821FD3B}" destId="{CD84CB4F-F3D0-4B3A-8066-F3FAED267C3A}" srcOrd="3" destOrd="0" presId="urn:microsoft.com/office/officeart/2018/2/layout/IconVerticalSolidList"/>
    <dgm:cxn modelId="{622C71E1-3853-4D4C-BAFB-506E4FB0AAFB}" type="presParOf" srcId="{434B70B8-B2EB-4D2C-B425-99176821FD3B}" destId="{51431C31-0829-4073-891D-F62A12AFED0D}" srcOrd="4" destOrd="0" presId="urn:microsoft.com/office/officeart/2018/2/layout/IconVerticalSolidList"/>
    <dgm:cxn modelId="{99C4F314-CA44-4CD6-86C3-D2B104224709}" type="presParOf" srcId="{51431C31-0829-4073-891D-F62A12AFED0D}" destId="{E1B8F3B1-CAB8-4CB3-AA10-6E78BDA59839}" srcOrd="0" destOrd="0" presId="urn:microsoft.com/office/officeart/2018/2/layout/IconVerticalSolidList"/>
    <dgm:cxn modelId="{51734B2C-7FB1-47DE-B9C6-0132F4B02D7A}" type="presParOf" srcId="{51431C31-0829-4073-891D-F62A12AFED0D}" destId="{FE62316B-7175-4641-A0B1-967C05C70B07}" srcOrd="1" destOrd="0" presId="urn:microsoft.com/office/officeart/2018/2/layout/IconVerticalSolidList"/>
    <dgm:cxn modelId="{17E2B6DD-C262-41B1-92C1-03F7D4212BB0}" type="presParOf" srcId="{51431C31-0829-4073-891D-F62A12AFED0D}" destId="{D2F16575-EDEE-4B2F-A9B9-1D8E2A14EE6F}" srcOrd="2" destOrd="0" presId="urn:microsoft.com/office/officeart/2018/2/layout/IconVerticalSolidList"/>
    <dgm:cxn modelId="{2C4E356E-3A1E-480B-B5B2-40F19F8148A5}" type="presParOf" srcId="{51431C31-0829-4073-891D-F62A12AFED0D}" destId="{7BB50CC0-93F9-4316-A4A5-A301BF48E3AE}" srcOrd="3" destOrd="0" presId="urn:microsoft.com/office/officeart/2018/2/layout/IconVerticalSolidList"/>
    <dgm:cxn modelId="{943CB128-AAE9-44B1-A923-831B3625B76A}" type="presParOf" srcId="{434B70B8-B2EB-4D2C-B425-99176821FD3B}" destId="{DBF9C044-119A-4833-B4BF-15711CC4E5A8}" srcOrd="5" destOrd="0" presId="urn:microsoft.com/office/officeart/2018/2/layout/IconVerticalSolidList"/>
    <dgm:cxn modelId="{5F4E0B61-11FC-411F-A415-EB0DF10F2330}" type="presParOf" srcId="{434B70B8-B2EB-4D2C-B425-99176821FD3B}" destId="{B4E334BD-D2E7-4D7E-9CC7-D36EE75571A8}" srcOrd="6" destOrd="0" presId="urn:microsoft.com/office/officeart/2018/2/layout/IconVerticalSolidList"/>
    <dgm:cxn modelId="{60F7AAB7-D989-43C0-8D3D-86A1AA4EE6C5}" type="presParOf" srcId="{B4E334BD-D2E7-4D7E-9CC7-D36EE75571A8}" destId="{CB12677C-C8A6-4E08-AF36-E7611FF69EE7}" srcOrd="0" destOrd="0" presId="urn:microsoft.com/office/officeart/2018/2/layout/IconVerticalSolidList"/>
    <dgm:cxn modelId="{D48E2F48-D133-413B-B567-965BBB62D777}" type="presParOf" srcId="{B4E334BD-D2E7-4D7E-9CC7-D36EE75571A8}" destId="{EDF9CAC2-597D-4C7D-B5F0-D6E4BC858674}" srcOrd="1" destOrd="0" presId="urn:microsoft.com/office/officeart/2018/2/layout/IconVerticalSolidList"/>
    <dgm:cxn modelId="{93C69265-DA54-4C2E-BCF9-F9BE32B2AF60}" type="presParOf" srcId="{B4E334BD-D2E7-4D7E-9CC7-D36EE75571A8}" destId="{C612DB75-A4D2-4C16-98B2-0C0DEA1BE88A}" srcOrd="2" destOrd="0" presId="urn:microsoft.com/office/officeart/2018/2/layout/IconVerticalSolidList"/>
    <dgm:cxn modelId="{3770A737-0D00-433F-B241-2642808F9958}" type="presParOf" srcId="{B4E334BD-D2E7-4D7E-9CC7-D36EE75571A8}" destId="{41AA32D4-D3AB-4413-B348-2AC49EFE8C31}" srcOrd="3" destOrd="0" presId="urn:microsoft.com/office/officeart/2018/2/layout/IconVerticalSolidList"/>
    <dgm:cxn modelId="{17246F67-EC22-5B43-BC7C-EA8D90C0EF7B}" type="presParOf" srcId="{434B70B8-B2EB-4D2C-B425-99176821FD3B}" destId="{D143F41F-5C87-AF4C-B675-8014CC074D6D}" srcOrd="7" destOrd="0" presId="urn:microsoft.com/office/officeart/2018/2/layout/IconVerticalSolidList"/>
    <dgm:cxn modelId="{3B5FD903-248F-B847-B027-AF4F2DCB5F9E}" type="presParOf" srcId="{434B70B8-B2EB-4D2C-B425-99176821FD3B}" destId="{1D5B07CF-685E-654F-BCE2-4A18659C60E9}" srcOrd="8" destOrd="0" presId="urn:microsoft.com/office/officeart/2018/2/layout/IconVerticalSolidList"/>
    <dgm:cxn modelId="{93D1EF6A-E608-3F44-90EC-D2962D373830}" type="presParOf" srcId="{1D5B07CF-685E-654F-BCE2-4A18659C60E9}" destId="{CC3ECEB9-36F3-5B47-AB1E-6F8B7C4A6A05}" srcOrd="0" destOrd="0" presId="urn:microsoft.com/office/officeart/2018/2/layout/IconVerticalSolidList"/>
    <dgm:cxn modelId="{DC2FF7EB-AB7A-6A4A-A390-BDEB6CA36772}" type="presParOf" srcId="{1D5B07CF-685E-654F-BCE2-4A18659C60E9}" destId="{B1494BAA-A31F-C648-B76A-C561A78A279F}" srcOrd="1" destOrd="0" presId="urn:microsoft.com/office/officeart/2018/2/layout/IconVerticalSolidList"/>
    <dgm:cxn modelId="{A71C0091-72EF-6D40-89A9-7CAEC92EE43A}" type="presParOf" srcId="{1D5B07CF-685E-654F-BCE2-4A18659C60E9}" destId="{4AD9F49C-40B3-034D-BC03-E39EA267D048}" srcOrd="2" destOrd="0" presId="urn:microsoft.com/office/officeart/2018/2/layout/IconVerticalSolidList"/>
    <dgm:cxn modelId="{B71CE794-A6C8-5040-974E-7C81AE6A79F2}" type="presParOf" srcId="{1D5B07CF-685E-654F-BCE2-4A18659C60E9}" destId="{D714F206-45BF-7A4D-ADD8-2C80F863DA8D}"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B471862-37E1-4B9C-8817-8F1566748F65}"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11309E2D-EE2E-46EB-BE18-C963A09E2026}">
      <dgm:prSet/>
      <dgm:spPr/>
      <dgm:t>
        <a:bodyPr/>
        <a:lstStyle/>
        <a:p>
          <a:r>
            <a:rPr lang="en-US"/>
            <a:t>Never hesitate to ask for directions when lost.  More often than not, locals are glad to help lost foreigners.  (PS Women ALWAYS help women!)</a:t>
          </a:r>
        </a:p>
      </dgm:t>
    </dgm:pt>
    <dgm:pt modelId="{A674DD54-26E7-438C-8E29-32A8B37931D4}" type="parTrans" cxnId="{E305F91D-B47E-4CEB-A55A-AD7FCCFB03E1}">
      <dgm:prSet/>
      <dgm:spPr/>
      <dgm:t>
        <a:bodyPr/>
        <a:lstStyle/>
        <a:p>
          <a:endParaRPr lang="en-US"/>
        </a:p>
      </dgm:t>
    </dgm:pt>
    <dgm:pt modelId="{9617C23D-3FF5-40D5-994D-6DC2A2F7F7C3}" type="sibTrans" cxnId="{E305F91D-B47E-4CEB-A55A-AD7FCCFB03E1}">
      <dgm:prSet/>
      <dgm:spPr/>
      <dgm:t>
        <a:bodyPr/>
        <a:lstStyle/>
        <a:p>
          <a:endParaRPr lang="en-US"/>
        </a:p>
      </dgm:t>
    </dgm:pt>
    <dgm:pt modelId="{D940DDC6-969F-438B-87B3-F1A2C3D2D8F4}">
      <dgm:prSet/>
      <dgm:spPr/>
      <dgm:t>
        <a:bodyPr/>
        <a:lstStyle/>
        <a:p>
          <a:r>
            <a:rPr lang="en-US"/>
            <a:t>Most signage should be in English as well as the host country</a:t>
          </a:r>
          <a:r>
            <a:rPr lang="ja-JP"/>
            <a:t>’</a:t>
          </a:r>
          <a:r>
            <a:rPr lang="en-US"/>
            <a:t>s language (even in Asia) when boarding the train or subway.</a:t>
          </a:r>
        </a:p>
      </dgm:t>
    </dgm:pt>
    <dgm:pt modelId="{1CE116C5-D5F8-4A3B-B55B-6899946ED9EF}" type="parTrans" cxnId="{30E6F108-88AA-4DCC-BF00-553A8A0B1942}">
      <dgm:prSet/>
      <dgm:spPr/>
      <dgm:t>
        <a:bodyPr/>
        <a:lstStyle/>
        <a:p>
          <a:endParaRPr lang="en-US"/>
        </a:p>
      </dgm:t>
    </dgm:pt>
    <dgm:pt modelId="{85C86080-DBEC-40E1-ABE9-F91F8A515664}" type="sibTrans" cxnId="{30E6F108-88AA-4DCC-BF00-553A8A0B1942}">
      <dgm:prSet/>
      <dgm:spPr/>
      <dgm:t>
        <a:bodyPr/>
        <a:lstStyle/>
        <a:p>
          <a:endParaRPr lang="en-US"/>
        </a:p>
      </dgm:t>
    </dgm:pt>
    <dgm:pt modelId="{C00F35BF-5AA4-41A0-97A2-16089069DE23}">
      <dgm:prSet/>
      <dgm:spPr/>
      <dgm:t>
        <a:bodyPr/>
        <a:lstStyle/>
        <a:p>
          <a:r>
            <a:rPr lang="en-US"/>
            <a:t>If at all possible, ask for a schedule outlining bus/train arrivals and departures.  Be aware of holiday closures or limited service, especially on Sundays.  Plan ahead!</a:t>
          </a:r>
        </a:p>
      </dgm:t>
    </dgm:pt>
    <dgm:pt modelId="{BACD5FAB-1A95-4685-8A47-2662A19296B0}" type="parTrans" cxnId="{A04A226F-A0E3-461E-9C0F-E340C44B6D10}">
      <dgm:prSet/>
      <dgm:spPr/>
      <dgm:t>
        <a:bodyPr/>
        <a:lstStyle/>
        <a:p>
          <a:endParaRPr lang="en-US"/>
        </a:p>
      </dgm:t>
    </dgm:pt>
    <dgm:pt modelId="{D08BD59A-B6B0-4491-8B71-FDBB42F8D011}" type="sibTrans" cxnId="{A04A226F-A0E3-461E-9C0F-E340C44B6D10}">
      <dgm:prSet/>
      <dgm:spPr/>
      <dgm:t>
        <a:bodyPr/>
        <a:lstStyle/>
        <a:p>
          <a:endParaRPr lang="en-US"/>
        </a:p>
      </dgm:t>
    </dgm:pt>
    <dgm:pt modelId="{5D0F27CE-99DF-2642-B96C-D1F2B1B89F14}" type="pres">
      <dgm:prSet presAssocID="{3B471862-37E1-4B9C-8817-8F1566748F65}" presName="linear" presStyleCnt="0">
        <dgm:presLayoutVars>
          <dgm:animLvl val="lvl"/>
          <dgm:resizeHandles val="exact"/>
        </dgm:presLayoutVars>
      </dgm:prSet>
      <dgm:spPr/>
    </dgm:pt>
    <dgm:pt modelId="{D1307ADE-1CEF-3A46-AC9F-8C0FB6E97508}" type="pres">
      <dgm:prSet presAssocID="{11309E2D-EE2E-46EB-BE18-C963A09E2026}" presName="parentText" presStyleLbl="node1" presStyleIdx="0" presStyleCnt="3">
        <dgm:presLayoutVars>
          <dgm:chMax val="0"/>
          <dgm:bulletEnabled val="1"/>
        </dgm:presLayoutVars>
      </dgm:prSet>
      <dgm:spPr/>
    </dgm:pt>
    <dgm:pt modelId="{0AAD0314-576F-4940-AB40-479125FB2629}" type="pres">
      <dgm:prSet presAssocID="{9617C23D-3FF5-40D5-994D-6DC2A2F7F7C3}" presName="spacer" presStyleCnt="0"/>
      <dgm:spPr/>
    </dgm:pt>
    <dgm:pt modelId="{C2572D37-D6D0-BC48-9C1D-C5236706734F}" type="pres">
      <dgm:prSet presAssocID="{D940DDC6-969F-438B-87B3-F1A2C3D2D8F4}" presName="parentText" presStyleLbl="node1" presStyleIdx="1" presStyleCnt="3">
        <dgm:presLayoutVars>
          <dgm:chMax val="0"/>
          <dgm:bulletEnabled val="1"/>
        </dgm:presLayoutVars>
      </dgm:prSet>
      <dgm:spPr/>
    </dgm:pt>
    <dgm:pt modelId="{54D174AA-06D8-F94A-86F6-6870B9541CF0}" type="pres">
      <dgm:prSet presAssocID="{85C86080-DBEC-40E1-ABE9-F91F8A515664}" presName="spacer" presStyleCnt="0"/>
      <dgm:spPr/>
    </dgm:pt>
    <dgm:pt modelId="{EF6422CB-FE60-334F-BA1F-7923C4918BF1}" type="pres">
      <dgm:prSet presAssocID="{C00F35BF-5AA4-41A0-97A2-16089069DE23}" presName="parentText" presStyleLbl="node1" presStyleIdx="2" presStyleCnt="3">
        <dgm:presLayoutVars>
          <dgm:chMax val="0"/>
          <dgm:bulletEnabled val="1"/>
        </dgm:presLayoutVars>
      </dgm:prSet>
      <dgm:spPr/>
    </dgm:pt>
  </dgm:ptLst>
  <dgm:cxnLst>
    <dgm:cxn modelId="{30E6F108-88AA-4DCC-BF00-553A8A0B1942}" srcId="{3B471862-37E1-4B9C-8817-8F1566748F65}" destId="{D940DDC6-969F-438B-87B3-F1A2C3D2D8F4}" srcOrd="1" destOrd="0" parTransId="{1CE116C5-D5F8-4A3B-B55B-6899946ED9EF}" sibTransId="{85C86080-DBEC-40E1-ABE9-F91F8A515664}"/>
    <dgm:cxn modelId="{E305F91D-B47E-4CEB-A55A-AD7FCCFB03E1}" srcId="{3B471862-37E1-4B9C-8817-8F1566748F65}" destId="{11309E2D-EE2E-46EB-BE18-C963A09E2026}" srcOrd="0" destOrd="0" parTransId="{A674DD54-26E7-438C-8E29-32A8B37931D4}" sibTransId="{9617C23D-3FF5-40D5-994D-6DC2A2F7F7C3}"/>
    <dgm:cxn modelId="{D4170325-9133-B54E-8596-DBA19475FCC5}" type="presOf" srcId="{11309E2D-EE2E-46EB-BE18-C963A09E2026}" destId="{D1307ADE-1CEF-3A46-AC9F-8C0FB6E97508}" srcOrd="0" destOrd="0" presId="urn:microsoft.com/office/officeart/2005/8/layout/vList2"/>
    <dgm:cxn modelId="{97A2315C-697E-8543-82A8-2224B7396797}" type="presOf" srcId="{C00F35BF-5AA4-41A0-97A2-16089069DE23}" destId="{EF6422CB-FE60-334F-BA1F-7923C4918BF1}" srcOrd="0" destOrd="0" presId="urn:microsoft.com/office/officeart/2005/8/layout/vList2"/>
    <dgm:cxn modelId="{A04A226F-A0E3-461E-9C0F-E340C44B6D10}" srcId="{3B471862-37E1-4B9C-8817-8F1566748F65}" destId="{C00F35BF-5AA4-41A0-97A2-16089069DE23}" srcOrd="2" destOrd="0" parTransId="{BACD5FAB-1A95-4685-8A47-2662A19296B0}" sibTransId="{D08BD59A-B6B0-4491-8B71-FDBB42F8D011}"/>
    <dgm:cxn modelId="{9C64637B-1BF5-3041-9BA0-CA9ABF4DFB4D}" type="presOf" srcId="{D940DDC6-969F-438B-87B3-F1A2C3D2D8F4}" destId="{C2572D37-D6D0-BC48-9C1D-C5236706734F}" srcOrd="0" destOrd="0" presId="urn:microsoft.com/office/officeart/2005/8/layout/vList2"/>
    <dgm:cxn modelId="{38523CBF-8E7C-4C49-BA9C-149734DF6B0A}" type="presOf" srcId="{3B471862-37E1-4B9C-8817-8F1566748F65}" destId="{5D0F27CE-99DF-2642-B96C-D1F2B1B89F14}" srcOrd="0" destOrd="0" presId="urn:microsoft.com/office/officeart/2005/8/layout/vList2"/>
    <dgm:cxn modelId="{C0FD8E27-478F-904A-B53C-0F118E554FE4}" type="presParOf" srcId="{5D0F27CE-99DF-2642-B96C-D1F2B1B89F14}" destId="{D1307ADE-1CEF-3A46-AC9F-8C0FB6E97508}" srcOrd="0" destOrd="0" presId="urn:microsoft.com/office/officeart/2005/8/layout/vList2"/>
    <dgm:cxn modelId="{AC93E67D-4F67-C140-A634-0AA5D0BB24C2}" type="presParOf" srcId="{5D0F27CE-99DF-2642-B96C-D1F2B1B89F14}" destId="{0AAD0314-576F-4940-AB40-479125FB2629}" srcOrd="1" destOrd="0" presId="urn:microsoft.com/office/officeart/2005/8/layout/vList2"/>
    <dgm:cxn modelId="{56FED384-E605-C349-81EC-547503B822A4}" type="presParOf" srcId="{5D0F27CE-99DF-2642-B96C-D1F2B1B89F14}" destId="{C2572D37-D6D0-BC48-9C1D-C5236706734F}" srcOrd="2" destOrd="0" presId="urn:microsoft.com/office/officeart/2005/8/layout/vList2"/>
    <dgm:cxn modelId="{CE786B14-4DFC-CB4C-8327-B820DF77205D}" type="presParOf" srcId="{5D0F27CE-99DF-2642-B96C-D1F2B1B89F14}" destId="{54D174AA-06D8-F94A-86F6-6870B9541CF0}" srcOrd="3" destOrd="0" presId="urn:microsoft.com/office/officeart/2005/8/layout/vList2"/>
    <dgm:cxn modelId="{F99F7E00-0CC9-0D48-9D59-7CD97CD74E9B}" type="presParOf" srcId="{5D0F27CE-99DF-2642-B96C-D1F2B1B89F14}" destId="{EF6422CB-FE60-334F-BA1F-7923C4918BF1}"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EC7F711-3DCB-4CD6-B179-D1B197D0C890}" type="doc">
      <dgm:prSet loTypeId="urn:microsoft.com/office/officeart/2018/5/layout/CenteredIconLabelDescriptionList" loCatId="icon" qsTypeId="urn:microsoft.com/office/officeart/2005/8/quickstyle/simple1" qsCatId="simple" csTypeId="urn:microsoft.com/office/officeart/2018/5/colors/Iconchunking_neutralbg_accent0_3" csCatId="mainScheme" phldr="1"/>
      <dgm:spPr/>
      <dgm:t>
        <a:bodyPr/>
        <a:lstStyle/>
        <a:p>
          <a:endParaRPr lang="en-US"/>
        </a:p>
      </dgm:t>
    </dgm:pt>
    <dgm:pt modelId="{D3AA5A33-8B9C-4E5C-9B86-971C5617E2AA}">
      <dgm:prSet/>
      <dgm:spPr/>
      <dgm:t>
        <a:bodyPr/>
        <a:lstStyle/>
        <a:p>
          <a:pPr>
            <a:lnSpc>
              <a:spcPct val="100000"/>
            </a:lnSpc>
            <a:defRPr b="1"/>
          </a:pPr>
          <a:r>
            <a:rPr lang="en-US" b="1">
              <a:hlinkClick xmlns:r="http://schemas.openxmlformats.org/officeDocument/2006/relationships" r:id="rId1">
                <a:extLst>
                  <a:ext uri="{A12FA001-AC4F-418D-AE19-62706E023703}">
                    <ahyp:hlinkClr xmlns:ahyp="http://schemas.microsoft.com/office/drawing/2018/hyperlinkcolor" val="tx"/>
                  </a:ext>
                </a:extLst>
              </a:hlinkClick>
            </a:rPr>
            <a:t>www.hostelworld.com</a:t>
          </a:r>
          <a:r>
            <a:rPr lang="en-US" b="1"/>
            <a:t>  </a:t>
          </a:r>
        </a:p>
      </dgm:t>
    </dgm:pt>
    <dgm:pt modelId="{42A31061-69EB-4016-AEC1-280A6C9BBDD8}" type="parTrans" cxnId="{C040DE83-0A21-4C8F-BB48-BEBE27C7ED87}">
      <dgm:prSet/>
      <dgm:spPr/>
      <dgm:t>
        <a:bodyPr/>
        <a:lstStyle/>
        <a:p>
          <a:endParaRPr lang="en-US"/>
        </a:p>
      </dgm:t>
    </dgm:pt>
    <dgm:pt modelId="{B24645B1-8D3D-4C9E-AFBA-66DEE989FCFB}" type="sibTrans" cxnId="{C040DE83-0A21-4C8F-BB48-BEBE27C7ED87}">
      <dgm:prSet/>
      <dgm:spPr/>
      <dgm:t>
        <a:bodyPr/>
        <a:lstStyle/>
        <a:p>
          <a:endParaRPr lang="en-US"/>
        </a:p>
      </dgm:t>
    </dgm:pt>
    <dgm:pt modelId="{AD1A4074-647B-44DF-8391-4DE5F700E8E6}">
      <dgm:prSet/>
      <dgm:spPr/>
      <dgm:t>
        <a:bodyPr/>
        <a:lstStyle/>
        <a:p>
          <a:pPr>
            <a:lnSpc>
              <a:spcPct val="100000"/>
            </a:lnSpc>
          </a:pPr>
          <a:r>
            <a:rPr lang="en-US"/>
            <a:t>All over the globe</a:t>
          </a:r>
        </a:p>
      </dgm:t>
    </dgm:pt>
    <dgm:pt modelId="{2F051775-9BDD-467A-BAB5-0D288021CD19}" type="parTrans" cxnId="{62036206-233B-45B7-8CE1-DEF9E278A9EC}">
      <dgm:prSet/>
      <dgm:spPr/>
      <dgm:t>
        <a:bodyPr/>
        <a:lstStyle/>
        <a:p>
          <a:endParaRPr lang="en-US"/>
        </a:p>
      </dgm:t>
    </dgm:pt>
    <dgm:pt modelId="{32089D40-5D07-4A79-9D1F-2B6D7861DAB2}" type="sibTrans" cxnId="{62036206-233B-45B7-8CE1-DEF9E278A9EC}">
      <dgm:prSet/>
      <dgm:spPr/>
      <dgm:t>
        <a:bodyPr/>
        <a:lstStyle/>
        <a:p>
          <a:endParaRPr lang="en-US"/>
        </a:p>
      </dgm:t>
    </dgm:pt>
    <dgm:pt modelId="{40BB5F36-E6C1-4A14-8FFD-949E2F72081B}">
      <dgm:prSet/>
      <dgm:spPr/>
      <dgm:t>
        <a:bodyPr/>
        <a:lstStyle/>
        <a:p>
          <a:pPr>
            <a:lnSpc>
              <a:spcPct val="100000"/>
            </a:lnSpc>
          </a:pPr>
          <a:r>
            <a:rPr lang="en-US"/>
            <a:t>Ratings are for the most part true!  Be sure to stay at 70% Positive ratings and above.</a:t>
          </a:r>
        </a:p>
      </dgm:t>
    </dgm:pt>
    <dgm:pt modelId="{628F95FA-F7FE-4DCA-8BD6-3E146F5E2C11}" type="parTrans" cxnId="{B5DE4A33-CDFD-4C0F-94A2-97CAE3BF718C}">
      <dgm:prSet/>
      <dgm:spPr/>
      <dgm:t>
        <a:bodyPr/>
        <a:lstStyle/>
        <a:p>
          <a:endParaRPr lang="en-US"/>
        </a:p>
      </dgm:t>
    </dgm:pt>
    <dgm:pt modelId="{8343C2E8-9816-4873-AE52-73623C202481}" type="sibTrans" cxnId="{B5DE4A33-CDFD-4C0F-94A2-97CAE3BF718C}">
      <dgm:prSet/>
      <dgm:spPr/>
      <dgm:t>
        <a:bodyPr/>
        <a:lstStyle/>
        <a:p>
          <a:endParaRPr lang="en-US"/>
        </a:p>
      </dgm:t>
    </dgm:pt>
    <dgm:pt modelId="{9629BBBB-E3A1-48FD-8818-9B110F9A7A1D}">
      <dgm:prSet/>
      <dgm:spPr/>
      <dgm:t>
        <a:bodyPr/>
        <a:lstStyle/>
        <a:p>
          <a:pPr>
            <a:lnSpc>
              <a:spcPct val="100000"/>
            </a:lnSpc>
            <a:defRPr b="1"/>
          </a:pPr>
          <a:r>
            <a:rPr lang="en-US"/>
            <a:t>Usually include simple beds, showers, lockers and common rooms. Some have kitchens, bars, pools, internets…</a:t>
          </a:r>
        </a:p>
      </dgm:t>
    </dgm:pt>
    <dgm:pt modelId="{3220FBDF-3B85-465B-99A3-B91D65EC31F7}" type="parTrans" cxnId="{BC0993D0-F9E6-453F-9EE9-43B80A4DAE64}">
      <dgm:prSet/>
      <dgm:spPr/>
      <dgm:t>
        <a:bodyPr/>
        <a:lstStyle/>
        <a:p>
          <a:endParaRPr lang="en-US"/>
        </a:p>
      </dgm:t>
    </dgm:pt>
    <dgm:pt modelId="{2F5708E5-8F98-456D-B305-317EC302558C}" type="sibTrans" cxnId="{BC0993D0-F9E6-453F-9EE9-43B80A4DAE64}">
      <dgm:prSet/>
      <dgm:spPr/>
      <dgm:t>
        <a:bodyPr/>
        <a:lstStyle/>
        <a:p>
          <a:endParaRPr lang="en-US"/>
        </a:p>
      </dgm:t>
    </dgm:pt>
    <dgm:pt modelId="{390484B5-3A96-4C4E-B38F-A5EAADCD7734}">
      <dgm:prSet/>
      <dgm:spPr/>
      <dgm:t>
        <a:bodyPr/>
        <a:lstStyle/>
        <a:p>
          <a:pPr>
            <a:lnSpc>
              <a:spcPct val="100000"/>
            </a:lnSpc>
            <a:defRPr b="1"/>
          </a:pPr>
          <a:r>
            <a:rPr lang="en-US"/>
            <a:t>Some have </a:t>
          </a:r>
          <a:r>
            <a:rPr lang="ja-JP"/>
            <a:t>“</a:t>
          </a:r>
          <a:r>
            <a:rPr lang="en-US"/>
            <a:t>dorms</a:t>
          </a:r>
          <a:r>
            <a:rPr lang="ja-JP"/>
            <a:t>”</a:t>
          </a:r>
          <a:r>
            <a:rPr lang="en-US"/>
            <a:t> = 8-20 beds in a room, some have options of rooms with small # of people</a:t>
          </a:r>
        </a:p>
      </dgm:t>
    </dgm:pt>
    <dgm:pt modelId="{15E1B200-D93B-48B6-88D3-53DB7ED42F73}" type="parTrans" cxnId="{1DC174D1-9A49-4E67-9A71-60098FD1DD4B}">
      <dgm:prSet/>
      <dgm:spPr/>
      <dgm:t>
        <a:bodyPr/>
        <a:lstStyle/>
        <a:p>
          <a:endParaRPr lang="en-US"/>
        </a:p>
      </dgm:t>
    </dgm:pt>
    <dgm:pt modelId="{E9E007AF-370A-46E0-A9C0-EA36769A1D0F}" type="sibTrans" cxnId="{1DC174D1-9A49-4E67-9A71-60098FD1DD4B}">
      <dgm:prSet/>
      <dgm:spPr/>
      <dgm:t>
        <a:bodyPr/>
        <a:lstStyle/>
        <a:p>
          <a:endParaRPr lang="en-US"/>
        </a:p>
      </dgm:t>
    </dgm:pt>
    <dgm:pt modelId="{A95FE519-98F2-40DC-B4B1-69185F541EEC}">
      <dgm:prSet/>
      <dgm:spPr/>
      <dgm:t>
        <a:bodyPr/>
        <a:lstStyle/>
        <a:p>
          <a:pPr>
            <a:lnSpc>
              <a:spcPct val="100000"/>
            </a:lnSpc>
            <a:defRPr b="1"/>
          </a:pPr>
          <a:r>
            <a:rPr lang="en-US"/>
            <a:t>Watch out for curfews and high cancellation deadlines/fees</a:t>
          </a:r>
        </a:p>
      </dgm:t>
    </dgm:pt>
    <dgm:pt modelId="{1CF41A37-84B5-4BA7-A73E-4FF0DC50C945}" type="parTrans" cxnId="{9B58C678-1878-43C1-A0F0-2C6B6302126F}">
      <dgm:prSet/>
      <dgm:spPr/>
      <dgm:t>
        <a:bodyPr/>
        <a:lstStyle/>
        <a:p>
          <a:endParaRPr lang="en-US"/>
        </a:p>
      </dgm:t>
    </dgm:pt>
    <dgm:pt modelId="{6D9CB613-BB52-4539-90B1-4A5C8D5B0959}" type="sibTrans" cxnId="{9B58C678-1878-43C1-A0F0-2C6B6302126F}">
      <dgm:prSet/>
      <dgm:spPr/>
      <dgm:t>
        <a:bodyPr/>
        <a:lstStyle/>
        <a:p>
          <a:endParaRPr lang="en-US"/>
        </a:p>
      </dgm:t>
    </dgm:pt>
    <dgm:pt modelId="{66C946D5-B943-4DE4-B20A-9BB8B3D2853A}">
      <dgm:prSet/>
      <dgm:spPr/>
      <dgm:t>
        <a:bodyPr/>
        <a:lstStyle/>
        <a:p>
          <a:pPr>
            <a:lnSpc>
              <a:spcPct val="100000"/>
            </a:lnSpc>
            <a:defRPr b="1"/>
          </a:pPr>
          <a:r>
            <a:rPr lang="en-US"/>
            <a:t>Great resources for: information and amazing people</a:t>
          </a:r>
        </a:p>
      </dgm:t>
    </dgm:pt>
    <dgm:pt modelId="{A4A3C56F-655E-4935-8DA3-0F0C885A07F3}" type="parTrans" cxnId="{43D5C296-82C1-4B58-B8C6-B9C6141245CF}">
      <dgm:prSet/>
      <dgm:spPr/>
      <dgm:t>
        <a:bodyPr/>
        <a:lstStyle/>
        <a:p>
          <a:endParaRPr lang="en-US"/>
        </a:p>
      </dgm:t>
    </dgm:pt>
    <dgm:pt modelId="{2DF6BE9F-F2F8-4D4E-AD5C-3E621E7C7E7C}" type="sibTrans" cxnId="{43D5C296-82C1-4B58-B8C6-B9C6141245CF}">
      <dgm:prSet/>
      <dgm:spPr/>
      <dgm:t>
        <a:bodyPr/>
        <a:lstStyle/>
        <a:p>
          <a:endParaRPr lang="en-US"/>
        </a:p>
      </dgm:t>
    </dgm:pt>
    <dgm:pt modelId="{5AB634D5-4051-4A45-A0FA-49C262A6B070}" type="pres">
      <dgm:prSet presAssocID="{FEC7F711-3DCB-4CD6-B179-D1B197D0C890}" presName="root" presStyleCnt="0">
        <dgm:presLayoutVars>
          <dgm:dir/>
          <dgm:resizeHandles val="exact"/>
        </dgm:presLayoutVars>
      </dgm:prSet>
      <dgm:spPr/>
    </dgm:pt>
    <dgm:pt modelId="{F8F29CA1-4D3A-491B-906B-DAD8ED960385}" type="pres">
      <dgm:prSet presAssocID="{D3AA5A33-8B9C-4E5C-9B86-971C5617E2AA}" presName="compNode" presStyleCnt="0"/>
      <dgm:spPr/>
    </dgm:pt>
    <dgm:pt modelId="{3B83FBB0-D86D-4F0D-B74B-794B19D1FAE3}" type="pres">
      <dgm:prSet presAssocID="{D3AA5A33-8B9C-4E5C-9B86-971C5617E2AA}" presName="iconRect" presStyleLbl="node1" presStyleIdx="0" presStyleCnt="5"/>
      <dgm:spPr>
        <a:blipFill>
          <a:blip xmlns:r="http://schemas.openxmlformats.org/officeDocument/2006/relationships"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a:blipFill>
        <a:ln>
          <a:noFill/>
        </a:ln>
      </dgm:spPr>
      <dgm:extLst>
        <a:ext uri="{E40237B7-FDA0-4F09-8148-C483321AD2D9}">
          <dgm14:cNvPr xmlns:dgm14="http://schemas.microsoft.com/office/drawing/2010/diagram" id="0" name="" descr="Marker"/>
        </a:ext>
      </dgm:extLst>
    </dgm:pt>
    <dgm:pt modelId="{2B3F810C-7AFC-40F7-AFD4-4FDF6A04FE96}" type="pres">
      <dgm:prSet presAssocID="{D3AA5A33-8B9C-4E5C-9B86-971C5617E2AA}" presName="iconSpace" presStyleCnt="0"/>
      <dgm:spPr/>
    </dgm:pt>
    <dgm:pt modelId="{CAA333DB-6B05-4938-8131-E544A865FA9C}" type="pres">
      <dgm:prSet presAssocID="{D3AA5A33-8B9C-4E5C-9B86-971C5617E2AA}" presName="parTx" presStyleLbl="revTx" presStyleIdx="0" presStyleCnt="10">
        <dgm:presLayoutVars>
          <dgm:chMax val="0"/>
          <dgm:chPref val="0"/>
        </dgm:presLayoutVars>
      </dgm:prSet>
      <dgm:spPr/>
    </dgm:pt>
    <dgm:pt modelId="{722AFBF5-AA62-474A-A12A-CD2DFF117FFF}" type="pres">
      <dgm:prSet presAssocID="{D3AA5A33-8B9C-4E5C-9B86-971C5617E2AA}" presName="txSpace" presStyleCnt="0"/>
      <dgm:spPr/>
    </dgm:pt>
    <dgm:pt modelId="{518E66D7-53B2-4322-AE90-333EAF45F30A}" type="pres">
      <dgm:prSet presAssocID="{D3AA5A33-8B9C-4E5C-9B86-971C5617E2AA}" presName="desTx" presStyleLbl="revTx" presStyleIdx="1" presStyleCnt="10" custLinFactY="-21705" custLinFactNeighborX="1953" custLinFactNeighborY="-100000">
        <dgm:presLayoutVars/>
      </dgm:prSet>
      <dgm:spPr/>
    </dgm:pt>
    <dgm:pt modelId="{1CB13C8D-77BC-407D-86D3-BD5CC3B05771}" type="pres">
      <dgm:prSet presAssocID="{B24645B1-8D3D-4C9E-AFBA-66DEE989FCFB}" presName="sibTrans" presStyleCnt="0"/>
      <dgm:spPr/>
    </dgm:pt>
    <dgm:pt modelId="{E68F3804-9528-4374-9A59-56AA9AAC903E}" type="pres">
      <dgm:prSet presAssocID="{9629BBBB-E3A1-48FD-8818-9B110F9A7A1D}" presName="compNode" presStyleCnt="0"/>
      <dgm:spPr/>
    </dgm:pt>
    <dgm:pt modelId="{CABB2875-237B-4D8E-A407-02DE73363FA8}" type="pres">
      <dgm:prSet presAssocID="{9629BBBB-E3A1-48FD-8818-9B110F9A7A1D}" presName="iconRect" presStyleLbl="node1" presStyleIdx="1" presStyleCnt="5"/>
      <dgm:spPr>
        <a:blipFill>
          <a:blip xmlns:r="http://schemas.openxmlformats.org/officeDocument/2006/relationships"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a:ln>
          <a:noFill/>
        </a:ln>
      </dgm:spPr>
      <dgm:extLst>
        <a:ext uri="{E40237B7-FDA0-4F09-8148-C483321AD2D9}">
          <dgm14:cNvPr xmlns:dgm14="http://schemas.microsoft.com/office/drawing/2010/diagram" id="0" name="" descr="Sink"/>
        </a:ext>
      </dgm:extLst>
    </dgm:pt>
    <dgm:pt modelId="{68AAE9D5-40F6-48F3-A0F0-D7079BD1EE73}" type="pres">
      <dgm:prSet presAssocID="{9629BBBB-E3A1-48FD-8818-9B110F9A7A1D}" presName="iconSpace" presStyleCnt="0"/>
      <dgm:spPr/>
    </dgm:pt>
    <dgm:pt modelId="{74C61045-BF01-4C7A-BB81-C85C4172D7F1}" type="pres">
      <dgm:prSet presAssocID="{9629BBBB-E3A1-48FD-8818-9B110F9A7A1D}" presName="parTx" presStyleLbl="revTx" presStyleIdx="2" presStyleCnt="10">
        <dgm:presLayoutVars>
          <dgm:chMax val="0"/>
          <dgm:chPref val="0"/>
        </dgm:presLayoutVars>
      </dgm:prSet>
      <dgm:spPr/>
    </dgm:pt>
    <dgm:pt modelId="{D8C9FEA3-4D0C-4566-BDFC-4196EF74C785}" type="pres">
      <dgm:prSet presAssocID="{9629BBBB-E3A1-48FD-8818-9B110F9A7A1D}" presName="txSpace" presStyleCnt="0"/>
      <dgm:spPr/>
    </dgm:pt>
    <dgm:pt modelId="{500A9CC6-BD04-4173-90A4-AE6E2C1488AB}" type="pres">
      <dgm:prSet presAssocID="{9629BBBB-E3A1-48FD-8818-9B110F9A7A1D}" presName="desTx" presStyleLbl="revTx" presStyleIdx="3" presStyleCnt="10">
        <dgm:presLayoutVars/>
      </dgm:prSet>
      <dgm:spPr/>
    </dgm:pt>
    <dgm:pt modelId="{33C99A68-2814-4CB2-8F68-74C330F11D25}" type="pres">
      <dgm:prSet presAssocID="{2F5708E5-8F98-456D-B305-317EC302558C}" presName="sibTrans" presStyleCnt="0"/>
      <dgm:spPr/>
    </dgm:pt>
    <dgm:pt modelId="{6B488E7F-9B0F-4167-B8EB-8E3540D81C90}" type="pres">
      <dgm:prSet presAssocID="{390484B5-3A96-4C4E-B38F-A5EAADCD7734}" presName="compNode" presStyleCnt="0"/>
      <dgm:spPr/>
    </dgm:pt>
    <dgm:pt modelId="{A057EED0-C9A2-4E2D-95BF-67A17976EBA7}" type="pres">
      <dgm:prSet presAssocID="{390484B5-3A96-4C4E-B38F-A5EAADCD7734}" presName="iconRect" presStyleLbl="node1" presStyleIdx="2" presStyleCnt="5"/>
      <dgm:spPr>
        <a:blipFill>
          <a:blip xmlns:r="http://schemas.openxmlformats.org/officeDocument/2006/relationships"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a:blipFill>
        <a:ln>
          <a:noFill/>
        </a:ln>
      </dgm:spPr>
      <dgm:extLst>
        <a:ext uri="{E40237B7-FDA0-4F09-8148-C483321AD2D9}">
          <dgm14:cNvPr xmlns:dgm14="http://schemas.microsoft.com/office/drawing/2010/diagram" id="0" name="" descr="Bed"/>
        </a:ext>
      </dgm:extLst>
    </dgm:pt>
    <dgm:pt modelId="{175C6692-A3F3-403A-9848-54F3320E856F}" type="pres">
      <dgm:prSet presAssocID="{390484B5-3A96-4C4E-B38F-A5EAADCD7734}" presName="iconSpace" presStyleCnt="0"/>
      <dgm:spPr/>
    </dgm:pt>
    <dgm:pt modelId="{D8352AA2-F12B-4433-B69B-1470F265B781}" type="pres">
      <dgm:prSet presAssocID="{390484B5-3A96-4C4E-B38F-A5EAADCD7734}" presName="parTx" presStyleLbl="revTx" presStyleIdx="4" presStyleCnt="10">
        <dgm:presLayoutVars>
          <dgm:chMax val="0"/>
          <dgm:chPref val="0"/>
        </dgm:presLayoutVars>
      </dgm:prSet>
      <dgm:spPr/>
    </dgm:pt>
    <dgm:pt modelId="{2E9E0CCC-095B-464C-909F-0310B189FA79}" type="pres">
      <dgm:prSet presAssocID="{390484B5-3A96-4C4E-B38F-A5EAADCD7734}" presName="txSpace" presStyleCnt="0"/>
      <dgm:spPr/>
    </dgm:pt>
    <dgm:pt modelId="{C26B9852-DA53-4818-835F-2CEC177F9D73}" type="pres">
      <dgm:prSet presAssocID="{390484B5-3A96-4C4E-B38F-A5EAADCD7734}" presName="desTx" presStyleLbl="revTx" presStyleIdx="5" presStyleCnt="10">
        <dgm:presLayoutVars/>
      </dgm:prSet>
      <dgm:spPr/>
    </dgm:pt>
    <dgm:pt modelId="{BCEDB2FA-78E2-490E-88AB-E8800B221018}" type="pres">
      <dgm:prSet presAssocID="{E9E007AF-370A-46E0-A9C0-EA36769A1D0F}" presName="sibTrans" presStyleCnt="0"/>
      <dgm:spPr/>
    </dgm:pt>
    <dgm:pt modelId="{3DF11415-308C-4679-8C5A-0CF8BD69AF2C}" type="pres">
      <dgm:prSet presAssocID="{A95FE519-98F2-40DC-B4B1-69185F541EEC}" presName="compNode" presStyleCnt="0"/>
      <dgm:spPr/>
    </dgm:pt>
    <dgm:pt modelId="{15DE7D2B-1611-4181-8770-C0852154AF39}" type="pres">
      <dgm:prSet presAssocID="{A95FE519-98F2-40DC-B4B1-69185F541EEC}" presName="iconRect" presStyleLbl="node1" presStyleIdx="3" presStyleCnt="5"/>
      <dgm:spPr>
        <a:blipFill>
          <a:blip xmlns:r="http://schemas.openxmlformats.org/officeDocument/2006/relationships"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a:blipFill>
        <a:ln>
          <a:noFill/>
        </a:ln>
      </dgm:spPr>
      <dgm:extLst>
        <a:ext uri="{E40237B7-FDA0-4F09-8148-C483321AD2D9}">
          <dgm14:cNvPr xmlns:dgm14="http://schemas.microsoft.com/office/drawing/2010/diagram" id="0" name="" descr="Money"/>
        </a:ext>
      </dgm:extLst>
    </dgm:pt>
    <dgm:pt modelId="{D1E2CA53-FAC7-4C6C-A0D1-D53007D67E2D}" type="pres">
      <dgm:prSet presAssocID="{A95FE519-98F2-40DC-B4B1-69185F541EEC}" presName="iconSpace" presStyleCnt="0"/>
      <dgm:spPr/>
    </dgm:pt>
    <dgm:pt modelId="{7A6B4E1C-188D-48DE-B7DC-C6F76B012685}" type="pres">
      <dgm:prSet presAssocID="{A95FE519-98F2-40DC-B4B1-69185F541EEC}" presName="parTx" presStyleLbl="revTx" presStyleIdx="6" presStyleCnt="10">
        <dgm:presLayoutVars>
          <dgm:chMax val="0"/>
          <dgm:chPref val="0"/>
        </dgm:presLayoutVars>
      </dgm:prSet>
      <dgm:spPr/>
    </dgm:pt>
    <dgm:pt modelId="{ED0AA725-5FEB-480B-996D-20C4D23ABDD7}" type="pres">
      <dgm:prSet presAssocID="{A95FE519-98F2-40DC-B4B1-69185F541EEC}" presName="txSpace" presStyleCnt="0"/>
      <dgm:spPr/>
    </dgm:pt>
    <dgm:pt modelId="{E0F1B253-6231-4A86-8F69-9A09946DCE03}" type="pres">
      <dgm:prSet presAssocID="{A95FE519-98F2-40DC-B4B1-69185F541EEC}" presName="desTx" presStyleLbl="revTx" presStyleIdx="7" presStyleCnt="10">
        <dgm:presLayoutVars/>
      </dgm:prSet>
      <dgm:spPr/>
    </dgm:pt>
    <dgm:pt modelId="{F3509E69-6969-4D4C-9CAA-DA6FD99E7161}" type="pres">
      <dgm:prSet presAssocID="{6D9CB613-BB52-4539-90B1-4A5C8D5B0959}" presName="sibTrans" presStyleCnt="0"/>
      <dgm:spPr/>
    </dgm:pt>
    <dgm:pt modelId="{12839B18-9200-4D5D-9B95-DEFB28E2D38D}" type="pres">
      <dgm:prSet presAssocID="{66C946D5-B943-4DE4-B20A-9BB8B3D2853A}" presName="compNode" presStyleCnt="0"/>
      <dgm:spPr/>
    </dgm:pt>
    <dgm:pt modelId="{C114E207-20EF-4C5C-856E-99CCA5892F17}" type="pres">
      <dgm:prSet presAssocID="{66C946D5-B943-4DE4-B20A-9BB8B3D2853A}" presName="iconRect" presStyleLbl="node1" presStyleIdx="4" presStyleCnt="5"/>
      <dgm:spPr>
        <a:blipFill>
          <a:blip xmlns:r="http://schemas.openxmlformats.org/officeDocument/2006/relationships"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a:blipFill>
        <a:ln>
          <a:noFill/>
        </a:ln>
      </dgm:spPr>
      <dgm:extLst>
        <a:ext uri="{E40237B7-FDA0-4F09-8148-C483321AD2D9}">
          <dgm14:cNvPr xmlns:dgm14="http://schemas.microsoft.com/office/drawing/2010/diagram" id="0" name="" descr="Group"/>
        </a:ext>
      </dgm:extLst>
    </dgm:pt>
    <dgm:pt modelId="{789F115D-6E4F-4FA6-A0D8-BBBB2B44F6C4}" type="pres">
      <dgm:prSet presAssocID="{66C946D5-B943-4DE4-B20A-9BB8B3D2853A}" presName="iconSpace" presStyleCnt="0"/>
      <dgm:spPr/>
    </dgm:pt>
    <dgm:pt modelId="{DB075EA4-A184-42AB-A0CF-6E22FFDF0152}" type="pres">
      <dgm:prSet presAssocID="{66C946D5-B943-4DE4-B20A-9BB8B3D2853A}" presName="parTx" presStyleLbl="revTx" presStyleIdx="8" presStyleCnt="10">
        <dgm:presLayoutVars>
          <dgm:chMax val="0"/>
          <dgm:chPref val="0"/>
        </dgm:presLayoutVars>
      </dgm:prSet>
      <dgm:spPr/>
    </dgm:pt>
    <dgm:pt modelId="{A4AACA25-0140-4AAC-85A2-0690445FAEE5}" type="pres">
      <dgm:prSet presAssocID="{66C946D5-B943-4DE4-B20A-9BB8B3D2853A}" presName="txSpace" presStyleCnt="0"/>
      <dgm:spPr/>
    </dgm:pt>
    <dgm:pt modelId="{A7E5A587-DE2A-4F2A-8A40-D0F9AF5C7C76}" type="pres">
      <dgm:prSet presAssocID="{66C946D5-B943-4DE4-B20A-9BB8B3D2853A}" presName="desTx" presStyleLbl="revTx" presStyleIdx="9" presStyleCnt="10">
        <dgm:presLayoutVars/>
      </dgm:prSet>
      <dgm:spPr/>
    </dgm:pt>
  </dgm:ptLst>
  <dgm:cxnLst>
    <dgm:cxn modelId="{62036206-233B-45B7-8CE1-DEF9E278A9EC}" srcId="{D3AA5A33-8B9C-4E5C-9B86-971C5617E2AA}" destId="{AD1A4074-647B-44DF-8391-4DE5F700E8E6}" srcOrd="0" destOrd="0" parTransId="{2F051775-9BDD-467A-BAB5-0D288021CD19}" sibTransId="{32089D40-5D07-4A79-9D1F-2B6D7861DAB2}"/>
    <dgm:cxn modelId="{F671E51A-1ECA-7144-8813-089F8EE2F358}" type="presOf" srcId="{9629BBBB-E3A1-48FD-8818-9B110F9A7A1D}" destId="{74C61045-BF01-4C7A-BB81-C85C4172D7F1}" srcOrd="0" destOrd="0" presId="urn:microsoft.com/office/officeart/2018/5/layout/CenteredIconLabelDescriptionList"/>
    <dgm:cxn modelId="{B0820727-6944-E549-82E3-DF3D15041E7C}" type="presOf" srcId="{AD1A4074-647B-44DF-8391-4DE5F700E8E6}" destId="{518E66D7-53B2-4322-AE90-333EAF45F30A}" srcOrd="0" destOrd="0" presId="urn:microsoft.com/office/officeart/2018/5/layout/CenteredIconLabelDescriptionList"/>
    <dgm:cxn modelId="{B5DE4A33-CDFD-4C0F-94A2-97CAE3BF718C}" srcId="{D3AA5A33-8B9C-4E5C-9B86-971C5617E2AA}" destId="{40BB5F36-E6C1-4A14-8FFD-949E2F72081B}" srcOrd="1" destOrd="0" parTransId="{628F95FA-F7FE-4DCA-8BD6-3E146F5E2C11}" sibTransId="{8343C2E8-9816-4873-AE52-73623C202481}"/>
    <dgm:cxn modelId="{C9904E70-BCAC-E84F-A24D-CE4BC42883A0}" type="presOf" srcId="{40BB5F36-E6C1-4A14-8FFD-949E2F72081B}" destId="{518E66D7-53B2-4322-AE90-333EAF45F30A}" srcOrd="0" destOrd="1" presId="urn:microsoft.com/office/officeart/2018/5/layout/CenteredIconLabelDescriptionList"/>
    <dgm:cxn modelId="{9B58C678-1878-43C1-A0F0-2C6B6302126F}" srcId="{FEC7F711-3DCB-4CD6-B179-D1B197D0C890}" destId="{A95FE519-98F2-40DC-B4B1-69185F541EEC}" srcOrd="3" destOrd="0" parTransId="{1CF41A37-84B5-4BA7-A73E-4FF0DC50C945}" sibTransId="{6D9CB613-BB52-4539-90B1-4A5C8D5B0959}"/>
    <dgm:cxn modelId="{C040DE83-0A21-4C8F-BB48-BEBE27C7ED87}" srcId="{FEC7F711-3DCB-4CD6-B179-D1B197D0C890}" destId="{D3AA5A33-8B9C-4E5C-9B86-971C5617E2AA}" srcOrd="0" destOrd="0" parTransId="{42A31061-69EB-4016-AEC1-280A6C9BBDD8}" sibTransId="{B24645B1-8D3D-4C9E-AFBA-66DEE989FCFB}"/>
    <dgm:cxn modelId="{969E2986-2FB1-6F4B-8C86-85FCB7F90509}" type="presOf" srcId="{A95FE519-98F2-40DC-B4B1-69185F541EEC}" destId="{7A6B4E1C-188D-48DE-B7DC-C6F76B012685}" srcOrd="0" destOrd="0" presId="urn:microsoft.com/office/officeart/2018/5/layout/CenteredIconLabelDescriptionList"/>
    <dgm:cxn modelId="{43D5C296-82C1-4B58-B8C6-B9C6141245CF}" srcId="{FEC7F711-3DCB-4CD6-B179-D1B197D0C890}" destId="{66C946D5-B943-4DE4-B20A-9BB8B3D2853A}" srcOrd="4" destOrd="0" parTransId="{A4A3C56F-655E-4935-8DA3-0F0C885A07F3}" sibTransId="{2DF6BE9F-F2F8-4D4E-AD5C-3E621E7C7E7C}"/>
    <dgm:cxn modelId="{14A0369D-5B02-914E-8E07-90C295B05498}" type="presOf" srcId="{66C946D5-B943-4DE4-B20A-9BB8B3D2853A}" destId="{DB075EA4-A184-42AB-A0CF-6E22FFDF0152}" srcOrd="0" destOrd="0" presId="urn:microsoft.com/office/officeart/2018/5/layout/CenteredIconLabelDescriptionList"/>
    <dgm:cxn modelId="{4B5957B4-9C8D-E34F-A2B5-779D183C3224}" type="presOf" srcId="{FEC7F711-3DCB-4CD6-B179-D1B197D0C890}" destId="{5AB634D5-4051-4A45-A0FA-49C262A6B070}" srcOrd="0" destOrd="0" presId="urn:microsoft.com/office/officeart/2018/5/layout/CenteredIconLabelDescriptionList"/>
    <dgm:cxn modelId="{01C100CA-ED09-674B-9ED9-289F007E6225}" type="presOf" srcId="{390484B5-3A96-4C4E-B38F-A5EAADCD7734}" destId="{D8352AA2-F12B-4433-B69B-1470F265B781}" srcOrd="0" destOrd="0" presId="urn:microsoft.com/office/officeart/2018/5/layout/CenteredIconLabelDescriptionList"/>
    <dgm:cxn modelId="{BC0993D0-F9E6-453F-9EE9-43B80A4DAE64}" srcId="{FEC7F711-3DCB-4CD6-B179-D1B197D0C890}" destId="{9629BBBB-E3A1-48FD-8818-9B110F9A7A1D}" srcOrd="1" destOrd="0" parTransId="{3220FBDF-3B85-465B-99A3-B91D65EC31F7}" sibTransId="{2F5708E5-8F98-456D-B305-317EC302558C}"/>
    <dgm:cxn modelId="{1DC174D1-9A49-4E67-9A71-60098FD1DD4B}" srcId="{FEC7F711-3DCB-4CD6-B179-D1B197D0C890}" destId="{390484B5-3A96-4C4E-B38F-A5EAADCD7734}" srcOrd="2" destOrd="0" parTransId="{15E1B200-D93B-48B6-88D3-53DB7ED42F73}" sibTransId="{E9E007AF-370A-46E0-A9C0-EA36769A1D0F}"/>
    <dgm:cxn modelId="{2F223FDB-2CAC-CF44-8E8B-7DA4DE390201}" type="presOf" srcId="{D3AA5A33-8B9C-4E5C-9B86-971C5617E2AA}" destId="{CAA333DB-6B05-4938-8131-E544A865FA9C}" srcOrd="0" destOrd="0" presId="urn:microsoft.com/office/officeart/2018/5/layout/CenteredIconLabelDescriptionList"/>
    <dgm:cxn modelId="{1C2055BC-CDC4-814F-9CE2-8AF40760B92D}" type="presParOf" srcId="{5AB634D5-4051-4A45-A0FA-49C262A6B070}" destId="{F8F29CA1-4D3A-491B-906B-DAD8ED960385}" srcOrd="0" destOrd="0" presId="urn:microsoft.com/office/officeart/2018/5/layout/CenteredIconLabelDescriptionList"/>
    <dgm:cxn modelId="{F8332262-4F17-F042-91F0-F510FD6AD5DA}" type="presParOf" srcId="{F8F29CA1-4D3A-491B-906B-DAD8ED960385}" destId="{3B83FBB0-D86D-4F0D-B74B-794B19D1FAE3}" srcOrd="0" destOrd="0" presId="urn:microsoft.com/office/officeart/2018/5/layout/CenteredIconLabelDescriptionList"/>
    <dgm:cxn modelId="{EC8C3869-A6BD-7A4D-97E2-1E7C848A0E7E}" type="presParOf" srcId="{F8F29CA1-4D3A-491B-906B-DAD8ED960385}" destId="{2B3F810C-7AFC-40F7-AFD4-4FDF6A04FE96}" srcOrd="1" destOrd="0" presId="urn:microsoft.com/office/officeart/2018/5/layout/CenteredIconLabelDescriptionList"/>
    <dgm:cxn modelId="{A6C9A581-6FFB-B644-BB9B-B45543A9F404}" type="presParOf" srcId="{F8F29CA1-4D3A-491B-906B-DAD8ED960385}" destId="{CAA333DB-6B05-4938-8131-E544A865FA9C}" srcOrd="2" destOrd="0" presId="urn:microsoft.com/office/officeart/2018/5/layout/CenteredIconLabelDescriptionList"/>
    <dgm:cxn modelId="{AC99DD02-7DC8-B547-A40E-95CEAB7C04EC}" type="presParOf" srcId="{F8F29CA1-4D3A-491B-906B-DAD8ED960385}" destId="{722AFBF5-AA62-474A-A12A-CD2DFF117FFF}" srcOrd="3" destOrd="0" presId="urn:microsoft.com/office/officeart/2018/5/layout/CenteredIconLabelDescriptionList"/>
    <dgm:cxn modelId="{86701749-AE2B-5745-A02D-5E6EDE7BB89F}" type="presParOf" srcId="{F8F29CA1-4D3A-491B-906B-DAD8ED960385}" destId="{518E66D7-53B2-4322-AE90-333EAF45F30A}" srcOrd="4" destOrd="0" presId="urn:microsoft.com/office/officeart/2018/5/layout/CenteredIconLabelDescriptionList"/>
    <dgm:cxn modelId="{5C98885A-AA47-D840-9945-BCE949944C2F}" type="presParOf" srcId="{5AB634D5-4051-4A45-A0FA-49C262A6B070}" destId="{1CB13C8D-77BC-407D-86D3-BD5CC3B05771}" srcOrd="1" destOrd="0" presId="urn:microsoft.com/office/officeart/2018/5/layout/CenteredIconLabelDescriptionList"/>
    <dgm:cxn modelId="{044AC16E-AB53-8841-826B-27B764C1E6A3}" type="presParOf" srcId="{5AB634D5-4051-4A45-A0FA-49C262A6B070}" destId="{E68F3804-9528-4374-9A59-56AA9AAC903E}" srcOrd="2" destOrd="0" presId="urn:microsoft.com/office/officeart/2018/5/layout/CenteredIconLabelDescriptionList"/>
    <dgm:cxn modelId="{6C7CAD79-FFB1-DC44-9969-7E8EF5A2B47D}" type="presParOf" srcId="{E68F3804-9528-4374-9A59-56AA9AAC903E}" destId="{CABB2875-237B-4D8E-A407-02DE73363FA8}" srcOrd="0" destOrd="0" presId="urn:microsoft.com/office/officeart/2018/5/layout/CenteredIconLabelDescriptionList"/>
    <dgm:cxn modelId="{998B413F-AD69-DA41-843F-A280FFFE997C}" type="presParOf" srcId="{E68F3804-9528-4374-9A59-56AA9AAC903E}" destId="{68AAE9D5-40F6-48F3-A0F0-D7079BD1EE73}" srcOrd="1" destOrd="0" presId="urn:microsoft.com/office/officeart/2018/5/layout/CenteredIconLabelDescriptionList"/>
    <dgm:cxn modelId="{A7980F24-51FE-8341-94C3-5A55541A9BEC}" type="presParOf" srcId="{E68F3804-9528-4374-9A59-56AA9AAC903E}" destId="{74C61045-BF01-4C7A-BB81-C85C4172D7F1}" srcOrd="2" destOrd="0" presId="urn:microsoft.com/office/officeart/2018/5/layout/CenteredIconLabelDescriptionList"/>
    <dgm:cxn modelId="{E1968E90-452E-CD4F-9F63-92AB1DAE87D2}" type="presParOf" srcId="{E68F3804-9528-4374-9A59-56AA9AAC903E}" destId="{D8C9FEA3-4D0C-4566-BDFC-4196EF74C785}" srcOrd="3" destOrd="0" presId="urn:microsoft.com/office/officeart/2018/5/layout/CenteredIconLabelDescriptionList"/>
    <dgm:cxn modelId="{00400813-8834-2F4F-B296-7382D705DCEE}" type="presParOf" srcId="{E68F3804-9528-4374-9A59-56AA9AAC903E}" destId="{500A9CC6-BD04-4173-90A4-AE6E2C1488AB}" srcOrd="4" destOrd="0" presId="urn:microsoft.com/office/officeart/2018/5/layout/CenteredIconLabelDescriptionList"/>
    <dgm:cxn modelId="{EE6B891E-3BE8-AF4F-A347-0D0304A81784}" type="presParOf" srcId="{5AB634D5-4051-4A45-A0FA-49C262A6B070}" destId="{33C99A68-2814-4CB2-8F68-74C330F11D25}" srcOrd="3" destOrd="0" presId="urn:microsoft.com/office/officeart/2018/5/layout/CenteredIconLabelDescriptionList"/>
    <dgm:cxn modelId="{A53AB50C-9BDE-D340-839E-FDA87F3BFEEB}" type="presParOf" srcId="{5AB634D5-4051-4A45-A0FA-49C262A6B070}" destId="{6B488E7F-9B0F-4167-B8EB-8E3540D81C90}" srcOrd="4" destOrd="0" presId="urn:microsoft.com/office/officeart/2018/5/layout/CenteredIconLabelDescriptionList"/>
    <dgm:cxn modelId="{F499AFC7-0F9C-A147-8FE0-21AEB76D0753}" type="presParOf" srcId="{6B488E7F-9B0F-4167-B8EB-8E3540D81C90}" destId="{A057EED0-C9A2-4E2D-95BF-67A17976EBA7}" srcOrd="0" destOrd="0" presId="urn:microsoft.com/office/officeart/2018/5/layout/CenteredIconLabelDescriptionList"/>
    <dgm:cxn modelId="{921AE82D-A195-6343-9D2C-2B246E66EC96}" type="presParOf" srcId="{6B488E7F-9B0F-4167-B8EB-8E3540D81C90}" destId="{175C6692-A3F3-403A-9848-54F3320E856F}" srcOrd="1" destOrd="0" presId="urn:microsoft.com/office/officeart/2018/5/layout/CenteredIconLabelDescriptionList"/>
    <dgm:cxn modelId="{5FB7C8F0-9370-824D-ACBA-B1C3F7872711}" type="presParOf" srcId="{6B488E7F-9B0F-4167-B8EB-8E3540D81C90}" destId="{D8352AA2-F12B-4433-B69B-1470F265B781}" srcOrd="2" destOrd="0" presId="urn:microsoft.com/office/officeart/2018/5/layout/CenteredIconLabelDescriptionList"/>
    <dgm:cxn modelId="{9F0DA862-5CA6-204C-98F4-DC748515A754}" type="presParOf" srcId="{6B488E7F-9B0F-4167-B8EB-8E3540D81C90}" destId="{2E9E0CCC-095B-464C-909F-0310B189FA79}" srcOrd="3" destOrd="0" presId="urn:microsoft.com/office/officeart/2018/5/layout/CenteredIconLabelDescriptionList"/>
    <dgm:cxn modelId="{E3525704-E676-2349-A39C-833E52182004}" type="presParOf" srcId="{6B488E7F-9B0F-4167-B8EB-8E3540D81C90}" destId="{C26B9852-DA53-4818-835F-2CEC177F9D73}" srcOrd="4" destOrd="0" presId="urn:microsoft.com/office/officeart/2018/5/layout/CenteredIconLabelDescriptionList"/>
    <dgm:cxn modelId="{0F9ACE70-2304-DE45-8D07-EBFBC8064BA9}" type="presParOf" srcId="{5AB634D5-4051-4A45-A0FA-49C262A6B070}" destId="{BCEDB2FA-78E2-490E-88AB-E8800B221018}" srcOrd="5" destOrd="0" presId="urn:microsoft.com/office/officeart/2018/5/layout/CenteredIconLabelDescriptionList"/>
    <dgm:cxn modelId="{E1883787-C74F-7B47-9DB3-34EBE22F1BF2}" type="presParOf" srcId="{5AB634D5-4051-4A45-A0FA-49C262A6B070}" destId="{3DF11415-308C-4679-8C5A-0CF8BD69AF2C}" srcOrd="6" destOrd="0" presId="urn:microsoft.com/office/officeart/2018/5/layout/CenteredIconLabelDescriptionList"/>
    <dgm:cxn modelId="{71D208E2-F794-4B43-923D-42C769E5B326}" type="presParOf" srcId="{3DF11415-308C-4679-8C5A-0CF8BD69AF2C}" destId="{15DE7D2B-1611-4181-8770-C0852154AF39}" srcOrd="0" destOrd="0" presId="urn:microsoft.com/office/officeart/2018/5/layout/CenteredIconLabelDescriptionList"/>
    <dgm:cxn modelId="{5F26238C-418E-9444-BC4F-DC49ABC7529D}" type="presParOf" srcId="{3DF11415-308C-4679-8C5A-0CF8BD69AF2C}" destId="{D1E2CA53-FAC7-4C6C-A0D1-D53007D67E2D}" srcOrd="1" destOrd="0" presId="urn:microsoft.com/office/officeart/2018/5/layout/CenteredIconLabelDescriptionList"/>
    <dgm:cxn modelId="{1F4D829B-1928-804A-AE31-335FD3A38D8B}" type="presParOf" srcId="{3DF11415-308C-4679-8C5A-0CF8BD69AF2C}" destId="{7A6B4E1C-188D-48DE-B7DC-C6F76B012685}" srcOrd="2" destOrd="0" presId="urn:microsoft.com/office/officeart/2018/5/layout/CenteredIconLabelDescriptionList"/>
    <dgm:cxn modelId="{A2D533FC-7664-874B-B740-A11FAA9914DE}" type="presParOf" srcId="{3DF11415-308C-4679-8C5A-0CF8BD69AF2C}" destId="{ED0AA725-5FEB-480B-996D-20C4D23ABDD7}" srcOrd="3" destOrd="0" presId="urn:microsoft.com/office/officeart/2018/5/layout/CenteredIconLabelDescriptionList"/>
    <dgm:cxn modelId="{E9D23378-B45E-E14B-9B47-DF775DE44686}" type="presParOf" srcId="{3DF11415-308C-4679-8C5A-0CF8BD69AF2C}" destId="{E0F1B253-6231-4A86-8F69-9A09946DCE03}" srcOrd="4" destOrd="0" presId="urn:microsoft.com/office/officeart/2018/5/layout/CenteredIconLabelDescriptionList"/>
    <dgm:cxn modelId="{49F6F170-C133-964A-8935-1D6376A9D732}" type="presParOf" srcId="{5AB634D5-4051-4A45-A0FA-49C262A6B070}" destId="{F3509E69-6969-4D4C-9CAA-DA6FD99E7161}" srcOrd="7" destOrd="0" presId="urn:microsoft.com/office/officeart/2018/5/layout/CenteredIconLabelDescriptionList"/>
    <dgm:cxn modelId="{8E04CBBF-53EE-FD49-BF4A-CFF9AEE57288}" type="presParOf" srcId="{5AB634D5-4051-4A45-A0FA-49C262A6B070}" destId="{12839B18-9200-4D5D-9B95-DEFB28E2D38D}" srcOrd="8" destOrd="0" presId="urn:microsoft.com/office/officeart/2018/5/layout/CenteredIconLabelDescriptionList"/>
    <dgm:cxn modelId="{64E6A169-F377-2649-94A2-9AF5F9C35A5B}" type="presParOf" srcId="{12839B18-9200-4D5D-9B95-DEFB28E2D38D}" destId="{C114E207-20EF-4C5C-856E-99CCA5892F17}" srcOrd="0" destOrd="0" presId="urn:microsoft.com/office/officeart/2018/5/layout/CenteredIconLabelDescriptionList"/>
    <dgm:cxn modelId="{80CF8383-D79F-5E4B-9561-E7D4B8AF9DA1}" type="presParOf" srcId="{12839B18-9200-4D5D-9B95-DEFB28E2D38D}" destId="{789F115D-6E4F-4FA6-A0D8-BBBB2B44F6C4}" srcOrd="1" destOrd="0" presId="urn:microsoft.com/office/officeart/2018/5/layout/CenteredIconLabelDescriptionList"/>
    <dgm:cxn modelId="{A185BC32-71EF-1C49-B5A6-20A4C7B074CE}" type="presParOf" srcId="{12839B18-9200-4D5D-9B95-DEFB28E2D38D}" destId="{DB075EA4-A184-42AB-A0CF-6E22FFDF0152}" srcOrd="2" destOrd="0" presId="urn:microsoft.com/office/officeart/2018/5/layout/CenteredIconLabelDescriptionList"/>
    <dgm:cxn modelId="{BF726BD5-57A9-B64E-A8A2-7EFAA97D3E8A}" type="presParOf" srcId="{12839B18-9200-4D5D-9B95-DEFB28E2D38D}" destId="{A4AACA25-0140-4AAC-85A2-0690445FAEE5}" srcOrd="3" destOrd="0" presId="urn:microsoft.com/office/officeart/2018/5/layout/CenteredIconLabelDescriptionList"/>
    <dgm:cxn modelId="{C5B28313-3917-E143-9C2F-2514DA10EFDB}" type="presParOf" srcId="{12839B18-9200-4D5D-9B95-DEFB28E2D38D}" destId="{A7E5A587-DE2A-4F2A-8A40-D0F9AF5C7C76}" srcOrd="4" destOrd="0" presId="urn:microsoft.com/office/officeart/2018/5/layout/CenteredIconLabelDescrip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E9CCB2B-EFE9-4337-B5E5-C8C199DC3D9A}"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17ABD05A-C6CD-437B-80D1-1EADC55A8A31}">
      <dgm:prSet/>
      <dgm:spPr/>
      <dgm:t>
        <a:bodyPr/>
        <a:lstStyle/>
        <a:p>
          <a:r>
            <a:rPr lang="en-US"/>
            <a:t>Make the most of every day! </a:t>
          </a:r>
          <a:r>
            <a:rPr lang="ja-JP"/>
            <a:t>“</a:t>
          </a:r>
          <a:r>
            <a:rPr lang="en-US"/>
            <a:t>Not everyday is going to be a romantic traveling one. But the ones that are make it worth it.</a:t>
          </a:r>
          <a:r>
            <a:rPr lang="ja-JP"/>
            <a:t>”</a:t>
          </a:r>
          <a:endParaRPr lang="en-US"/>
        </a:p>
      </dgm:t>
    </dgm:pt>
    <dgm:pt modelId="{56CE7EB5-2F9D-48B3-BE9D-29E28F52893B}" type="parTrans" cxnId="{81B532B3-4EF1-4A6D-824A-BC1014D08EC1}">
      <dgm:prSet/>
      <dgm:spPr/>
      <dgm:t>
        <a:bodyPr/>
        <a:lstStyle/>
        <a:p>
          <a:endParaRPr lang="en-US"/>
        </a:p>
      </dgm:t>
    </dgm:pt>
    <dgm:pt modelId="{B1EEFBC6-3F14-4120-8D38-31AA3165AC86}" type="sibTrans" cxnId="{81B532B3-4EF1-4A6D-824A-BC1014D08EC1}">
      <dgm:prSet/>
      <dgm:spPr/>
      <dgm:t>
        <a:bodyPr/>
        <a:lstStyle/>
        <a:p>
          <a:endParaRPr lang="en-US"/>
        </a:p>
      </dgm:t>
    </dgm:pt>
    <dgm:pt modelId="{983C2050-3B52-4FC3-81CA-25E3D7FC5D94}">
      <dgm:prSet/>
      <dgm:spPr/>
      <dgm:t>
        <a:bodyPr/>
        <a:lstStyle/>
        <a:p>
          <a:r>
            <a:rPr lang="en-US"/>
            <a:t>Take pictures and journal. “I made sure to journal at least a bit every week or so, and I</a:t>
          </a:r>
          <a:r>
            <a:rPr lang="ja-JP"/>
            <a:t>’</a:t>
          </a:r>
          <a:r>
            <a:rPr lang="en-US"/>
            <a:t>m so glad I did.”</a:t>
          </a:r>
        </a:p>
      </dgm:t>
    </dgm:pt>
    <dgm:pt modelId="{2C3891B9-9838-49DC-B652-4D9F568CFBD6}" type="parTrans" cxnId="{BBA5DD21-679E-4D6B-9C74-D9BAEA3058F3}">
      <dgm:prSet/>
      <dgm:spPr/>
      <dgm:t>
        <a:bodyPr/>
        <a:lstStyle/>
        <a:p>
          <a:endParaRPr lang="en-US"/>
        </a:p>
      </dgm:t>
    </dgm:pt>
    <dgm:pt modelId="{7F667D26-0C28-423E-BC79-C43A997C81EF}" type="sibTrans" cxnId="{BBA5DD21-679E-4D6B-9C74-D9BAEA3058F3}">
      <dgm:prSet/>
      <dgm:spPr/>
      <dgm:t>
        <a:bodyPr/>
        <a:lstStyle/>
        <a:p>
          <a:endParaRPr lang="en-US"/>
        </a:p>
      </dgm:t>
    </dgm:pt>
    <dgm:pt modelId="{A2C03D37-A199-48AF-B38A-97EB65C32B9C}">
      <dgm:prSet/>
      <dgm:spPr/>
      <dgm:t>
        <a:bodyPr/>
        <a:lstStyle/>
        <a:p>
          <a:r>
            <a:rPr lang="en-US"/>
            <a:t>Alternate busy travel days with light ones.  Get to know each place and culture, not just rush through. “The best times I had was when I embraced the people and places around me, knowing that I</a:t>
          </a:r>
          <a:r>
            <a:rPr lang="ja-JP"/>
            <a:t>’</a:t>
          </a:r>
          <a:r>
            <a:rPr lang="en-US"/>
            <a:t>d be leaving soon.  It helped me to soak up the experience while I could.” </a:t>
          </a:r>
        </a:p>
      </dgm:t>
    </dgm:pt>
    <dgm:pt modelId="{D13AC36E-219E-482D-9CD9-948163BED80A}" type="parTrans" cxnId="{B56FD8EB-D4DF-4BE3-B9A0-21CA15085560}">
      <dgm:prSet/>
      <dgm:spPr/>
      <dgm:t>
        <a:bodyPr/>
        <a:lstStyle/>
        <a:p>
          <a:endParaRPr lang="en-US"/>
        </a:p>
      </dgm:t>
    </dgm:pt>
    <dgm:pt modelId="{97B44077-FA50-4996-9BF8-93F433E7B08D}" type="sibTrans" cxnId="{B56FD8EB-D4DF-4BE3-B9A0-21CA15085560}">
      <dgm:prSet/>
      <dgm:spPr/>
      <dgm:t>
        <a:bodyPr/>
        <a:lstStyle/>
        <a:p>
          <a:endParaRPr lang="en-US"/>
        </a:p>
      </dgm:t>
    </dgm:pt>
    <dgm:pt modelId="{5E26032F-E5BF-43BC-A689-21370A669E2D}">
      <dgm:prSet/>
      <dgm:spPr/>
      <dgm:t>
        <a:bodyPr/>
        <a:lstStyle/>
        <a:p>
          <a:r>
            <a:rPr lang="en-US"/>
            <a:t>Get off the beaten path. Some of the best meals are found far from the bright lights of the town center.  Be adventurous with the local foods and customs.  And remember, when you</a:t>
          </a:r>
          <a:r>
            <a:rPr lang="ja-JP"/>
            <a:t>’</a:t>
          </a:r>
          <a:r>
            <a:rPr lang="en-US"/>
            <a:t>re walking as much as you are, desserts don</a:t>
          </a:r>
          <a:r>
            <a:rPr lang="ja-JP"/>
            <a:t>’</a:t>
          </a:r>
          <a:r>
            <a:rPr lang="en-US"/>
            <a:t>t count! </a:t>
          </a:r>
        </a:p>
      </dgm:t>
    </dgm:pt>
    <dgm:pt modelId="{F00A9E2D-0E20-4C84-A2C7-EC6BA3B03F16}" type="parTrans" cxnId="{00C5BAD0-7BD7-4A0E-B152-4137C114EFE5}">
      <dgm:prSet/>
      <dgm:spPr/>
      <dgm:t>
        <a:bodyPr/>
        <a:lstStyle/>
        <a:p>
          <a:endParaRPr lang="en-US"/>
        </a:p>
      </dgm:t>
    </dgm:pt>
    <dgm:pt modelId="{FFC9446B-525D-474A-AF0D-2029E1889CDD}" type="sibTrans" cxnId="{00C5BAD0-7BD7-4A0E-B152-4137C114EFE5}">
      <dgm:prSet/>
      <dgm:spPr/>
      <dgm:t>
        <a:bodyPr/>
        <a:lstStyle/>
        <a:p>
          <a:endParaRPr lang="en-US"/>
        </a:p>
      </dgm:t>
    </dgm:pt>
    <dgm:pt modelId="{4A4B2512-678B-EC43-9B65-F5E0D8F377E4}" type="pres">
      <dgm:prSet presAssocID="{7E9CCB2B-EFE9-4337-B5E5-C8C199DC3D9A}" presName="linear" presStyleCnt="0">
        <dgm:presLayoutVars>
          <dgm:animLvl val="lvl"/>
          <dgm:resizeHandles val="exact"/>
        </dgm:presLayoutVars>
      </dgm:prSet>
      <dgm:spPr/>
    </dgm:pt>
    <dgm:pt modelId="{62764BB6-31FE-0B41-A1EC-BB5A1BDB2500}" type="pres">
      <dgm:prSet presAssocID="{17ABD05A-C6CD-437B-80D1-1EADC55A8A31}" presName="parentText" presStyleLbl="node1" presStyleIdx="0" presStyleCnt="4">
        <dgm:presLayoutVars>
          <dgm:chMax val="0"/>
          <dgm:bulletEnabled val="1"/>
        </dgm:presLayoutVars>
      </dgm:prSet>
      <dgm:spPr/>
    </dgm:pt>
    <dgm:pt modelId="{FED73DEB-331C-CF4D-9133-68061572DEB3}" type="pres">
      <dgm:prSet presAssocID="{B1EEFBC6-3F14-4120-8D38-31AA3165AC86}" presName="spacer" presStyleCnt="0"/>
      <dgm:spPr/>
    </dgm:pt>
    <dgm:pt modelId="{3B0C83DD-8F5C-1C4B-8677-F9EAB120E85E}" type="pres">
      <dgm:prSet presAssocID="{983C2050-3B52-4FC3-81CA-25E3D7FC5D94}" presName="parentText" presStyleLbl="node1" presStyleIdx="1" presStyleCnt="4">
        <dgm:presLayoutVars>
          <dgm:chMax val="0"/>
          <dgm:bulletEnabled val="1"/>
        </dgm:presLayoutVars>
      </dgm:prSet>
      <dgm:spPr/>
    </dgm:pt>
    <dgm:pt modelId="{CCB4708A-D207-384E-A2EA-66C859331A38}" type="pres">
      <dgm:prSet presAssocID="{7F667D26-0C28-423E-BC79-C43A997C81EF}" presName="spacer" presStyleCnt="0"/>
      <dgm:spPr/>
    </dgm:pt>
    <dgm:pt modelId="{47AE58FF-6B15-2648-AEF4-1A2D50CE72BB}" type="pres">
      <dgm:prSet presAssocID="{A2C03D37-A199-48AF-B38A-97EB65C32B9C}" presName="parentText" presStyleLbl="node1" presStyleIdx="2" presStyleCnt="4">
        <dgm:presLayoutVars>
          <dgm:chMax val="0"/>
          <dgm:bulletEnabled val="1"/>
        </dgm:presLayoutVars>
      </dgm:prSet>
      <dgm:spPr/>
    </dgm:pt>
    <dgm:pt modelId="{0B2BAD9A-EC53-204F-9148-80DE8E654082}" type="pres">
      <dgm:prSet presAssocID="{97B44077-FA50-4996-9BF8-93F433E7B08D}" presName="spacer" presStyleCnt="0"/>
      <dgm:spPr/>
    </dgm:pt>
    <dgm:pt modelId="{00ACDB00-6AF3-9441-AD5D-E2E844A2FC9E}" type="pres">
      <dgm:prSet presAssocID="{5E26032F-E5BF-43BC-A689-21370A669E2D}" presName="parentText" presStyleLbl="node1" presStyleIdx="3" presStyleCnt="4">
        <dgm:presLayoutVars>
          <dgm:chMax val="0"/>
          <dgm:bulletEnabled val="1"/>
        </dgm:presLayoutVars>
      </dgm:prSet>
      <dgm:spPr/>
    </dgm:pt>
  </dgm:ptLst>
  <dgm:cxnLst>
    <dgm:cxn modelId="{96E15115-9CAD-C948-B402-03134BEF296C}" type="presOf" srcId="{7E9CCB2B-EFE9-4337-B5E5-C8C199DC3D9A}" destId="{4A4B2512-678B-EC43-9B65-F5E0D8F377E4}" srcOrd="0" destOrd="0" presId="urn:microsoft.com/office/officeart/2005/8/layout/vList2"/>
    <dgm:cxn modelId="{EBE86A17-E53F-C649-BDF4-667359AF32C9}" type="presOf" srcId="{17ABD05A-C6CD-437B-80D1-1EADC55A8A31}" destId="{62764BB6-31FE-0B41-A1EC-BB5A1BDB2500}" srcOrd="0" destOrd="0" presId="urn:microsoft.com/office/officeart/2005/8/layout/vList2"/>
    <dgm:cxn modelId="{8B88FD19-4B02-254F-897F-44728B3558F9}" type="presOf" srcId="{A2C03D37-A199-48AF-B38A-97EB65C32B9C}" destId="{47AE58FF-6B15-2648-AEF4-1A2D50CE72BB}" srcOrd="0" destOrd="0" presId="urn:microsoft.com/office/officeart/2005/8/layout/vList2"/>
    <dgm:cxn modelId="{BBA5DD21-679E-4D6B-9C74-D9BAEA3058F3}" srcId="{7E9CCB2B-EFE9-4337-B5E5-C8C199DC3D9A}" destId="{983C2050-3B52-4FC3-81CA-25E3D7FC5D94}" srcOrd="1" destOrd="0" parTransId="{2C3891B9-9838-49DC-B652-4D9F568CFBD6}" sibTransId="{7F667D26-0C28-423E-BC79-C43A997C81EF}"/>
    <dgm:cxn modelId="{0EAA4B7F-1871-1E47-86D0-0B904179E7EC}" type="presOf" srcId="{983C2050-3B52-4FC3-81CA-25E3D7FC5D94}" destId="{3B0C83DD-8F5C-1C4B-8677-F9EAB120E85E}" srcOrd="0" destOrd="0" presId="urn:microsoft.com/office/officeart/2005/8/layout/vList2"/>
    <dgm:cxn modelId="{215A649D-43A4-8741-88FC-7A858444537D}" type="presOf" srcId="{5E26032F-E5BF-43BC-A689-21370A669E2D}" destId="{00ACDB00-6AF3-9441-AD5D-E2E844A2FC9E}" srcOrd="0" destOrd="0" presId="urn:microsoft.com/office/officeart/2005/8/layout/vList2"/>
    <dgm:cxn modelId="{81B532B3-4EF1-4A6D-824A-BC1014D08EC1}" srcId="{7E9CCB2B-EFE9-4337-B5E5-C8C199DC3D9A}" destId="{17ABD05A-C6CD-437B-80D1-1EADC55A8A31}" srcOrd="0" destOrd="0" parTransId="{56CE7EB5-2F9D-48B3-BE9D-29E28F52893B}" sibTransId="{B1EEFBC6-3F14-4120-8D38-31AA3165AC86}"/>
    <dgm:cxn modelId="{00C5BAD0-7BD7-4A0E-B152-4137C114EFE5}" srcId="{7E9CCB2B-EFE9-4337-B5E5-C8C199DC3D9A}" destId="{5E26032F-E5BF-43BC-A689-21370A669E2D}" srcOrd="3" destOrd="0" parTransId="{F00A9E2D-0E20-4C84-A2C7-EC6BA3B03F16}" sibTransId="{FFC9446B-525D-474A-AF0D-2029E1889CDD}"/>
    <dgm:cxn modelId="{B56FD8EB-D4DF-4BE3-B9A0-21CA15085560}" srcId="{7E9CCB2B-EFE9-4337-B5E5-C8C199DC3D9A}" destId="{A2C03D37-A199-48AF-B38A-97EB65C32B9C}" srcOrd="2" destOrd="0" parTransId="{D13AC36E-219E-482D-9CD9-948163BED80A}" sibTransId="{97B44077-FA50-4996-9BF8-93F433E7B08D}"/>
    <dgm:cxn modelId="{0871B976-4C1F-624D-B7A7-3F699C090FC0}" type="presParOf" srcId="{4A4B2512-678B-EC43-9B65-F5E0D8F377E4}" destId="{62764BB6-31FE-0B41-A1EC-BB5A1BDB2500}" srcOrd="0" destOrd="0" presId="urn:microsoft.com/office/officeart/2005/8/layout/vList2"/>
    <dgm:cxn modelId="{D89C887B-8650-BE44-8F4B-A6687BADA5B9}" type="presParOf" srcId="{4A4B2512-678B-EC43-9B65-F5E0D8F377E4}" destId="{FED73DEB-331C-CF4D-9133-68061572DEB3}" srcOrd="1" destOrd="0" presId="urn:microsoft.com/office/officeart/2005/8/layout/vList2"/>
    <dgm:cxn modelId="{EFD51791-E3B0-CA45-BE7B-B3C227CB031C}" type="presParOf" srcId="{4A4B2512-678B-EC43-9B65-F5E0D8F377E4}" destId="{3B0C83DD-8F5C-1C4B-8677-F9EAB120E85E}" srcOrd="2" destOrd="0" presId="urn:microsoft.com/office/officeart/2005/8/layout/vList2"/>
    <dgm:cxn modelId="{73792616-B6F8-264D-B662-3451C78E54B1}" type="presParOf" srcId="{4A4B2512-678B-EC43-9B65-F5E0D8F377E4}" destId="{CCB4708A-D207-384E-A2EA-66C859331A38}" srcOrd="3" destOrd="0" presId="urn:microsoft.com/office/officeart/2005/8/layout/vList2"/>
    <dgm:cxn modelId="{6621BA7A-F76E-4941-8F0D-664A38F9A394}" type="presParOf" srcId="{4A4B2512-678B-EC43-9B65-F5E0D8F377E4}" destId="{47AE58FF-6B15-2648-AEF4-1A2D50CE72BB}" srcOrd="4" destOrd="0" presId="urn:microsoft.com/office/officeart/2005/8/layout/vList2"/>
    <dgm:cxn modelId="{3A0C7C86-EF8F-F64E-A37A-52326EA2B04F}" type="presParOf" srcId="{4A4B2512-678B-EC43-9B65-F5E0D8F377E4}" destId="{0B2BAD9A-EC53-204F-9148-80DE8E654082}" srcOrd="5" destOrd="0" presId="urn:microsoft.com/office/officeart/2005/8/layout/vList2"/>
    <dgm:cxn modelId="{00A0AC93-0FC0-784B-9F0E-C695D7D4904F}" type="presParOf" srcId="{4A4B2512-678B-EC43-9B65-F5E0D8F377E4}" destId="{00ACDB00-6AF3-9441-AD5D-E2E844A2FC9E}"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AAE8C75F-8785-4298-9C6E-2FC26933CD9E}" type="doc">
      <dgm:prSet loTypeId="urn:microsoft.com/office/officeart/2016/7/layout/RepeatingBendingProcessNew" loCatId="process" qsTypeId="urn:microsoft.com/office/officeart/2005/8/quickstyle/simple1" qsCatId="simple" csTypeId="urn:microsoft.com/office/officeart/2005/8/colors/colorful1" csCatId="colorful"/>
      <dgm:spPr/>
      <dgm:t>
        <a:bodyPr/>
        <a:lstStyle/>
        <a:p>
          <a:endParaRPr lang="en-US"/>
        </a:p>
      </dgm:t>
    </dgm:pt>
    <dgm:pt modelId="{DABA8579-9FEA-4036-9236-E1BD5A4E883D}">
      <dgm:prSet/>
      <dgm:spPr/>
      <dgm:t>
        <a:bodyPr/>
        <a:lstStyle/>
        <a:p>
          <a:r>
            <a:rPr lang="en-US"/>
            <a:t>Call your parents, please!</a:t>
          </a:r>
        </a:p>
      </dgm:t>
    </dgm:pt>
    <dgm:pt modelId="{12E259EC-ADF3-4935-953B-88781867C8BA}" type="parTrans" cxnId="{33A1EC52-D955-4767-8444-DD0FFA64B13C}">
      <dgm:prSet/>
      <dgm:spPr/>
      <dgm:t>
        <a:bodyPr/>
        <a:lstStyle/>
        <a:p>
          <a:endParaRPr lang="en-US"/>
        </a:p>
      </dgm:t>
    </dgm:pt>
    <dgm:pt modelId="{6AD1D7D0-7341-4C07-A59B-CE7DECFD45CB}" type="sibTrans" cxnId="{33A1EC52-D955-4767-8444-DD0FFA64B13C}">
      <dgm:prSet/>
      <dgm:spPr/>
      <dgm:t>
        <a:bodyPr/>
        <a:lstStyle/>
        <a:p>
          <a:endParaRPr lang="en-US"/>
        </a:p>
      </dgm:t>
    </dgm:pt>
    <dgm:pt modelId="{B6DA7924-8B9F-4598-A13E-57760394850F}">
      <dgm:prSet/>
      <dgm:spPr/>
      <dgm:t>
        <a:bodyPr/>
        <a:lstStyle/>
        <a:p>
          <a:r>
            <a:rPr lang="en-US"/>
            <a:t>Keep an open mind and clear head!  If it doesn’t feel right, it probably isn’t.  Trust your instincts!</a:t>
          </a:r>
        </a:p>
      </dgm:t>
    </dgm:pt>
    <dgm:pt modelId="{52C4BDC1-CCD5-4382-A466-FEFBF99FEADF}" type="parTrans" cxnId="{F9BC7A93-9E8A-45D0-926A-0A8A35BFE9EB}">
      <dgm:prSet/>
      <dgm:spPr/>
      <dgm:t>
        <a:bodyPr/>
        <a:lstStyle/>
        <a:p>
          <a:endParaRPr lang="en-US"/>
        </a:p>
      </dgm:t>
    </dgm:pt>
    <dgm:pt modelId="{19DACF0F-5727-41DD-BE4A-49755E76756F}" type="sibTrans" cxnId="{F9BC7A93-9E8A-45D0-926A-0A8A35BFE9EB}">
      <dgm:prSet/>
      <dgm:spPr/>
      <dgm:t>
        <a:bodyPr/>
        <a:lstStyle/>
        <a:p>
          <a:endParaRPr lang="en-US"/>
        </a:p>
      </dgm:t>
    </dgm:pt>
    <dgm:pt modelId="{350C9CB2-9C27-4746-95E2-9AF5CD28A7A0}">
      <dgm:prSet/>
      <dgm:spPr/>
      <dgm:t>
        <a:bodyPr/>
        <a:lstStyle/>
        <a:p>
          <a:r>
            <a:rPr lang="en-US"/>
            <a:t>Read and stay informed of local, national, international news.</a:t>
          </a:r>
        </a:p>
      </dgm:t>
    </dgm:pt>
    <dgm:pt modelId="{F2D1E4E3-5565-457D-A93C-40E4D32BAC97}" type="parTrans" cxnId="{AE72C38C-6B2D-46A3-8B4B-FE1838B74174}">
      <dgm:prSet/>
      <dgm:spPr/>
      <dgm:t>
        <a:bodyPr/>
        <a:lstStyle/>
        <a:p>
          <a:endParaRPr lang="en-US"/>
        </a:p>
      </dgm:t>
    </dgm:pt>
    <dgm:pt modelId="{FAA9BD69-4E3B-49A5-9CC0-53F29122BFAE}" type="sibTrans" cxnId="{AE72C38C-6B2D-46A3-8B4B-FE1838B74174}">
      <dgm:prSet/>
      <dgm:spPr/>
      <dgm:t>
        <a:bodyPr/>
        <a:lstStyle/>
        <a:p>
          <a:endParaRPr lang="en-US"/>
        </a:p>
      </dgm:t>
    </dgm:pt>
    <dgm:pt modelId="{CFE90163-8C5C-480B-A325-9E32C7367346}">
      <dgm:prSet/>
      <dgm:spPr/>
      <dgm:t>
        <a:bodyPr/>
        <a:lstStyle/>
        <a:p>
          <a:r>
            <a:rPr lang="en-US"/>
            <a:t>Seek out help when you need it.  All campuses have International Offices abroad.  Frequent it, sign up for their events and open yourself up to meeting new people.</a:t>
          </a:r>
        </a:p>
      </dgm:t>
    </dgm:pt>
    <dgm:pt modelId="{C96A3621-07CD-40B9-8130-265E4ACC93EE}" type="parTrans" cxnId="{21C8A433-C9C6-4F2C-A361-AF5487C61AF1}">
      <dgm:prSet/>
      <dgm:spPr/>
      <dgm:t>
        <a:bodyPr/>
        <a:lstStyle/>
        <a:p>
          <a:endParaRPr lang="en-US"/>
        </a:p>
      </dgm:t>
    </dgm:pt>
    <dgm:pt modelId="{D7F0800B-84F7-49E2-B5DC-173570B8AA67}" type="sibTrans" cxnId="{21C8A433-C9C6-4F2C-A361-AF5487C61AF1}">
      <dgm:prSet/>
      <dgm:spPr/>
      <dgm:t>
        <a:bodyPr/>
        <a:lstStyle/>
        <a:p>
          <a:endParaRPr lang="en-US"/>
        </a:p>
      </dgm:t>
    </dgm:pt>
    <dgm:pt modelId="{2F4746C4-5F5E-42BD-A2CB-9CCA1823C8DE}">
      <dgm:prSet/>
      <dgm:spPr/>
      <dgm:t>
        <a:bodyPr/>
        <a:lstStyle/>
        <a:p>
          <a:r>
            <a:rPr lang="en-US"/>
            <a:t>Challenge yourself.  Get beyond your comfort zones and you will soon discover a lot more about yourself and your capabilities as well as your new culture!</a:t>
          </a:r>
        </a:p>
      </dgm:t>
    </dgm:pt>
    <dgm:pt modelId="{28696BB0-3E90-43FC-BEED-A59100DB8E99}" type="parTrans" cxnId="{18A6285D-D104-4FC8-929A-5EEDEFF817A9}">
      <dgm:prSet/>
      <dgm:spPr/>
      <dgm:t>
        <a:bodyPr/>
        <a:lstStyle/>
        <a:p>
          <a:endParaRPr lang="en-US"/>
        </a:p>
      </dgm:t>
    </dgm:pt>
    <dgm:pt modelId="{988597EA-6624-41FD-963D-E5C3CC9725DC}" type="sibTrans" cxnId="{18A6285D-D104-4FC8-929A-5EEDEFF817A9}">
      <dgm:prSet/>
      <dgm:spPr/>
      <dgm:t>
        <a:bodyPr/>
        <a:lstStyle/>
        <a:p>
          <a:endParaRPr lang="en-US"/>
        </a:p>
      </dgm:t>
    </dgm:pt>
    <dgm:pt modelId="{CE3F12D5-751D-0548-B7F7-783FBC452F8C}" type="pres">
      <dgm:prSet presAssocID="{AAE8C75F-8785-4298-9C6E-2FC26933CD9E}" presName="Name0" presStyleCnt="0">
        <dgm:presLayoutVars>
          <dgm:dir/>
          <dgm:resizeHandles val="exact"/>
        </dgm:presLayoutVars>
      </dgm:prSet>
      <dgm:spPr/>
    </dgm:pt>
    <dgm:pt modelId="{CF1F418E-D45A-AE46-A3FC-BE455E80EB74}" type="pres">
      <dgm:prSet presAssocID="{DABA8579-9FEA-4036-9236-E1BD5A4E883D}" presName="node" presStyleLbl="node1" presStyleIdx="0" presStyleCnt="5">
        <dgm:presLayoutVars>
          <dgm:bulletEnabled val="1"/>
        </dgm:presLayoutVars>
      </dgm:prSet>
      <dgm:spPr/>
    </dgm:pt>
    <dgm:pt modelId="{01D65E49-8B52-444E-8F49-97CCF12E179C}" type="pres">
      <dgm:prSet presAssocID="{6AD1D7D0-7341-4C07-A59B-CE7DECFD45CB}" presName="sibTrans" presStyleLbl="sibTrans1D1" presStyleIdx="0" presStyleCnt="4"/>
      <dgm:spPr/>
    </dgm:pt>
    <dgm:pt modelId="{77559ED3-B21E-8340-8DBB-43F3261B7408}" type="pres">
      <dgm:prSet presAssocID="{6AD1D7D0-7341-4C07-A59B-CE7DECFD45CB}" presName="connectorText" presStyleLbl="sibTrans1D1" presStyleIdx="0" presStyleCnt="4"/>
      <dgm:spPr/>
    </dgm:pt>
    <dgm:pt modelId="{A1279660-DC2C-624E-BB40-C96C9D904540}" type="pres">
      <dgm:prSet presAssocID="{B6DA7924-8B9F-4598-A13E-57760394850F}" presName="node" presStyleLbl="node1" presStyleIdx="1" presStyleCnt="5">
        <dgm:presLayoutVars>
          <dgm:bulletEnabled val="1"/>
        </dgm:presLayoutVars>
      </dgm:prSet>
      <dgm:spPr/>
    </dgm:pt>
    <dgm:pt modelId="{346AA0B9-E1A7-9D49-9F00-7D17BDF2C89D}" type="pres">
      <dgm:prSet presAssocID="{19DACF0F-5727-41DD-BE4A-49755E76756F}" presName="sibTrans" presStyleLbl="sibTrans1D1" presStyleIdx="1" presStyleCnt="4"/>
      <dgm:spPr/>
    </dgm:pt>
    <dgm:pt modelId="{7A697EBE-BB5C-7943-B6E7-2989F80E3506}" type="pres">
      <dgm:prSet presAssocID="{19DACF0F-5727-41DD-BE4A-49755E76756F}" presName="connectorText" presStyleLbl="sibTrans1D1" presStyleIdx="1" presStyleCnt="4"/>
      <dgm:spPr/>
    </dgm:pt>
    <dgm:pt modelId="{6E1CC4EC-1F10-DB47-A78E-A4B4F5DF51CA}" type="pres">
      <dgm:prSet presAssocID="{350C9CB2-9C27-4746-95E2-9AF5CD28A7A0}" presName="node" presStyleLbl="node1" presStyleIdx="2" presStyleCnt="5">
        <dgm:presLayoutVars>
          <dgm:bulletEnabled val="1"/>
        </dgm:presLayoutVars>
      </dgm:prSet>
      <dgm:spPr/>
    </dgm:pt>
    <dgm:pt modelId="{1F60DC2F-1526-E94D-91B9-34F754EFEE0C}" type="pres">
      <dgm:prSet presAssocID="{FAA9BD69-4E3B-49A5-9CC0-53F29122BFAE}" presName="sibTrans" presStyleLbl="sibTrans1D1" presStyleIdx="2" presStyleCnt="4"/>
      <dgm:spPr/>
    </dgm:pt>
    <dgm:pt modelId="{81BAB55E-1FBD-4F44-A897-11C121D8C914}" type="pres">
      <dgm:prSet presAssocID="{FAA9BD69-4E3B-49A5-9CC0-53F29122BFAE}" presName="connectorText" presStyleLbl="sibTrans1D1" presStyleIdx="2" presStyleCnt="4"/>
      <dgm:spPr/>
    </dgm:pt>
    <dgm:pt modelId="{76D3EBEC-DB10-EC4D-BCC7-74D4CAC9A249}" type="pres">
      <dgm:prSet presAssocID="{CFE90163-8C5C-480B-A325-9E32C7367346}" presName="node" presStyleLbl="node1" presStyleIdx="3" presStyleCnt="5">
        <dgm:presLayoutVars>
          <dgm:bulletEnabled val="1"/>
        </dgm:presLayoutVars>
      </dgm:prSet>
      <dgm:spPr/>
    </dgm:pt>
    <dgm:pt modelId="{3C3F41AA-A1A7-F741-85FA-DD606ADC3764}" type="pres">
      <dgm:prSet presAssocID="{D7F0800B-84F7-49E2-B5DC-173570B8AA67}" presName="sibTrans" presStyleLbl="sibTrans1D1" presStyleIdx="3" presStyleCnt="4"/>
      <dgm:spPr/>
    </dgm:pt>
    <dgm:pt modelId="{4E0CA42A-ACDA-7048-B45B-CC16756EBEBB}" type="pres">
      <dgm:prSet presAssocID="{D7F0800B-84F7-49E2-B5DC-173570B8AA67}" presName="connectorText" presStyleLbl="sibTrans1D1" presStyleIdx="3" presStyleCnt="4"/>
      <dgm:spPr/>
    </dgm:pt>
    <dgm:pt modelId="{0F27693E-CB07-6C48-A261-B2CE686FC33F}" type="pres">
      <dgm:prSet presAssocID="{2F4746C4-5F5E-42BD-A2CB-9CCA1823C8DE}" presName="node" presStyleLbl="node1" presStyleIdx="4" presStyleCnt="5">
        <dgm:presLayoutVars>
          <dgm:bulletEnabled val="1"/>
        </dgm:presLayoutVars>
      </dgm:prSet>
      <dgm:spPr/>
    </dgm:pt>
  </dgm:ptLst>
  <dgm:cxnLst>
    <dgm:cxn modelId="{4E39E014-72BA-8A48-AD4F-47FDF28D1B40}" type="presOf" srcId="{6AD1D7D0-7341-4C07-A59B-CE7DECFD45CB}" destId="{01D65E49-8B52-444E-8F49-97CCF12E179C}" srcOrd="0" destOrd="0" presId="urn:microsoft.com/office/officeart/2016/7/layout/RepeatingBendingProcessNew"/>
    <dgm:cxn modelId="{178B2319-0CE8-4240-816A-731AA46A4E75}" type="presOf" srcId="{FAA9BD69-4E3B-49A5-9CC0-53F29122BFAE}" destId="{81BAB55E-1FBD-4F44-A897-11C121D8C914}" srcOrd="1" destOrd="0" presId="urn:microsoft.com/office/officeart/2016/7/layout/RepeatingBendingProcessNew"/>
    <dgm:cxn modelId="{21C8A433-C9C6-4F2C-A361-AF5487C61AF1}" srcId="{AAE8C75F-8785-4298-9C6E-2FC26933CD9E}" destId="{CFE90163-8C5C-480B-A325-9E32C7367346}" srcOrd="3" destOrd="0" parTransId="{C96A3621-07CD-40B9-8130-265E4ACC93EE}" sibTransId="{D7F0800B-84F7-49E2-B5DC-173570B8AA67}"/>
    <dgm:cxn modelId="{BC04533F-2AB0-FE4E-AE80-A1585BC8330F}" type="presOf" srcId="{6AD1D7D0-7341-4C07-A59B-CE7DECFD45CB}" destId="{77559ED3-B21E-8340-8DBB-43F3261B7408}" srcOrd="1" destOrd="0" presId="urn:microsoft.com/office/officeart/2016/7/layout/RepeatingBendingProcessNew"/>
    <dgm:cxn modelId="{18A6285D-D104-4FC8-929A-5EEDEFF817A9}" srcId="{AAE8C75F-8785-4298-9C6E-2FC26933CD9E}" destId="{2F4746C4-5F5E-42BD-A2CB-9CCA1823C8DE}" srcOrd="4" destOrd="0" parTransId="{28696BB0-3E90-43FC-BEED-A59100DB8E99}" sibTransId="{988597EA-6624-41FD-963D-E5C3CC9725DC}"/>
    <dgm:cxn modelId="{C6E5366E-9240-5740-8CF8-91C11FCE268A}" type="presOf" srcId="{B6DA7924-8B9F-4598-A13E-57760394850F}" destId="{A1279660-DC2C-624E-BB40-C96C9D904540}" srcOrd="0" destOrd="0" presId="urn:microsoft.com/office/officeart/2016/7/layout/RepeatingBendingProcessNew"/>
    <dgm:cxn modelId="{CF34146F-427B-5647-AF36-5681BF19E704}" type="presOf" srcId="{FAA9BD69-4E3B-49A5-9CC0-53F29122BFAE}" destId="{1F60DC2F-1526-E94D-91B9-34F754EFEE0C}" srcOrd="0" destOrd="0" presId="urn:microsoft.com/office/officeart/2016/7/layout/RepeatingBendingProcessNew"/>
    <dgm:cxn modelId="{A2FE4752-E214-9147-8F68-52004D1A5508}" type="presOf" srcId="{CFE90163-8C5C-480B-A325-9E32C7367346}" destId="{76D3EBEC-DB10-EC4D-BCC7-74D4CAC9A249}" srcOrd="0" destOrd="0" presId="urn:microsoft.com/office/officeart/2016/7/layout/RepeatingBendingProcessNew"/>
    <dgm:cxn modelId="{33A1EC52-D955-4767-8444-DD0FFA64B13C}" srcId="{AAE8C75F-8785-4298-9C6E-2FC26933CD9E}" destId="{DABA8579-9FEA-4036-9236-E1BD5A4E883D}" srcOrd="0" destOrd="0" parTransId="{12E259EC-ADF3-4935-953B-88781867C8BA}" sibTransId="{6AD1D7D0-7341-4C07-A59B-CE7DECFD45CB}"/>
    <dgm:cxn modelId="{DB0B5857-BC8B-2645-BBC8-AFE1E8061C99}" type="presOf" srcId="{AAE8C75F-8785-4298-9C6E-2FC26933CD9E}" destId="{CE3F12D5-751D-0548-B7F7-783FBC452F8C}" srcOrd="0" destOrd="0" presId="urn:microsoft.com/office/officeart/2016/7/layout/RepeatingBendingProcessNew"/>
    <dgm:cxn modelId="{EC586F7C-842F-3F41-9077-4B9C9B6ED474}" type="presOf" srcId="{2F4746C4-5F5E-42BD-A2CB-9CCA1823C8DE}" destId="{0F27693E-CB07-6C48-A261-B2CE686FC33F}" srcOrd="0" destOrd="0" presId="urn:microsoft.com/office/officeart/2016/7/layout/RepeatingBendingProcessNew"/>
    <dgm:cxn modelId="{FD25D484-1404-2449-B2ED-0E5BA6191FD3}" type="presOf" srcId="{D7F0800B-84F7-49E2-B5DC-173570B8AA67}" destId="{4E0CA42A-ACDA-7048-B45B-CC16756EBEBB}" srcOrd="1" destOrd="0" presId="urn:microsoft.com/office/officeart/2016/7/layout/RepeatingBendingProcessNew"/>
    <dgm:cxn modelId="{AE72C38C-6B2D-46A3-8B4B-FE1838B74174}" srcId="{AAE8C75F-8785-4298-9C6E-2FC26933CD9E}" destId="{350C9CB2-9C27-4746-95E2-9AF5CD28A7A0}" srcOrd="2" destOrd="0" parTransId="{F2D1E4E3-5565-457D-A93C-40E4D32BAC97}" sibTransId="{FAA9BD69-4E3B-49A5-9CC0-53F29122BFAE}"/>
    <dgm:cxn modelId="{F9BC7A93-9E8A-45D0-926A-0A8A35BFE9EB}" srcId="{AAE8C75F-8785-4298-9C6E-2FC26933CD9E}" destId="{B6DA7924-8B9F-4598-A13E-57760394850F}" srcOrd="1" destOrd="0" parTransId="{52C4BDC1-CCD5-4382-A466-FEFBF99FEADF}" sibTransId="{19DACF0F-5727-41DD-BE4A-49755E76756F}"/>
    <dgm:cxn modelId="{538ED8A6-D1A2-8149-A7BB-55D5C2BFA996}" type="presOf" srcId="{19DACF0F-5727-41DD-BE4A-49755E76756F}" destId="{346AA0B9-E1A7-9D49-9F00-7D17BDF2C89D}" srcOrd="0" destOrd="0" presId="urn:microsoft.com/office/officeart/2016/7/layout/RepeatingBendingProcessNew"/>
    <dgm:cxn modelId="{4FD012A9-A982-FF43-B4DC-25757746DE96}" type="presOf" srcId="{DABA8579-9FEA-4036-9236-E1BD5A4E883D}" destId="{CF1F418E-D45A-AE46-A3FC-BE455E80EB74}" srcOrd="0" destOrd="0" presId="urn:microsoft.com/office/officeart/2016/7/layout/RepeatingBendingProcessNew"/>
    <dgm:cxn modelId="{C33D95B6-70E0-3B40-9AE2-279916B8BF09}" type="presOf" srcId="{350C9CB2-9C27-4746-95E2-9AF5CD28A7A0}" destId="{6E1CC4EC-1F10-DB47-A78E-A4B4F5DF51CA}" srcOrd="0" destOrd="0" presId="urn:microsoft.com/office/officeart/2016/7/layout/RepeatingBendingProcessNew"/>
    <dgm:cxn modelId="{AE542AE9-B18F-7646-8124-A4FFE4FD70B1}" type="presOf" srcId="{D7F0800B-84F7-49E2-B5DC-173570B8AA67}" destId="{3C3F41AA-A1A7-F741-85FA-DD606ADC3764}" srcOrd="0" destOrd="0" presId="urn:microsoft.com/office/officeart/2016/7/layout/RepeatingBendingProcessNew"/>
    <dgm:cxn modelId="{99062CEF-12F2-0D42-BACF-5E320C429CB2}" type="presOf" srcId="{19DACF0F-5727-41DD-BE4A-49755E76756F}" destId="{7A697EBE-BB5C-7943-B6E7-2989F80E3506}" srcOrd="1" destOrd="0" presId="urn:microsoft.com/office/officeart/2016/7/layout/RepeatingBendingProcessNew"/>
    <dgm:cxn modelId="{5BCDBF19-0BF6-8041-96EC-BA3C094DCDCA}" type="presParOf" srcId="{CE3F12D5-751D-0548-B7F7-783FBC452F8C}" destId="{CF1F418E-D45A-AE46-A3FC-BE455E80EB74}" srcOrd="0" destOrd="0" presId="urn:microsoft.com/office/officeart/2016/7/layout/RepeatingBendingProcessNew"/>
    <dgm:cxn modelId="{3065FEB8-E1B3-8E4A-83EE-AD5EAF96AAFC}" type="presParOf" srcId="{CE3F12D5-751D-0548-B7F7-783FBC452F8C}" destId="{01D65E49-8B52-444E-8F49-97CCF12E179C}" srcOrd="1" destOrd="0" presId="urn:microsoft.com/office/officeart/2016/7/layout/RepeatingBendingProcessNew"/>
    <dgm:cxn modelId="{318D391A-ECBE-EF4B-A16F-628C21CEF445}" type="presParOf" srcId="{01D65E49-8B52-444E-8F49-97CCF12E179C}" destId="{77559ED3-B21E-8340-8DBB-43F3261B7408}" srcOrd="0" destOrd="0" presId="urn:microsoft.com/office/officeart/2016/7/layout/RepeatingBendingProcessNew"/>
    <dgm:cxn modelId="{B00F53E7-93B2-EB4C-BC68-22FB3B80BF81}" type="presParOf" srcId="{CE3F12D5-751D-0548-B7F7-783FBC452F8C}" destId="{A1279660-DC2C-624E-BB40-C96C9D904540}" srcOrd="2" destOrd="0" presId="urn:microsoft.com/office/officeart/2016/7/layout/RepeatingBendingProcessNew"/>
    <dgm:cxn modelId="{37DEA662-E1B4-E64B-9F23-9C9AFC6CD7D8}" type="presParOf" srcId="{CE3F12D5-751D-0548-B7F7-783FBC452F8C}" destId="{346AA0B9-E1A7-9D49-9F00-7D17BDF2C89D}" srcOrd="3" destOrd="0" presId="urn:microsoft.com/office/officeart/2016/7/layout/RepeatingBendingProcessNew"/>
    <dgm:cxn modelId="{C6882D37-4137-884D-AAD2-D112B749078C}" type="presParOf" srcId="{346AA0B9-E1A7-9D49-9F00-7D17BDF2C89D}" destId="{7A697EBE-BB5C-7943-B6E7-2989F80E3506}" srcOrd="0" destOrd="0" presId="urn:microsoft.com/office/officeart/2016/7/layout/RepeatingBendingProcessNew"/>
    <dgm:cxn modelId="{39279944-16B2-C24C-9343-BFB7B7F997E1}" type="presParOf" srcId="{CE3F12D5-751D-0548-B7F7-783FBC452F8C}" destId="{6E1CC4EC-1F10-DB47-A78E-A4B4F5DF51CA}" srcOrd="4" destOrd="0" presId="urn:microsoft.com/office/officeart/2016/7/layout/RepeatingBendingProcessNew"/>
    <dgm:cxn modelId="{2A2D521E-FF11-CA48-A270-47F0E94AB2EA}" type="presParOf" srcId="{CE3F12D5-751D-0548-B7F7-783FBC452F8C}" destId="{1F60DC2F-1526-E94D-91B9-34F754EFEE0C}" srcOrd="5" destOrd="0" presId="urn:microsoft.com/office/officeart/2016/7/layout/RepeatingBendingProcessNew"/>
    <dgm:cxn modelId="{F92A0C6B-75D1-724E-9741-2C31DEB384C6}" type="presParOf" srcId="{1F60DC2F-1526-E94D-91B9-34F754EFEE0C}" destId="{81BAB55E-1FBD-4F44-A897-11C121D8C914}" srcOrd="0" destOrd="0" presId="urn:microsoft.com/office/officeart/2016/7/layout/RepeatingBendingProcessNew"/>
    <dgm:cxn modelId="{3944338C-3346-1948-8B56-1D380C5510F8}" type="presParOf" srcId="{CE3F12D5-751D-0548-B7F7-783FBC452F8C}" destId="{76D3EBEC-DB10-EC4D-BCC7-74D4CAC9A249}" srcOrd="6" destOrd="0" presId="urn:microsoft.com/office/officeart/2016/7/layout/RepeatingBendingProcessNew"/>
    <dgm:cxn modelId="{6895FD89-DB23-A14F-BE40-DE5253C42DBD}" type="presParOf" srcId="{CE3F12D5-751D-0548-B7F7-783FBC452F8C}" destId="{3C3F41AA-A1A7-F741-85FA-DD606ADC3764}" srcOrd="7" destOrd="0" presId="urn:microsoft.com/office/officeart/2016/7/layout/RepeatingBendingProcessNew"/>
    <dgm:cxn modelId="{B27662E9-8C3B-A54B-BBF4-F14710F43988}" type="presParOf" srcId="{3C3F41AA-A1A7-F741-85FA-DD606ADC3764}" destId="{4E0CA42A-ACDA-7048-B45B-CC16756EBEBB}" srcOrd="0" destOrd="0" presId="urn:microsoft.com/office/officeart/2016/7/layout/RepeatingBendingProcessNew"/>
    <dgm:cxn modelId="{CD9F22D8-41E4-8142-9521-A4EEC4A2754E}" type="presParOf" srcId="{CE3F12D5-751D-0548-B7F7-783FBC452F8C}" destId="{0F27693E-CB07-6C48-A261-B2CE686FC33F}" srcOrd="8" destOrd="0" presId="urn:microsoft.com/office/officeart/2016/7/layout/RepeatingBendingProcessNew"/>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EB324F-5ADE-40E5-8047-F0563FD7EAA3}">
      <dsp:nvSpPr>
        <dsp:cNvPr id="0" name=""/>
        <dsp:cNvSpPr/>
      </dsp:nvSpPr>
      <dsp:spPr>
        <a:xfrm>
          <a:off x="0" y="3946"/>
          <a:ext cx="6910387" cy="840588"/>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151D473-461E-4FBC-9D8E-5A6232CD43A0}">
      <dsp:nvSpPr>
        <dsp:cNvPr id="0" name=""/>
        <dsp:cNvSpPr/>
      </dsp:nvSpPr>
      <dsp:spPr>
        <a:xfrm>
          <a:off x="254278" y="193078"/>
          <a:ext cx="462323" cy="46232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26D46D99-F0E2-42B4-AF3A-49432A70B97A}">
      <dsp:nvSpPr>
        <dsp:cNvPr id="0" name=""/>
        <dsp:cNvSpPr/>
      </dsp:nvSpPr>
      <dsp:spPr>
        <a:xfrm>
          <a:off x="970879" y="3946"/>
          <a:ext cx="5939507" cy="8405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8962" tIns="88962" rIns="88962" bIns="88962" numCol="1" spcCol="1270" anchor="ctr" anchorCtr="0">
          <a:noAutofit/>
        </a:bodyPr>
        <a:lstStyle/>
        <a:p>
          <a:pPr marL="0" lvl="0" indent="0" algn="l" defTabSz="711200">
            <a:lnSpc>
              <a:spcPct val="90000"/>
            </a:lnSpc>
            <a:spcBef>
              <a:spcPct val="0"/>
            </a:spcBef>
            <a:spcAft>
              <a:spcPct val="35000"/>
            </a:spcAft>
            <a:buNone/>
          </a:pPr>
          <a:r>
            <a:rPr lang="en-US" sz="1600" kern="1200"/>
            <a:t>Breathe! </a:t>
          </a:r>
        </a:p>
      </dsp:txBody>
      <dsp:txXfrm>
        <a:off x="970879" y="3946"/>
        <a:ext cx="5939507" cy="840588"/>
      </dsp:txXfrm>
    </dsp:sp>
    <dsp:sp modelId="{FF89014B-624F-4EF9-B1C9-448B8F74EEFB}">
      <dsp:nvSpPr>
        <dsp:cNvPr id="0" name=""/>
        <dsp:cNvSpPr/>
      </dsp:nvSpPr>
      <dsp:spPr>
        <a:xfrm>
          <a:off x="0" y="1054682"/>
          <a:ext cx="6910387" cy="840588"/>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680CB09-53EB-48D2-81CE-EB8E9E8DC8B5}">
      <dsp:nvSpPr>
        <dsp:cNvPr id="0" name=""/>
        <dsp:cNvSpPr/>
      </dsp:nvSpPr>
      <dsp:spPr>
        <a:xfrm>
          <a:off x="254278" y="1243814"/>
          <a:ext cx="462323" cy="46232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A75CE8D-B5F1-442F-8186-82B2ECB0C933}">
      <dsp:nvSpPr>
        <dsp:cNvPr id="0" name=""/>
        <dsp:cNvSpPr/>
      </dsp:nvSpPr>
      <dsp:spPr>
        <a:xfrm>
          <a:off x="970879" y="1054682"/>
          <a:ext cx="5939507" cy="8405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8962" tIns="88962" rIns="88962" bIns="88962" numCol="1" spcCol="1270" anchor="ctr" anchorCtr="0">
          <a:noAutofit/>
        </a:bodyPr>
        <a:lstStyle/>
        <a:p>
          <a:pPr marL="0" lvl="0" indent="0" algn="l" defTabSz="711200">
            <a:lnSpc>
              <a:spcPct val="90000"/>
            </a:lnSpc>
            <a:spcBef>
              <a:spcPct val="0"/>
            </a:spcBef>
            <a:spcAft>
              <a:spcPct val="35000"/>
            </a:spcAft>
            <a:buNone/>
          </a:pPr>
          <a:r>
            <a:rPr lang="en-US" sz="1600" kern="1200">
              <a:hlinkClick xmlns:r="http://schemas.openxmlformats.org/officeDocument/2006/relationships" r:id="rId5"/>
            </a:rPr>
            <a:t>Visit your Consulate</a:t>
          </a:r>
          <a:r>
            <a:rPr lang="ja-JP" sz="1600" kern="1200">
              <a:hlinkClick xmlns:r="http://schemas.openxmlformats.org/officeDocument/2006/relationships" r:id="rId5"/>
            </a:rPr>
            <a:t>’</a:t>
          </a:r>
          <a:r>
            <a:rPr lang="en-US" sz="1600" kern="1200">
              <a:hlinkClick xmlns:r="http://schemas.openxmlformats.org/officeDocument/2006/relationships" r:id="rId5"/>
            </a:rPr>
            <a:t>s website </a:t>
          </a:r>
          <a:r>
            <a:rPr lang="en-US" sz="1600" kern="1200"/>
            <a:t>and read carefully.</a:t>
          </a:r>
        </a:p>
      </dsp:txBody>
      <dsp:txXfrm>
        <a:off x="970879" y="1054682"/>
        <a:ext cx="5939507" cy="840588"/>
      </dsp:txXfrm>
    </dsp:sp>
    <dsp:sp modelId="{4830C9E9-ADF1-4F98-81BA-E6B2A926BD40}">
      <dsp:nvSpPr>
        <dsp:cNvPr id="0" name=""/>
        <dsp:cNvSpPr/>
      </dsp:nvSpPr>
      <dsp:spPr>
        <a:xfrm>
          <a:off x="0" y="2105418"/>
          <a:ext cx="6910387" cy="840588"/>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8043DCA-4460-4FD4-BD8B-BCA6BEC292A0}">
      <dsp:nvSpPr>
        <dsp:cNvPr id="0" name=""/>
        <dsp:cNvSpPr/>
      </dsp:nvSpPr>
      <dsp:spPr>
        <a:xfrm>
          <a:off x="254278" y="2294550"/>
          <a:ext cx="462323" cy="462323"/>
        </a:xfrm>
        <a:prstGeom prst="rect">
          <a:avLst/>
        </a:prstGeom>
        <a:blipFill>
          <a:blip xmlns:r="http://schemas.openxmlformats.org/officeDocument/2006/relationships"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4AB50D3-F877-4E80-B887-03D1A4CF0F74}">
      <dsp:nvSpPr>
        <dsp:cNvPr id="0" name=""/>
        <dsp:cNvSpPr/>
      </dsp:nvSpPr>
      <dsp:spPr>
        <a:xfrm>
          <a:off x="970879" y="2105418"/>
          <a:ext cx="5939507" cy="8405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8962" tIns="88962" rIns="88962" bIns="88962" numCol="1" spcCol="1270" anchor="ctr" anchorCtr="0">
          <a:noAutofit/>
        </a:bodyPr>
        <a:lstStyle/>
        <a:p>
          <a:pPr marL="0" lvl="0" indent="0" algn="l" defTabSz="711200">
            <a:lnSpc>
              <a:spcPct val="90000"/>
            </a:lnSpc>
            <a:spcBef>
              <a:spcPct val="0"/>
            </a:spcBef>
            <a:spcAft>
              <a:spcPct val="35000"/>
            </a:spcAft>
            <a:buNone/>
          </a:pPr>
          <a:r>
            <a:rPr lang="en-US" sz="1600" kern="1200"/>
            <a:t>Make an appointment to turn in your Visa paperwork no earlier than 90 days prior to departure!</a:t>
          </a:r>
        </a:p>
      </dsp:txBody>
      <dsp:txXfrm>
        <a:off x="970879" y="2105418"/>
        <a:ext cx="5939507" cy="840588"/>
      </dsp:txXfrm>
    </dsp:sp>
    <dsp:sp modelId="{42852EE0-DDD4-43EC-97C6-67938AB45526}">
      <dsp:nvSpPr>
        <dsp:cNvPr id="0" name=""/>
        <dsp:cNvSpPr/>
      </dsp:nvSpPr>
      <dsp:spPr>
        <a:xfrm>
          <a:off x="0" y="3156154"/>
          <a:ext cx="6910387" cy="840588"/>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56A9A17-688C-4A24-A45A-E7D11F749EFA}">
      <dsp:nvSpPr>
        <dsp:cNvPr id="0" name=""/>
        <dsp:cNvSpPr/>
      </dsp:nvSpPr>
      <dsp:spPr>
        <a:xfrm>
          <a:off x="254278" y="3345286"/>
          <a:ext cx="462323" cy="462323"/>
        </a:xfrm>
        <a:prstGeom prst="rect">
          <a:avLst/>
        </a:prstGeom>
        <a:blipFill>
          <a:blip xmlns:r="http://schemas.openxmlformats.org/officeDocument/2006/relationships"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9B39D30-B153-4BE9-A6FE-649395742CD5}">
      <dsp:nvSpPr>
        <dsp:cNvPr id="0" name=""/>
        <dsp:cNvSpPr/>
      </dsp:nvSpPr>
      <dsp:spPr>
        <a:xfrm>
          <a:off x="970879" y="3156154"/>
          <a:ext cx="5939507" cy="8405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8962" tIns="88962" rIns="88962" bIns="88962" numCol="1" spcCol="1270" anchor="ctr" anchorCtr="0">
          <a:noAutofit/>
        </a:bodyPr>
        <a:lstStyle/>
        <a:p>
          <a:pPr marL="0" lvl="0" indent="0" algn="l" defTabSz="711200">
            <a:lnSpc>
              <a:spcPct val="90000"/>
            </a:lnSpc>
            <a:spcBef>
              <a:spcPct val="0"/>
            </a:spcBef>
            <a:spcAft>
              <a:spcPct val="35000"/>
            </a:spcAft>
            <a:buNone/>
          </a:pPr>
          <a:r>
            <a:rPr lang="en-US" sz="1600" kern="1200"/>
            <a:t>Just like Santa… check your list twice!!  Make sure all paperwork is in the designated order, and that you have the correct number of photocopies.  Keep copies for yourself!</a:t>
          </a:r>
        </a:p>
      </dsp:txBody>
      <dsp:txXfrm>
        <a:off x="970879" y="3156154"/>
        <a:ext cx="5939507" cy="840588"/>
      </dsp:txXfrm>
    </dsp:sp>
    <dsp:sp modelId="{C42A481F-7931-4D27-B3BF-408C1E71AD35}">
      <dsp:nvSpPr>
        <dsp:cNvPr id="0" name=""/>
        <dsp:cNvSpPr/>
      </dsp:nvSpPr>
      <dsp:spPr>
        <a:xfrm>
          <a:off x="0" y="4206889"/>
          <a:ext cx="6910387" cy="840588"/>
        </a:xfrm>
        <a:prstGeom prst="roundRect">
          <a:avLst>
            <a:gd name="adj" fmla="val 1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05BEEA8-C818-4447-9E6C-13738799A357}">
      <dsp:nvSpPr>
        <dsp:cNvPr id="0" name=""/>
        <dsp:cNvSpPr/>
      </dsp:nvSpPr>
      <dsp:spPr>
        <a:xfrm>
          <a:off x="254278" y="4396022"/>
          <a:ext cx="462323" cy="462323"/>
        </a:xfrm>
        <a:prstGeom prst="rect">
          <a:avLst/>
        </a:prstGeom>
        <a:blipFill>
          <a:blip xmlns:r="http://schemas.openxmlformats.org/officeDocument/2006/relationships"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11010BE-724B-44CF-8AC7-AD37B4BAC37A}">
      <dsp:nvSpPr>
        <dsp:cNvPr id="0" name=""/>
        <dsp:cNvSpPr/>
      </dsp:nvSpPr>
      <dsp:spPr>
        <a:xfrm>
          <a:off x="970879" y="4206889"/>
          <a:ext cx="5939507" cy="8405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8962" tIns="88962" rIns="88962" bIns="88962" numCol="1" spcCol="1270" anchor="ctr" anchorCtr="0">
          <a:noAutofit/>
        </a:bodyPr>
        <a:lstStyle/>
        <a:p>
          <a:pPr marL="0" lvl="0" indent="0" algn="l" defTabSz="711200">
            <a:lnSpc>
              <a:spcPct val="90000"/>
            </a:lnSpc>
            <a:spcBef>
              <a:spcPct val="0"/>
            </a:spcBef>
            <a:spcAft>
              <a:spcPct val="35000"/>
            </a:spcAft>
            <a:buNone/>
          </a:pPr>
          <a:r>
            <a:rPr lang="en-US" sz="1600" kern="1200"/>
            <a:t>Trust &amp; believe you</a:t>
          </a:r>
          <a:r>
            <a:rPr lang="ja-JP" sz="1600" kern="1200"/>
            <a:t>’</a:t>
          </a:r>
          <a:r>
            <a:rPr lang="en-US" sz="1600" kern="1200"/>
            <a:t>ve done it right and wait patiently.</a:t>
          </a:r>
        </a:p>
      </dsp:txBody>
      <dsp:txXfrm>
        <a:off x="970879" y="4206889"/>
        <a:ext cx="5939507" cy="84058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CA6C6A-4DC2-7A45-815C-C0BCA72AED3A}">
      <dsp:nvSpPr>
        <dsp:cNvPr id="0" name=""/>
        <dsp:cNvSpPr/>
      </dsp:nvSpPr>
      <dsp:spPr>
        <a:xfrm>
          <a:off x="963848" y="2178"/>
          <a:ext cx="1890861" cy="1134516"/>
        </a:xfrm>
        <a:prstGeom prst="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a:t>Visa application (in Blue/Black ink, ALL CAPS if you can)</a:t>
          </a:r>
        </a:p>
      </dsp:txBody>
      <dsp:txXfrm>
        <a:off x="963848" y="2178"/>
        <a:ext cx="1890861" cy="1134516"/>
      </dsp:txXfrm>
    </dsp:sp>
    <dsp:sp modelId="{6DEBBD38-F25F-3445-B850-860268ADE59B}">
      <dsp:nvSpPr>
        <dsp:cNvPr id="0" name=""/>
        <dsp:cNvSpPr/>
      </dsp:nvSpPr>
      <dsp:spPr>
        <a:xfrm>
          <a:off x="3043795" y="2178"/>
          <a:ext cx="1890861" cy="1134516"/>
        </a:xfrm>
        <a:prstGeom prst="rect">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a:t>Host University Acceptance Letter</a:t>
          </a:r>
        </a:p>
      </dsp:txBody>
      <dsp:txXfrm>
        <a:off x="3043795" y="2178"/>
        <a:ext cx="1890861" cy="1134516"/>
      </dsp:txXfrm>
    </dsp:sp>
    <dsp:sp modelId="{B9D960F0-8CF1-714D-8594-9CDE4DEAF4F0}">
      <dsp:nvSpPr>
        <dsp:cNvPr id="0" name=""/>
        <dsp:cNvSpPr/>
      </dsp:nvSpPr>
      <dsp:spPr>
        <a:xfrm>
          <a:off x="5123743" y="2178"/>
          <a:ext cx="1890861" cy="1134516"/>
        </a:xfrm>
        <a:prstGeom prst="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a:t>Passport Photos</a:t>
          </a:r>
        </a:p>
      </dsp:txBody>
      <dsp:txXfrm>
        <a:off x="5123743" y="2178"/>
        <a:ext cx="1890861" cy="1134516"/>
      </dsp:txXfrm>
    </dsp:sp>
    <dsp:sp modelId="{F538281B-C865-BF4A-ABAE-7899C78D232F}">
      <dsp:nvSpPr>
        <dsp:cNvPr id="0" name=""/>
        <dsp:cNvSpPr/>
      </dsp:nvSpPr>
      <dsp:spPr>
        <a:xfrm>
          <a:off x="7203690" y="2178"/>
          <a:ext cx="1890861" cy="1134516"/>
        </a:xfrm>
        <a:prstGeom prst="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a:t>Passport (The REAL ONE &amp; photocopies)</a:t>
          </a:r>
        </a:p>
      </dsp:txBody>
      <dsp:txXfrm>
        <a:off x="7203690" y="2178"/>
        <a:ext cx="1890861" cy="1134516"/>
      </dsp:txXfrm>
    </dsp:sp>
    <dsp:sp modelId="{CAD70DBE-1274-A348-B199-9BF2F0BABAEC}">
      <dsp:nvSpPr>
        <dsp:cNvPr id="0" name=""/>
        <dsp:cNvSpPr/>
      </dsp:nvSpPr>
      <dsp:spPr>
        <a:xfrm>
          <a:off x="963848" y="1325781"/>
          <a:ext cx="1890861" cy="1134516"/>
        </a:xfrm>
        <a:prstGeom prst="rect">
          <a:avLst/>
        </a:prstGeom>
        <a:solidFill>
          <a:schemeClr val="accent6">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a:t>Driver</a:t>
          </a:r>
          <a:r>
            <a:rPr lang="ja-JP" sz="1200" kern="1200"/>
            <a:t>’</a:t>
          </a:r>
          <a:r>
            <a:rPr lang="en-US" sz="1200" kern="1200"/>
            <a:t>s License (&amp; photocopies)</a:t>
          </a:r>
        </a:p>
      </dsp:txBody>
      <dsp:txXfrm>
        <a:off x="963848" y="1325781"/>
        <a:ext cx="1890861" cy="1134516"/>
      </dsp:txXfrm>
    </dsp:sp>
    <dsp:sp modelId="{35AB1529-B1D9-5F4C-8683-A5A1E23BAEBB}">
      <dsp:nvSpPr>
        <dsp:cNvPr id="0" name=""/>
        <dsp:cNvSpPr/>
      </dsp:nvSpPr>
      <dsp:spPr>
        <a:xfrm>
          <a:off x="3043795" y="1325781"/>
          <a:ext cx="1890861" cy="1134516"/>
        </a:xfrm>
        <a:prstGeom prst="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a:t>Proof of financial eligibility.  Bank statements/letters from you, your parents, financial aid award letter saying you</a:t>
          </a:r>
          <a:r>
            <a:rPr lang="ja-JP" sz="1200" kern="1200"/>
            <a:t>’</a:t>
          </a:r>
          <a:r>
            <a:rPr lang="en-US" sz="1200" kern="1200"/>
            <a:t>ve got $$$.</a:t>
          </a:r>
        </a:p>
      </dsp:txBody>
      <dsp:txXfrm>
        <a:off x="3043795" y="1325781"/>
        <a:ext cx="1890861" cy="1134516"/>
      </dsp:txXfrm>
    </dsp:sp>
    <dsp:sp modelId="{17F23D05-5FD9-7C42-AEE6-0F604569FFC9}">
      <dsp:nvSpPr>
        <dsp:cNvPr id="0" name=""/>
        <dsp:cNvSpPr/>
      </dsp:nvSpPr>
      <dsp:spPr>
        <a:xfrm>
          <a:off x="5123743" y="1325781"/>
          <a:ext cx="1890861" cy="1134516"/>
        </a:xfrm>
        <a:prstGeom prst="rect">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a:t>Proof of health insurance</a:t>
          </a:r>
        </a:p>
      </dsp:txBody>
      <dsp:txXfrm>
        <a:off x="5123743" y="1325781"/>
        <a:ext cx="1890861" cy="1134516"/>
      </dsp:txXfrm>
    </dsp:sp>
    <dsp:sp modelId="{5EC702B6-1803-114A-BB02-14492E9B6284}">
      <dsp:nvSpPr>
        <dsp:cNvPr id="0" name=""/>
        <dsp:cNvSpPr/>
      </dsp:nvSpPr>
      <dsp:spPr>
        <a:xfrm>
          <a:off x="7203690" y="1325781"/>
          <a:ext cx="1890861" cy="1134516"/>
        </a:xfrm>
        <a:prstGeom prst="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a:t>Medical clearance</a:t>
          </a:r>
        </a:p>
      </dsp:txBody>
      <dsp:txXfrm>
        <a:off x="7203690" y="1325781"/>
        <a:ext cx="1890861" cy="1134516"/>
      </dsp:txXfrm>
    </dsp:sp>
    <dsp:sp modelId="{600D9473-45EF-D54B-B17A-6940368A8B39}">
      <dsp:nvSpPr>
        <dsp:cNvPr id="0" name=""/>
        <dsp:cNvSpPr/>
      </dsp:nvSpPr>
      <dsp:spPr>
        <a:xfrm>
          <a:off x="963848" y="2649384"/>
          <a:ext cx="1890861" cy="1134516"/>
        </a:xfrm>
        <a:prstGeom prst="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a:t>Round-trip airfare ticket </a:t>
          </a:r>
        </a:p>
      </dsp:txBody>
      <dsp:txXfrm>
        <a:off x="963848" y="2649384"/>
        <a:ext cx="1890861" cy="1134516"/>
      </dsp:txXfrm>
    </dsp:sp>
    <dsp:sp modelId="{A5CE4A5D-2489-9747-9A30-3B039EED6CF0}">
      <dsp:nvSpPr>
        <dsp:cNvPr id="0" name=""/>
        <dsp:cNvSpPr/>
      </dsp:nvSpPr>
      <dsp:spPr>
        <a:xfrm>
          <a:off x="3043795" y="2649384"/>
          <a:ext cx="1890861" cy="1134516"/>
        </a:xfrm>
        <a:prstGeom prst="rect">
          <a:avLst/>
        </a:prstGeom>
        <a:solidFill>
          <a:schemeClr val="accent6">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a:t>Visa Fees</a:t>
          </a:r>
        </a:p>
      </dsp:txBody>
      <dsp:txXfrm>
        <a:off x="3043795" y="2649384"/>
        <a:ext cx="1890861" cy="1134516"/>
      </dsp:txXfrm>
    </dsp:sp>
    <dsp:sp modelId="{6A3CB129-2226-3F43-99F1-057BDF45AF6A}">
      <dsp:nvSpPr>
        <dsp:cNvPr id="0" name=""/>
        <dsp:cNvSpPr/>
      </dsp:nvSpPr>
      <dsp:spPr>
        <a:xfrm>
          <a:off x="5123743" y="2649384"/>
          <a:ext cx="1890861" cy="1134516"/>
        </a:xfrm>
        <a:prstGeom prst="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a:t>Return Envelope (USPS)</a:t>
          </a:r>
        </a:p>
      </dsp:txBody>
      <dsp:txXfrm>
        <a:off x="5123743" y="2649384"/>
        <a:ext cx="1890861" cy="1134516"/>
      </dsp:txXfrm>
    </dsp:sp>
    <dsp:sp modelId="{B7E006F5-A196-D040-9A73-03332DF0603C}">
      <dsp:nvSpPr>
        <dsp:cNvPr id="0" name=""/>
        <dsp:cNvSpPr/>
      </dsp:nvSpPr>
      <dsp:spPr>
        <a:xfrm>
          <a:off x="7203690" y="2649384"/>
          <a:ext cx="1890861" cy="1134516"/>
        </a:xfrm>
        <a:prstGeom prst="rect">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a:t>Absence of Police Records/FBI Background Check (for some countries)</a:t>
          </a:r>
        </a:p>
      </dsp:txBody>
      <dsp:txXfrm>
        <a:off x="7203690" y="2649384"/>
        <a:ext cx="1890861" cy="113451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C2019F-1E2D-8446-9751-9A443F5F47CF}">
      <dsp:nvSpPr>
        <dsp:cNvPr id="0" name=""/>
        <dsp:cNvSpPr/>
      </dsp:nvSpPr>
      <dsp:spPr>
        <a:xfrm>
          <a:off x="0" y="2285099"/>
          <a:ext cx="10058399" cy="1499272"/>
        </a:xfrm>
        <a:prstGeom prst="rect">
          <a:avLst/>
        </a:prstGeom>
        <a:solidFill>
          <a:schemeClr val="accent2">
            <a:lumMod val="50000"/>
          </a:schemeClr>
        </a:solidFill>
        <a:ln w="15875" cap="flat" cmpd="sng" algn="ctr">
          <a:solidFill>
            <a:schemeClr val="accent2">
              <a:lumMod val="7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en-US" sz="1900" kern="1200"/>
            <a:t>Get a brightly colored folder started now where you will place all your important documents in preparation for visa appointments, flights, move-in, acceptance letters etc.</a:t>
          </a:r>
        </a:p>
      </dsp:txBody>
      <dsp:txXfrm>
        <a:off x="0" y="2285099"/>
        <a:ext cx="10058399" cy="1499272"/>
      </dsp:txXfrm>
    </dsp:sp>
    <dsp:sp modelId="{9D44FA36-F1A6-294F-A0DD-A450AC61FBF8}">
      <dsp:nvSpPr>
        <dsp:cNvPr id="0" name=""/>
        <dsp:cNvSpPr/>
      </dsp:nvSpPr>
      <dsp:spPr>
        <a:xfrm rot="10800000">
          <a:off x="0" y="1707"/>
          <a:ext cx="10058399" cy="2305881"/>
        </a:xfrm>
        <a:prstGeom prst="upArrowCallout">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en-US" sz="1900" kern="1200"/>
            <a:t>Review the International Student Exchange Network’s Excellent “Before You Go” section inclusive of ”</a:t>
          </a:r>
          <a:r>
            <a:rPr lang="en-US" sz="1900" kern="1200">
              <a:hlinkClick xmlns:r="http://schemas.openxmlformats.org/officeDocument/2006/relationships" r:id="rId1"/>
            </a:rPr>
            <a:t>Country Handbooks</a:t>
          </a:r>
          <a:r>
            <a:rPr lang="en-US" sz="1900" kern="1200"/>
            <a:t>” for many popular destinations worldwide.</a:t>
          </a:r>
        </a:p>
      </dsp:txBody>
      <dsp:txXfrm rot="-10800000">
        <a:off x="0" y="1707"/>
        <a:ext cx="10058399" cy="809364"/>
      </dsp:txXfrm>
    </dsp:sp>
    <dsp:sp modelId="{44DD0FA5-7C73-A343-B105-57DB0AEFDC31}">
      <dsp:nvSpPr>
        <dsp:cNvPr id="0" name=""/>
        <dsp:cNvSpPr/>
      </dsp:nvSpPr>
      <dsp:spPr>
        <a:xfrm>
          <a:off x="0" y="811071"/>
          <a:ext cx="10058399" cy="689458"/>
        </a:xfrm>
        <a:prstGeom prst="rect">
          <a:avLst/>
        </a:prstGeom>
        <a:solidFill>
          <a:schemeClr val="accent2">
            <a:tint val="40000"/>
            <a:alpha val="90000"/>
            <a:hueOff val="0"/>
            <a:satOff val="0"/>
            <a:lumOff val="0"/>
            <a:alphaOff val="0"/>
          </a:schemeClr>
        </a:solidFill>
        <a:ln w="15875"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3576" tIns="29210" rIns="163576" bIns="29210" numCol="1" spcCol="1270" anchor="ctr" anchorCtr="0">
          <a:noAutofit/>
        </a:bodyPr>
        <a:lstStyle/>
        <a:p>
          <a:pPr marL="0" lvl="0" indent="0" algn="ctr" defTabSz="1022350">
            <a:lnSpc>
              <a:spcPct val="90000"/>
            </a:lnSpc>
            <a:spcBef>
              <a:spcPct val="0"/>
            </a:spcBef>
            <a:spcAft>
              <a:spcPct val="35000"/>
            </a:spcAft>
            <a:buNone/>
          </a:pPr>
          <a:r>
            <a:rPr lang="en-US" sz="2300" kern="1200">
              <a:hlinkClick xmlns:r="http://schemas.openxmlformats.org/officeDocument/2006/relationships" r:id="rId1"/>
            </a:rPr>
            <a:t>https://www.isepstudyabroad.org/before-you-go-abroad/country-handbooks</a:t>
          </a:r>
          <a:endParaRPr lang="en-US" sz="2300" kern="1200"/>
        </a:p>
      </dsp:txBody>
      <dsp:txXfrm>
        <a:off x="0" y="811071"/>
        <a:ext cx="10058399" cy="68945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F906B7-0654-444D-9AEB-DBE2FF7320D1}">
      <dsp:nvSpPr>
        <dsp:cNvPr id="0" name=""/>
        <dsp:cNvSpPr/>
      </dsp:nvSpPr>
      <dsp:spPr>
        <a:xfrm>
          <a:off x="-66093" y="8489"/>
          <a:ext cx="10058399" cy="628183"/>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2BE182D-409C-4750-B8C6-43595F06F617}">
      <dsp:nvSpPr>
        <dsp:cNvPr id="0" name=""/>
        <dsp:cNvSpPr/>
      </dsp:nvSpPr>
      <dsp:spPr>
        <a:xfrm>
          <a:off x="123931" y="149831"/>
          <a:ext cx="345500" cy="3455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0088EF5-DE72-4673-852E-55D3F17B4028}">
      <dsp:nvSpPr>
        <dsp:cNvPr id="0" name=""/>
        <dsp:cNvSpPr/>
      </dsp:nvSpPr>
      <dsp:spPr>
        <a:xfrm>
          <a:off x="659457" y="8489"/>
          <a:ext cx="4526280" cy="6281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6483" tIns="66483" rIns="66483" bIns="66483" numCol="1" spcCol="1270" anchor="ctr" anchorCtr="0">
          <a:noAutofit/>
        </a:bodyPr>
        <a:lstStyle/>
        <a:p>
          <a:pPr marL="0" lvl="0" indent="0" algn="l" defTabSz="711200">
            <a:lnSpc>
              <a:spcPct val="100000"/>
            </a:lnSpc>
            <a:spcBef>
              <a:spcPct val="0"/>
            </a:spcBef>
            <a:spcAft>
              <a:spcPct val="35000"/>
            </a:spcAft>
            <a:buNone/>
          </a:pPr>
          <a:r>
            <a:rPr lang="en-US" sz="1600" kern="1200"/>
            <a:t>Search all possible airlines and budget airline websites.</a:t>
          </a:r>
        </a:p>
      </dsp:txBody>
      <dsp:txXfrm>
        <a:off x="659457" y="8489"/>
        <a:ext cx="4526280" cy="628183"/>
      </dsp:txXfrm>
    </dsp:sp>
    <dsp:sp modelId="{0522E206-BD77-4B29-B159-3E01E698A6CC}">
      <dsp:nvSpPr>
        <dsp:cNvPr id="0" name=""/>
        <dsp:cNvSpPr/>
      </dsp:nvSpPr>
      <dsp:spPr>
        <a:xfrm>
          <a:off x="5052130" y="8489"/>
          <a:ext cx="5072363" cy="6281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6483" tIns="66483" rIns="66483" bIns="66483" numCol="1" spcCol="1270" anchor="ctr" anchorCtr="0">
          <a:noAutofit/>
        </a:bodyPr>
        <a:lstStyle/>
        <a:p>
          <a:pPr marL="0" lvl="0" indent="0" algn="l" defTabSz="488950">
            <a:lnSpc>
              <a:spcPct val="100000"/>
            </a:lnSpc>
            <a:spcBef>
              <a:spcPct val="0"/>
            </a:spcBef>
            <a:spcAft>
              <a:spcPct val="35000"/>
            </a:spcAft>
            <a:buNone/>
          </a:pPr>
          <a:r>
            <a:rPr lang="en-US" sz="1100" b="1" kern="1200">
              <a:solidFill>
                <a:schemeClr val="tx1"/>
              </a:solidFill>
              <a:hlinkClick xmlns:r="http://schemas.openxmlformats.org/officeDocument/2006/relationships" r:id="rId3">
                <a:extLst>
                  <a:ext uri="{A12FA001-AC4F-418D-AE19-62706E023703}">
                    <ahyp:hlinkClr xmlns:ahyp="http://schemas.microsoft.com/office/drawing/2018/hyperlinkcolor" val="tx"/>
                  </a:ext>
                </a:extLst>
              </a:hlinkClick>
            </a:rPr>
            <a:t>http://www.kayak.com/</a:t>
          </a:r>
          <a:endParaRPr lang="en-US" sz="1100" b="1" kern="1200">
            <a:solidFill>
              <a:schemeClr val="tx1"/>
            </a:solidFill>
          </a:endParaRPr>
        </a:p>
        <a:p>
          <a:pPr marL="0" lvl="0" indent="0" algn="l" defTabSz="488950">
            <a:lnSpc>
              <a:spcPct val="100000"/>
            </a:lnSpc>
            <a:spcBef>
              <a:spcPct val="0"/>
            </a:spcBef>
            <a:spcAft>
              <a:spcPct val="35000"/>
            </a:spcAft>
            <a:buNone/>
          </a:pPr>
          <a:r>
            <a:rPr lang="en-US" sz="1100" b="1" kern="1200">
              <a:solidFill>
                <a:schemeClr val="tx1"/>
              </a:solidFill>
              <a:hlinkClick xmlns:r="http://schemas.openxmlformats.org/officeDocument/2006/relationships" r:id="rId4">
                <a:extLst>
                  <a:ext uri="{A12FA001-AC4F-418D-AE19-62706E023703}">
                    <ahyp:hlinkClr xmlns:ahyp="http://schemas.microsoft.com/office/drawing/2018/hyperlinkcolor" val="tx"/>
                  </a:ext>
                </a:extLst>
              </a:hlinkClick>
            </a:rPr>
            <a:t>www.statravel.com/</a:t>
          </a:r>
          <a:endParaRPr lang="en-US" sz="1100" b="1" kern="1200">
            <a:solidFill>
              <a:schemeClr val="tx1"/>
            </a:solidFill>
          </a:endParaRPr>
        </a:p>
        <a:p>
          <a:pPr marL="0" lvl="0" indent="0" algn="l" defTabSz="488950">
            <a:lnSpc>
              <a:spcPct val="100000"/>
            </a:lnSpc>
            <a:spcBef>
              <a:spcPct val="0"/>
            </a:spcBef>
            <a:spcAft>
              <a:spcPct val="35000"/>
            </a:spcAft>
            <a:buNone/>
          </a:pPr>
          <a:r>
            <a:rPr lang="en-US" sz="1100" b="1" kern="1200">
              <a:solidFill>
                <a:schemeClr val="tx1"/>
              </a:solidFill>
              <a:hlinkClick xmlns:r="http://schemas.openxmlformats.org/officeDocument/2006/relationships" r:id="rId5">
                <a:extLst>
                  <a:ext uri="{A12FA001-AC4F-418D-AE19-62706E023703}">
                    <ahyp:hlinkClr xmlns:ahyp="http://schemas.microsoft.com/office/drawing/2018/hyperlinkcolor" val="tx"/>
                  </a:ext>
                </a:extLst>
              </a:hlinkClick>
            </a:rPr>
            <a:t>www.studentuniverse.com/</a:t>
          </a:r>
          <a:endParaRPr lang="en-US" sz="1100" b="1" kern="1200">
            <a:solidFill>
              <a:schemeClr val="tx1"/>
            </a:solidFill>
          </a:endParaRPr>
        </a:p>
      </dsp:txBody>
      <dsp:txXfrm>
        <a:off x="5052130" y="8489"/>
        <a:ext cx="5072363" cy="628183"/>
      </dsp:txXfrm>
    </dsp:sp>
    <dsp:sp modelId="{4DE4F2E1-8DF8-47F2-BA07-822E83EC00DD}">
      <dsp:nvSpPr>
        <dsp:cNvPr id="0" name=""/>
        <dsp:cNvSpPr/>
      </dsp:nvSpPr>
      <dsp:spPr>
        <a:xfrm>
          <a:off x="-66093" y="793719"/>
          <a:ext cx="10058399" cy="628183"/>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6559624-DFE3-4E34-B1E2-2EAD5BB27A52}">
      <dsp:nvSpPr>
        <dsp:cNvPr id="0" name=""/>
        <dsp:cNvSpPr/>
      </dsp:nvSpPr>
      <dsp:spPr>
        <a:xfrm>
          <a:off x="123931" y="935060"/>
          <a:ext cx="345500" cy="345500"/>
        </a:xfrm>
        <a:prstGeom prst="rect">
          <a:avLst/>
        </a:prstGeom>
        <a:blipFill>
          <a:blip xmlns:r="http://schemas.openxmlformats.org/officeDocument/2006/relationships"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AA7366A-4C36-4BE7-BD4E-999511284EDC}">
      <dsp:nvSpPr>
        <dsp:cNvPr id="0" name=""/>
        <dsp:cNvSpPr/>
      </dsp:nvSpPr>
      <dsp:spPr>
        <a:xfrm>
          <a:off x="659457" y="793719"/>
          <a:ext cx="9331429" cy="6281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6483" tIns="66483" rIns="66483" bIns="66483" numCol="1" spcCol="1270" anchor="ctr" anchorCtr="0">
          <a:noAutofit/>
        </a:bodyPr>
        <a:lstStyle/>
        <a:p>
          <a:pPr marL="0" lvl="0" indent="0" algn="l" defTabSz="711200">
            <a:lnSpc>
              <a:spcPct val="100000"/>
            </a:lnSpc>
            <a:spcBef>
              <a:spcPct val="0"/>
            </a:spcBef>
            <a:spcAft>
              <a:spcPct val="35000"/>
            </a:spcAft>
            <a:buNone/>
          </a:pPr>
          <a:r>
            <a:rPr lang="en-US" sz="1600" kern="1200"/>
            <a:t>When possible, book directly with an airline and read the fine print…especially for change fees.  </a:t>
          </a:r>
        </a:p>
      </dsp:txBody>
      <dsp:txXfrm>
        <a:off x="659457" y="793719"/>
        <a:ext cx="9331429" cy="628183"/>
      </dsp:txXfrm>
    </dsp:sp>
    <dsp:sp modelId="{E1B8F3B1-CAB8-4CB3-AA10-6E78BDA59839}">
      <dsp:nvSpPr>
        <dsp:cNvPr id="0" name=""/>
        <dsp:cNvSpPr/>
      </dsp:nvSpPr>
      <dsp:spPr>
        <a:xfrm>
          <a:off x="-66093" y="1578948"/>
          <a:ext cx="10058399" cy="628183"/>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E62316B-7175-4641-A0B1-967C05C70B07}">
      <dsp:nvSpPr>
        <dsp:cNvPr id="0" name=""/>
        <dsp:cNvSpPr/>
      </dsp:nvSpPr>
      <dsp:spPr>
        <a:xfrm>
          <a:off x="123931" y="1720289"/>
          <a:ext cx="345500" cy="345500"/>
        </a:xfrm>
        <a:prstGeom prst="rect">
          <a:avLst/>
        </a:prstGeom>
        <a:blipFill>
          <a:blip xmlns:r="http://schemas.openxmlformats.org/officeDocument/2006/relationships"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BB50CC0-93F9-4316-A4A5-A301BF48E3AE}">
      <dsp:nvSpPr>
        <dsp:cNvPr id="0" name=""/>
        <dsp:cNvSpPr/>
      </dsp:nvSpPr>
      <dsp:spPr>
        <a:xfrm>
          <a:off x="659457" y="1578948"/>
          <a:ext cx="9331429" cy="6281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6483" tIns="66483" rIns="66483" bIns="66483" numCol="1" spcCol="1270" anchor="ctr" anchorCtr="0">
          <a:noAutofit/>
        </a:bodyPr>
        <a:lstStyle/>
        <a:p>
          <a:pPr marL="0" lvl="0" indent="0" algn="l" defTabSz="711200">
            <a:lnSpc>
              <a:spcPct val="100000"/>
            </a:lnSpc>
            <a:spcBef>
              <a:spcPct val="0"/>
            </a:spcBef>
            <a:spcAft>
              <a:spcPct val="35000"/>
            </a:spcAft>
            <a:buNone/>
          </a:pPr>
          <a:r>
            <a:rPr lang="en-US" sz="1600" kern="1200"/>
            <a:t>Sign up for your airline</a:t>
          </a:r>
          <a:r>
            <a:rPr lang="ja-JP" sz="1600" kern="1200"/>
            <a:t>’</a:t>
          </a:r>
          <a:r>
            <a:rPr lang="en-US" sz="1600" kern="1200"/>
            <a:t>s frequent flyer program…lots of miles = free tickets/upgrades</a:t>
          </a:r>
        </a:p>
      </dsp:txBody>
      <dsp:txXfrm>
        <a:off x="659457" y="1578948"/>
        <a:ext cx="9331429" cy="628183"/>
      </dsp:txXfrm>
    </dsp:sp>
    <dsp:sp modelId="{CB12677C-C8A6-4E08-AF36-E7611FF69EE7}">
      <dsp:nvSpPr>
        <dsp:cNvPr id="0" name=""/>
        <dsp:cNvSpPr/>
      </dsp:nvSpPr>
      <dsp:spPr>
        <a:xfrm>
          <a:off x="-66093" y="2364177"/>
          <a:ext cx="10058399" cy="628183"/>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DF9CAC2-597D-4C7D-B5F0-D6E4BC858674}">
      <dsp:nvSpPr>
        <dsp:cNvPr id="0" name=""/>
        <dsp:cNvSpPr/>
      </dsp:nvSpPr>
      <dsp:spPr>
        <a:xfrm>
          <a:off x="123931" y="2505518"/>
          <a:ext cx="345500" cy="345500"/>
        </a:xfrm>
        <a:prstGeom prst="rect">
          <a:avLst/>
        </a:prstGeom>
        <a:blipFill>
          <a:blip xmlns:r="http://schemas.openxmlformats.org/officeDocument/2006/relationships"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1AA32D4-D3AB-4413-B348-2AC49EFE8C31}">
      <dsp:nvSpPr>
        <dsp:cNvPr id="0" name=""/>
        <dsp:cNvSpPr/>
      </dsp:nvSpPr>
      <dsp:spPr>
        <a:xfrm>
          <a:off x="659457" y="2364177"/>
          <a:ext cx="9331429" cy="6281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6483" tIns="66483" rIns="66483" bIns="66483" numCol="1" spcCol="1270" anchor="ctr" anchorCtr="0">
          <a:noAutofit/>
        </a:bodyPr>
        <a:lstStyle/>
        <a:p>
          <a:pPr marL="0" lvl="0" indent="0" algn="l" defTabSz="711200">
            <a:lnSpc>
              <a:spcPct val="100000"/>
            </a:lnSpc>
            <a:spcBef>
              <a:spcPct val="0"/>
            </a:spcBef>
            <a:spcAft>
              <a:spcPct val="35000"/>
            </a:spcAft>
            <a:buNone/>
          </a:pPr>
          <a:r>
            <a:rPr lang="en-US" sz="1600" kern="1200"/>
            <a:t>Try to fly in the middle of the week instead of a weekend. The prices are usually cheaper. </a:t>
          </a:r>
        </a:p>
      </dsp:txBody>
      <dsp:txXfrm>
        <a:off x="659457" y="2364177"/>
        <a:ext cx="9331429" cy="628183"/>
      </dsp:txXfrm>
    </dsp:sp>
    <dsp:sp modelId="{CC3ECEB9-36F3-5B47-AB1E-6F8B7C4A6A05}">
      <dsp:nvSpPr>
        <dsp:cNvPr id="0" name=""/>
        <dsp:cNvSpPr/>
      </dsp:nvSpPr>
      <dsp:spPr>
        <a:xfrm>
          <a:off x="-66093" y="3149406"/>
          <a:ext cx="10058399" cy="628183"/>
        </a:xfrm>
        <a:prstGeom prst="roundRect">
          <a:avLst>
            <a:gd name="adj" fmla="val 1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1494BAA-A31F-C648-B76A-C561A78A279F}">
      <dsp:nvSpPr>
        <dsp:cNvPr id="0" name=""/>
        <dsp:cNvSpPr/>
      </dsp:nvSpPr>
      <dsp:spPr>
        <a:xfrm>
          <a:off x="123931" y="3290748"/>
          <a:ext cx="345500" cy="345500"/>
        </a:xfrm>
        <a:prstGeom prst="rect">
          <a:avLst/>
        </a:prstGeom>
        <a:solidFill>
          <a:schemeClr val="bg1">
            <a:hueOff val="0"/>
            <a:satOff val="0"/>
            <a:lumOff val="0"/>
            <a:alphaOff val="0"/>
          </a:schemeClr>
        </a:solidFill>
        <a:ln w="15875" cap="flat" cmpd="sng" algn="ctr">
          <a:solidFill>
            <a:schemeClr val="lt1">
              <a:alpha val="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714F206-45BF-7A4D-ADD8-2C80F863DA8D}">
      <dsp:nvSpPr>
        <dsp:cNvPr id="0" name=""/>
        <dsp:cNvSpPr/>
      </dsp:nvSpPr>
      <dsp:spPr>
        <a:xfrm>
          <a:off x="659457" y="3149406"/>
          <a:ext cx="9331429" cy="6281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6483" tIns="66483" rIns="66483" bIns="66483" numCol="1" spcCol="1270" anchor="ctr" anchorCtr="0">
          <a:noAutofit/>
        </a:bodyPr>
        <a:lstStyle/>
        <a:p>
          <a:pPr marL="0" lvl="0" indent="0" algn="l" defTabSz="711200">
            <a:lnSpc>
              <a:spcPct val="100000"/>
            </a:lnSpc>
            <a:spcBef>
              <a:spcPct val="0"/>
            </a:spcBef>
            <a:spcAft>
              <a:spcPct val="35000"/>
            </a:spcAft>
            <a:buNone/>
          </a:pPr>
          <a:r>
            <a:rPr lang="en-US" sz="1600" kern="1200"/>
            <a:t>Adding Trip Cancellation Insurance is Highly Advisable</a:t>
          </a:r>
        </a:p>
      </dsp:txBody>
      <dsp:txXfrm>
        <a:off x="659457" y="3149406"/>
        <a:ext cx="9331429" cy="62818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307ADE-1CEF-3A46-AC9F-8C0FB6E97508}">
      <dsp:nvSpPr>
        <dsp:cNvPr id="0" name=""/>
        <dsp:cNvSpPr/>
      </dsp:nvSpPr>
      <dsp:spPr>
        <a:xfrm>
          <a:off x="0" y="49107"/>
          <a:ext cx="6582555" cy="1630367"/>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a:t>Never hesitate to ask for directions when lost.  More often than not, locals are glad to help lost foreigners.  (PS Women ALWAYS help women!)</a:t>
          </a:r>
        </a:p>
      </dsp:txBody>
      <dsp:txXfrm>
        <a:off x="79588" y="128695"/>
        <a:ext cx="6423379" cy="1471191"/>
      </dsp:txXfrm>
    </dsp:sp>
    <dsp:sp modelId="{C2572D37-D6D0-BC48-9C1D-C5236706734F}">
      <dsp:nvSpPr>
        <dsp:cNvPr id="0" name=""/>
        <dsp:cNvSpPr/>
      </dsp:nvSpPr>
      <dsp:spPr>
        <a:xfrm>
          <a:off x="0" y="1745715"/>
          <a:ext cx="6582555" cy="1630367"/>
        </a:xfrm>
        <a:prstGeom prst="roundRect">
          <a:avLst/>
        </a:prstGeom>
        <a:solidFill>
          <a:schemeClr val="accent2">
            <a:hueOff val="-9288598"/>
            <a:satOff val="-4967"/>
            <a:lumOff val="-5098"/>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a:t>Most signage should be in English as well as the host country</a:t>
          </a:r>
          <a:r>
            <a:rPr lang="ja-JP" sz="2300" kern="1200"/>
            <a:t>’</a:t>
          </a:r>
          <a:r>
            <a:rPr lang="en-US" sz="2300" kern="1200"/>
            <a:t>s language (even in Asia) when boarding the train or subway.</a:t>
          </a:r>
        </a:p>
      </dsp:txBody>
      <dsp:txXfrm>
        <a:off x="79588" y="1825303"/>
        <a:ext cx="6423379" cy="1471191"/>
      </dsp:txXfrm>
    </dsp:sp>
    <dsp:sp modelId="{EF6422CB-FE60-334F-BA1F-7923C4918BF1}">
      <dsp:nvSpPr>
        <dsp:cNvPr id="0" name=""/>
        <dsp:cNvSpPr/>
      </dsp:nvSpPr>
      <dsp:spPr>
        <a:xfrm>
          <a:off x="0" y="3442322"/>
          <a:ext cx="6582555" cy="1630367"/>
        </a:xfrm>
        <a:prstGeom prst="roundRect">
          <a:avLst/>
        </a:prstGeom>
        <a:solidFill>
          <a:schemeClr val="accent2">
            <a:hueOff val="-18577196"/>
            <a:satOff val="-9934"/>
            <a:lumOff val="-10196"/>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a:t>If at all possible, ask for a schedule outlining bus/train arrivals and departures.  Be aware of holiday closures or limited service, especially on Sundays.  Plan ahead!</a:t>
          </a:r>
        </a:p>
      </dsp:txBody>
      <dsp:txXfrm>
        <a:off x="79588" y="3521910"/>
        <a:ext cx="6423379" cy="147119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83FBB0-D86D-4F0D-B74B-794B19D1FAE3}">
      <dsp:nvSpPr>
        <dsp:cNvPr id="0" name=""/>
        <dsp:cNvSpPr/>
      </dsp:nvSpPr>
      <dsp:spPr>
        <a:xfrm>
          <a:off x="640010" y="486714"/>
          <a:ext cx="682910" cy="68291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AA333DB-6B05-4938-8131-E544A865FA9C}">
      <dsp:nvSpPr>
        <dsp:cNvPr id="0" name=""/>
        <dsp:cNvSpPr/>
      </dsp:nvSpPr>
      <dsp:spPr>
        <a:xfrm>
          <a:off x="5879" y="1290568"/>
          <a:ext cx="1951171" cy="12438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100000"/>
            </a:lnSpc>
            <a:spcBef>
              <a:spcPct val="0"/>
            </a:spcBef>
            <a:spcAft>
              <a:spcPct val="35000"/>
            </a:spcAft>
            <a:buNone/>
            <a:defRPr b="1"/>
          </a:pPr>
          <a:r>
            <a:rPr lang="en-US" sz="1400" b="1" kern="1200">
              <a:hlinkClick xmlns:r="http://schemas.openxmlformats.org/officeDocument/2006/relationships" r:id="rId3">
                <a:extLst>
                  <a:ext uri="{A12FA001-AC4F-418D-AE19-62706E023703}">
                    <ahyp:hlinkClr xmlns:ahyp="http://schemas.microsoft.com/office/drawing/2018/hyperlinkcolor" val="tx"/>
                  </a:ext>
                </a:extLst>
              </a:hlinkClick>
            </a:rPr>
            <a:t>www.hostelworld.com</a:t>
          </a:r>
          <a:r>
            <a:rPr lang="en-US" sz="1400" b="1" kern="1200"/>
            <a:t>  </a:t>
          </a:r>
        </a:p>
      </dsp:txBody>
      <dsp:txXfrm>
        <a:off x="5879" y="1290568"/>
        <a:ext cx="1951171" cy="1243872"/>
      </dsp:txXfrm>
    </dsp:sp>
    <dsp:sp modelId="{518E66D7-53B2-4322-AE90-333EAF45F30A}">
      <dsp:nvSpPr>
        <dsp:cNvPr id="0" name=""/>
        <dsp:cNvSpPr/>
      </dsp:nvSpPr>
      <dsp:spPr>
        <a:xfrm>
          <a:off x="43985" y="1728204"/>
          <a:ext cx="1951171" cy="7086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pPr>
          <a:r>
            <a:rPr lang="en-US" sz="1100" kern="1200"/>
            <a:t>All over the globe</a:t>
          </a:r>
        </a:p>
        <a:p>
          <a:pPr marL="0" lvl="0" indent="0" algn="ctr" defTabSz="488950">
            <a:lnSpc>
              <a:spcPct val="100000"/>
            </a:lnSpc>
            <a:spcBef>
              <a:spcPct val="0"/>
            </a:spcBef>
            <a:spcAft>
              <a:spcPct val="35000"/>
            </a:spcAft>
            <a:buNone/>
          </a:pPr>
          <a:r>
            <a:rPr lang="en-US" sz="1100" kern="1200"/>
            <a:t>Ratings are for the most part true!  Be sure to stay at 70% Positive ratings and above.</a:t>
          </a:r>
        </a:p>
      </dsp:txBody>
      <dsp:txXfrm>
        <a:off x="43985" y="1728204"/>
        <a:ext cx="1951171" cy="708671"/>
      </dsp:txXfrm>
    </dsp:sp>
    <dsp:sp modelId="{CABB2875-237B-4D8E-A407-02DE73363FA8}">
      <dsp:nvSpPr>
        <dsp:cNvPr id="0" name=""/>
        <dsp:cNvSpPr/>
      </dsp:nvSpPr>
      <dsp:spPr>
        <a:xfrm>
          <a:off x="2932636" y="486714"/>
          <a:ext cx="682910" cy="682910"/>
        </a:xfrm>
        <a:prstGeom prst="rect">
          <a:avLst/>
        </a:prstGeom>
        <a:blipFill>
          <a:blip xmlns:r="http://schemas.openxmlformats.org/officeDocument/2006/relationships"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4C61045-BF01-4C7A-BB81-C85C4172D7F1}">
      <dsp:nvSpPr>
        <dsp:cNvPr id="0" name=""/>
        <dsp:cNvSpPr/>
      </dsp:nvSpPr>
      <dsp:spPr>
        <a:xfrm>
          <a:off x="2298506" y="1290568"/>
          <a:ext cx="1951171" cy="12438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100000"/>
            </a:lnSpc>
            <a:spcBef>
              <a:spcPct val="0"/>
            </a:spcBef>
            <a:spcAft>
              <a:spcPct val="35000"/>
            </a:spcAft>
            <a:buNone/>
            <a:defRPr b="1"/>
          </a:pPr>
          <a:r>
            <a:rPr lang="en-US" sz="1400" kern="1200"/>
            <a:t>Usually include simple beds, showers, lockers and common rooms. Some have kitchens, bars, pools, internets…</a:t>
          </a:r>
        </a:p>
      </dsp:txBody>
      <dsp:txXfrm>
        <a:off x="2298506" y="1290568"/>
        <a:ext cx="1951171" cy="1243872"/>
      </dsp:txXfrm>
    </dsp:sp>
    <dsp:sp modelId="{500A9CC6-BD04-4173-90A4-AE6E2C1488AB}">
      <dsp:nvSpPr>
        <dsp:cNvPr id="0" name=""/>
        <dsp:cNvSpPr/>
      </dsp:nvSpPr>
      <dsp:spPr>
        <a:xfrm>
          <a:off x="2298506" y="2590693"/>
          <a:ext cx="1951171" cy="708671"/>
        </a:xfrm>
        <a:prstGeom prst="rect">
          <a:avLst/>
        </a:prstGeom>
        <a:noFill/>
        <a:ln>
          <a:noFill/>
        </a:ln>
        <a:effectLst/>
      </dsp:spPr>
      <dsp:style>
        <a:lnRef idx="0">
          <a:scrgbClr r="0" g="0" b="0"/>
        </a:lnRef>
        <a:fillRef idx="0">
          <a:scrgbClr r="0" g="0" b="0"/>
        </a:fillRef>
        <a:effectRef idx="0">
          <a:scrgbClr r="0" g="0" b="0"/>
        </a:effectRef>
        <a:fontRef idx="minor"/>
      </dsp:style>
    </dsp:sp>
    <dsp:sp modelId="{A057EED0-C9A2-4E2D-95BF-67A17976EBA7}">
      <dsp:nvSpPr>
        <dsp:cNvPr id="0" name=""/>
        <dsp:cNvSpPr/>
      </dsp:nvSpPr>
      <dsp:spPr>
        <a:xfrm>
          <a:off x="5225263" y="486714"/>
          <a:ext cx="682910" cy="682910"/>
        </a:xfrm>
        <a:prstGeom prst="rect">
          <a:avLst/>
        </a:prstGeom>
        <a:blipFill>
          <a:blip xmlns:r="http://schemas.openxmlformats.org/officeDocument/2006/relationships"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8352AA2-F12B-4433-B69B-1470F265B781}">
      <dsp:nvSpPr>
        <dsp:cNvPr id="0" name=""/>
        <dsp:cNvSpPr/>
      </dsp:nvSpPr>
      <dsp:spPr>
        <a:xfrm>
          <a:off x="4591133" y="1290568"/>
          <a:ext cx="1951171" cy="12438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100000"/>
            </a:lnSpc>
            <a:spcBef>
              <a:spcPct val="0"/>
            </a:spcBef>
            <a:spcAft>
              <a:spcPct val="35000"/>
            </a:spcAft>
            <a:buNone/>
            <a:defRPr b="1"/>
          </a:pPr>
          <a:r>
            <a:rPr lang="en-US" sz="1400" kern="1200"/>
            <a:t>Some have </a:t>
          </a:r>
          <a:r>
            <a:rPr lang="ja-JP" sz="1400" kern="1200"/>
            <a:t>“</a:t>
          </a:r>
          <a:r>
            <a:rPr lang="en-US" sz="1400" kern="1200"/>
            <a:t>dorms</a:t>
          </a:r>
          <a:r>
            <a:rPr lang="ja-JP" sz="1400" kern="1200"/>
            <a:t>”</a:t>
          </a:r>
          <a:r>
            <a:rPr lang="en-US" sz="1400" kern="1200"/>
            <a:t> = 8-20 beds in a room, some have options of rooms with small # of people</a:t>
          </a:r>
        </a:p>
      </dsp:txBody>
      <dsp:txXfrm>
        <a:off x="4591133" y="1290568"/>
        <a:ext cx="1951171" cy="1243872"/>
      </dsp:txXfrm>
    </dsp:sp>
    <dsp:sp modelId="{C26B9852-DA53-4818-835F-2CEC177F9D73}">
      <dsp:nvSpPr>
        <dsp:cNvPr id="0" name=""/>
        <dsp:cNvSpPr/>
      </dsp:nvSpPr>
      <dsp:spPr>
        <a:xfrm>
          <a:off x="4591133" y="2590693"/>
          <a:ext cx="1951171" cy="708671"/>
        </a:xfrm>
        <a:prstGeom prst="rect">
          <a:avLst/>
        </a:prstGeom>
        <a:noFill/>
        <a:ln>
          <a:noFill/>
        </a:ln>
        <a:effectLst/>
      </dsp:spPr>
      <dsp:style>
        <a:lnRef idx="0">
          <a:scrgbClr r="0" g="0" b="0"/>
        </a:lnRef>
        <a:fillRef idx="0">
          <a:scrgbClr r="0" g="0" b="0"/>
        </a:fillRef>
        <a:effectRef idx="0">
          <a:scrgbClr r="0" g="0" b="0"/>
        </a:effectRef>
        <a:fontRef idx="minor"/>
      </dsp:style>
    </dsp:sp>
    <dsp:sp modelId="{15DE7D2B-1611-4181-8770-C0852154AF39}">
      <dsp:nvSpPr>
        <dsp:cNvPr id="0" name=""/>
        <dsp:cNvSpPr/>
      </dsp:nvSpPr>
      <dsp:spPr>
        <a:xfrm>
          <a:off x="7517890" y="486714"/>
          <a:ext cx="682910" cy="682910"/>
        </a:xfrm>
        <a:prstGeom prst="rect">
          <a:avLst/>
        </a:prstGeom>
        <a:blipFill>
          <a:blip xmlns:r="http://schemas.openxmlformats.org/officeDocument/2006/relationships"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A6B4E1C-188D-48DE-B7DC-C6F76B012685}">
      <dsp:nvSpPr>
        <dsp:cNvPr id="0" name=""/>
        <dsp:cNvSpPr/>
      </dsp:nvSpPr>
      <dsp:spPr>
        <a:xfrm>
          <a:off x="6883760" y="1290568"/>
          <a:ext cx="1951171" cy="12438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100000"/>
            </a:lnSpc>
            <a:spcBef>
              <a:spcPct val="0"/>
            </a:spcBef>
            <a:spcAft>
              <a:spcPct val="35000"/>
            </a:spcAft>
            <a:buNone/>
            <a:defRPr b="1"/>
          </a:pPr>
          <a:r>
            <a:rPr lang="en-US" sz="1400" kern="1200"/>
            <a:t>Watch out for curfews and high cancellation deadlines/fees</a:t>
          </a:r>
        </a:p>
      </dsp:txBody>
      <dsp:txXfrm>
        <a:off x="6883760" y="1290568"/>
        <a:ext cx="1951171" cy="1243872"/>
      </dsp:txXfrm>
    </dsp:sp>
    <dsp:sp modelId="{E0F1B253-6231-4A86-8F69-9A09946DCE03}">
      <dsp:nvSpPr>
        <dsp:cNvPr id="0" name=""/>
        <dsp:cNvSpPr/>
      </dsp:nvSpPr>
      <dsp:spPr>
        <a:xfrm>
          <a:off x="6883760" y="2590693"/>
          <a:ext cx="1951171" cy="708671"/>
        </a:xfrm>
        <a:prstGeom prst="rect">
          <a:avLst/>
        </a:prstGeom>
        <a:noFill/>
        <a:ln>
          <a:noFill/>
        </a:ln>
        <a:effectLst/>
      </dsp:spPr>
      <dsp:style>
        <a:lnRef idx="0">
          <a:scrgbClr r="0" g="0" b="0"/>
        </a:lnRef>
        <a:fillRef idx="0">
          <a:scrgbClr r="0" g="0" b="0"/>
        </a:fillRef>
        <a:effectRef idx="0">
          <a:scrgbClr r="0" g="0" b="0"/>
        </a:effectRef>
        <a:fontRef idx="minor"/>
      </dsp:style>
    </dsp:sp>
    <dsp:sp modelId="{C114E207-20EF-4C5C-856E-99CCA5892F17}">
      <dsp:nvSpPr>
        <dsp:cNvPr id="0" name=""/>
        <dsp:cNvSpPr/>
      </dsp:nvSpPr>
      <dsp:spPr>
        <a:xfrm>
          <a:off x="9810517" y="486714"/>
          <a:ext cx="682910" cy="682910"/>
        </a:xfrm>
        <a:prstGeom prst="rect">
          <a:avLst/>
        </a:prstGeom>
        <a:blipFill>
          <a:blip xmlns:r="http://schemas.openxmlformats.org/officeDocument/2006/relationships"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B075EA4-A184-42AB-A0CF-6E22FFDF0152}">
      <dsp:nvSpPr>
        <dsp:cNvPr id="0" name=""/>
        <dsp:cNvSpPr/>
      </dsp:nvSpPr>
      <dsp:spPr>
        <a:xfrm>
          <a:off x="9176386" y="1290568"/>
          <a:ext cx="1951171" cy="12438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100000"/>
            </a:lnSpc>
            <a:spcBef>
              <a:spcPct val="0"/>
            </a:spcBef>
            <a:spcAft>
              <a:spcPct val="35000"/>
            </a:spcAft>
            <a:buNone/>
            <a:defRPr b="1"/>
          </a:pPr>
          <a:r>
            <a:rPr lang="en-US" sz="1400" kern="1200"/>
            <a:t>Great resources for: information and amazing people</a:t>
          </a:r>
        </a:p>
      </dsp:txBody>
      <dsp:txXfrm>
        <a:off x="9176386" y="1290568"/>
        <a:ext cx="1951171" cy="1243872"/>
      </dsp:txXfrm>
    </dsp:sp>
    <dsp:sp modelId="{A7E5A587-DE2A-4F2A-8A40-D0F9AF5C7C76}">
      <dsp:nvSpPr>
        <dsp:cNvPr id="0" name=""/>
        <dsp:cNvSpPr/>
      </dsp:nvSpPr>
      <dsp:spPr>
        <a:xfrm>
          <a:off x="9176386" y="2590693"/>
          <a:ext cx="1951171" cy="708671"/>
        </a:xfrm>
        <a:prstGeom prst="rect">
          <a:avLst/>
        </a:prstGeom>
        <a:noFill/>
        <a:ln>
          <a:noFill/>
        </a:ln>
        <a:effectLst/>
      </dsp:spPr>
      <dsp:style>
        <a:lnRef idx="0">
          <a:scrgbClr r="0" g="0" b="0"/>
        </a:lnRef>
        <a:fillRef idx="0">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764BB6-31FE-0B41-A1EC-BB5A1BDB2500}">
      <dsp:nvSpPr>
        <dsp:cNvPr id="0" name=""/>
        <dsp:cNvSpPr/>
      </dsp:nvSpPr>
      <dsp:spPr>
        <a:xfrm>
          <a:off x="0" y="259361"/>
          <a:ext cx="6797675" cy="1246077"/>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t>Make the most of every day! </a:t>
          </a:r>
          <a:r>
            <a:rPr lang="ja-JP" sz="1700" kern="1200"/>
            <a:t>“</a:t>
          </a:r>
          <a:r>
            <a:rPr lang="en-US" sz="1700" kern="1200"/>
            <a:t>Not everyday is going to be a romantic traveling one. But the ones that are make it worth it.</a:t>
          </a:r>
          <a:r>
            <a:rPr lang="ja-JP" sz="1700" kern="1200"/>
            <a:t>”</a:t>
          </a:r>
          <a:endParaRPr lang="en-US" sz="1700" kern="1200"/>
        </a:p>
      </dsp:txBody>
      <dsp:txXfrm>
        <a:off x="60828" y="320189"/>
        <a:ext cx="6676019" cy="1124421"/>
      </dsp:txXfrm>
    </dsp:sp>
    <dsp:sp modelId="{3B0C83DD-8F5C-1C4B-8677-F9EAB120E85E}">
      <dsp:nvSpPr>
        <dsp:cNvPr id="0" name=""/>
        <dsp:cNvSpPr/>
      </dsp:nvSpPr>
      <dsp:spPr>
        <a:xfrm>
          <a:off x="0" y="1554398"/>
          <a:ext cx="6797675" cy="1246077"/>
        </a:xfrm>
        <a:prstGeom prst="roundRect">
          <a:avLst/>
        </a:prstGeom>
        <a:solidFill>
          <a:schemeClr val="accent2">
            <a:hueOff val="-6192399"/>
            <a:satOff val="-3311"/>
            <a:lumOff val="-3399"/>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t>Take pictures and journal. “I made sure to journal at least a bit every week or so, and I</a:t>
          </a:r>
          <a:r>
            <a:rPr lang="ja-JP" sz="1700" kern="1200"/>
            <a:t>’</a:t>
          </a:r>
          <a:r>
            <a:rPr lang="en-US" sz="1700" kern="1200"/>
            <a:t>m so glad I did.”</a:t>
          </a:r>
        </a:p>
      </dsp:txBody>
      <dsp:txXfrm>
        <a:off x="60828" y="1615226"/>
        <a:ext cx="6676019" cy="1124421"/>
      </dsp:txXfrm>
    </dsp:sp>
    <dsp:sp modelId="{47AE58FF-6B15-2648-AEF4-1A2D50CE72BB}">
      <dsp:nvSpPr>
        <dsp:cNvPr id="0" name=""/>
        <dsp:cNvSpPr/>
      </dsp:nvSpPr>
      <dsp:spPr>
        <a:xfrm>
          <a:off x="0" y="2849436"/>
          <a:ext cx="6797675" cy="1246077"/>
        </a:xfrm>
        <a:prstGeom prst="roundRect">
          <a:avLst/>
        </a:prstGeom>
        <a:solidFill>
          <a:schemeClr val="accent2">
            <a:hueOff val="-12384798"/>
            <a:satOff val="-6623"/>
            <a:lumOff val="-679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t>Alternate busy travel days with light ones.  Get to know each place and culture, not just rush through. “The best times I had was when I embraced the people and places around me, knowing that I</a:t>
          </a:r>
          <a:r>
            <a:rPr lang="ja-JP" sz="1700" kern="1200"/>
            <a:t>’</a:t>
          </a:r>
          <a:r>
            <a:rPr lang="en-US" sz="1700" kern="1200"/>
            <a:t>d be leaving soon.  It helped me to soak up the experience while I could.” </a:t>
          </a:r>
        </a:p>
      </dsp:txBody>
      <dsp:txXfrm>
        <a:off x="60828" y="2910264"/>
        <a:ext cx="6676019" cy="1124421"/>
      </dsp:txXfrm>
    </dsp:sp>
    <dsp:sp modelId="{00ACDB00-6AF3-9441-AD5D-E2E844A2FC9E}">
      <dsp:nvSpPr>
        <dsp:cNvPr id="0" name=""/>
        <dsp:cNvSpPr/>
      </dsp:nvSpPr>
      <dsp:spPr>
        <a:xfrm>
          <a:off x="0" y="4144473"/>
          <a:ext cx="6797675" cy="1246077"/>
        </a:xfrm>
        <a:prstGeom prst="roundRect">
          <a:avLst/>
        </a:prstGeom>
        <a:solidFill>
          <a:schemeClr val="accent2">
            <a:hueOff val="-18577196"/>
            <a:satOff val="-9934"/>
            <a:lumOff val="-10196"/>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t>Get off the beaten path. Some of the best meals are found far from the bright lights of the town center.  Be adventurous with the local foods and customs.  And remember, when you</a:t>
          </a:r>
          <a:r>
            <a:rPr lang="ja-JP" sz="1700" kern="1200"/>
            <a:t>’</a:t>
          </a:r>
          <a:r>
            <a:rPr lang="en-US" sz="1700" kern="1200"/>
            <a:t>re walking as much as you are, desserts don</a:t>
          </a:r>
          <a:r>
            <a:rPr lang="ja-JP" sz="1700" kern="1200"/>
            <a:t>’</a:t>
          </a:r>
          <a:r>
            <a:rPr lang="en-US" sz="1700" kern="1200"/>
            <a:t>t count! </a:t>
          </a:r>
        </a:p>
      </dsp:txBody>
      <dsp:txXfrm>
        <a:off x="60828" y="4205301"/>
        <a:ext cx="6676019" cy="1124421"/>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D65E49-8B52-444E-8F49-97CCF12E179C}">
      <dsp:nvSpPr>
        <dsp:cNvPr id="0" name=""/>
        <dsp:cNvSpPr/>
      </dsp:nvSpPr>
      <dsp:spPr>
        <a:xfrm>
          <a:off x="3028891" y="634426"/>
          <a:ext cx="490572" cy="91440"/>
        </a:xfrm>
        <a:custGeom>
          <a:avLst/>
          <a:gdLst/>
          <a:ahLst/>
          <a:cxnLst/>
          <a:rect l="0" t="0" r="0" b="0"/>
          <a:pathLst>
            <a:path>
              <a:moveTo>
                <a:pt x="0" y="45720"/>
              </a:moveTo>
              <a:lnTo>
                <a:pt x="490572" y="45720"/>
              </a:lnTo>
            </a:path>
          </a:pathLst>
        </a:custGeom>
        <a:noFill/>
        <a:ln w="12700" cap="flat"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261148" y="677540"/>
        <a:ext cx="26058" cy="5211"/>
      </dsp:txXfrm>
    </dsp:sp>
    <dsp:sp modelId="{CF1F418E-D45A-AE46-A3FC-BE455E80EB74}">
      <dsp:nvSpPr>
        <dsp:cNvPr id="0" name=""/>
        <dsp:cNvSpPr/>
      </dsp:nvSpPr>
      <dsp:spPr>
        <a:xfrm>
          <a:off x="764723" y="355"/>
          <a:ext cx="2265967" cy="1359580"/>
        </a:xfrm>
        <a:prstGeom prst="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1034" tIns="116550" rIns="111034" bIns="116550" numCol="1" spcCol="1270" anchor="ctr" anchorCtr="0">
          <a:noAutofit/>
        </a:bodyPr>
        <a:lstStyle/>
        <a:p>
          <a:pPr marL="0" lvl="0" indent="0" algn="ctr" defTabSz="533400">
            <a:lnSpc>
              <a:spcPct val="90000"/>
            </a:lnSpc>
            <a:spcBef>
              <a:spcPct val="0"/>
            </a:spcBef>
            <a:spcAft>
              <a:spcPct val="35000"/>
            </a:spcAft>
            <a:buNone/>
          </a:pPr>
          <a:r>
            <a:rPr lang="en-US" sz="1200" kern="1200"/>
            <a:t>Call your parents, please!</a:t>
          </a:r>
        </a:p>
      </dsp:txBody>
      <dsp:txXfrm>
        <a:off x="764723" y="355"/>
        <a:ext cx="2265967" cy="1359580"/>
      </dsp:txXfrm>
    </dsp:sp>
    <dsp:sp modelId="{346AA0B9-E1A7-9D49-9F00-7D17BDF2C89D}">
      <dsp:nvSpPr>
        <dsp:cNvPr id="0" name=""/>
        <dsp:cNvSpPr/>
      </dsp:nvSpPr>
      <dsp:spPr>
        <a:xfrm>
          <a:off x="1897707" y="1358136"/>
          <a:ext cx="2787139" cy="490572"/>
        </a:xfrm>
        <a:custGeom>
          <a:avLst/>
          <a:gdLst/>
          <a:ahLst/>
          <a:cxnLst/>
          <a:rect l="0" t="0" r="0" b="0"/>
          <a:pathLst>
            <a:path>
              <a:moveTo>
                <a:pt x="2787139" y="0"/>
              </a:moveTo>
              <a:lnTo>
                <a:pt x="2787139" y="262386"/>
              </a:lnTo>
              <a:lnTo>
                <a:pt x="0" y="262386"/>
              </a:lnTo>
              <a:lnTo>
                <a:pt x="0" y="490572"/>
              </a:lnTo>
            </a:path>
          </a:pathLst>
        </a:custGeom>
        <a:noFill/>
        <a:ln w="12700" cap="flat" cmpd="sng" algn="ctr">
          <a:solidFill>
            <a:schemeClr val="accent3">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220391" y="1600816"/>
        <a:ext cx="141772" cy="5211"/>
      </dsp:txXfrm>
    </dsp:sp>
    <dsp:sp modelId="{A1279660-DC2C-624E-BB40-C96C9D904540}">
      <dsp:nvSpPr>
        <dsp:cNvPr id="0" name=""/>
        <dsp:cNvSpPr/>
      </dsp:nvSpPr>
      <dsp:spPr>
        <a:xfrm>
          <a:off x="3551863" y="355"/>
          <a:ext cx="2265967" cy="1359580"/>
        </a:xfrm>
        <a:prstGeom prst="rect">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1034" tIns="116550" rIns="111034" bIns="116550" numCol="1" spcCol="1270" anchor="ctr" anchorCtr="0">
          <a:noAutofit/>
        </a:bodyPr>
        <a:lstStyle/>
        <a:p>
          <a:pPr marL="0" lvl="0" indent="0" algn="ctr" defTabSz="533400">
            <a:lnSpc>
              <a:spcPct val="90000"/>
            </a:lnSpc>
            <a:spcBef>
              <a:spcPct val="0"/>
            </a:spcBef>
            <a:spcAft>
              <a:spcPct val="35000"/>
            </a:spcAft>
            <a:buNone/>
          </a:pPr>
          <a:r>
            <a:rPr lang="en-US" sz="1200" kern="1200"/>
            <a:t>Keep an open mind and clear head!  If it doesn’t feel right, it probably isn’t.  Trust your instincts!</a:t>
          </a:r>
        </a:p>
      </dsp:txBody>
      <dsp:txXfrm>
        <a:off x="3551863" y="355"/>
        <a:ext cx="2265967" cy="1359580"/>
      </dsp:txXfrm>
    </dsp:sp>
    <dsp:sp modelId="{1F60DC2F-1526-E94D-91B9-34F754EFEE0C}">
      <dsp:nvSpPr>
        <dsp:cNvPr id="0" name=""/>
        <dsp:cNvSpPr/>
      </dsp:nvSpPr>
      <dsp:spPr>
        <a:xfrm>
          <a:off x="3028891" y="2515179"/>
          <a:ext cx="490572" cy="91440"/>
        </a:xfrm>
        <a:custGeom>
          <a:avLst/>
          <a:gdLst/>
          <a:ahLst/>
          <a:cxnLst/>
          <a:rect l="0" t="0" r="0" b="0"/>
          <a:pathLst>
            <a:path>
              <a:moveTo>
                <a:pt x="0" y="45720"/>
              </a:moveTo>
              <a:lnTo>
                <a:pt x="490572" y="45720"/>
              </a:lnTo>
            </a:path>
          </a:pathLst>
        </a:custGeom>
        <a:noFill/>
        <a:ln w="12700" cap="flat" cmpd="sng" algn="ctr">
          <a:solidFill>
            <a:schemeClr val="accent4">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261148" y="2558293"/>
        <a:ext cx="26058" cy="5211"/>
      </dsp:txXfrm>
    </dsp:sp>
    <dsp:sp modelId="{6E1CC4EC-1F10-DB47-A78E-A4B4F5DF51CA}">
      <dsp:nvSpPr>
        <dsp:cNvPr id="0" name=""/>
        <dsp:cNvSpPr/>
      </dsp:nvSpPr>
      <dsp:spPr>
        <a:xfrm>
          <a:off x="764723" y="1881108"/>
          <a:ext cx="2265967" cy="1359580"/>
        </a:xfrm>
        <a:prstGeom prst="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1034" tIns="116550" rIns="111034" bIns="116550" numCol="1" spcCol="1270" anchor="ctr" anchorCtr="0">
          <a:noAutofit/>
        </a:bodyPr>
        <a:lstStyle/>
        <a:p>
          <a:pPr marL="0" lvl="0" indent="0" algn="ctr" defTabSz="533400">
            <a:lnSpc>
              <a:spcPct val="90000"/>
            </a:lnSpc>
            <a:spcBef>
              <a:spcPct val="0"/>
            </a:spcBef>
            <a:spcAft>
              <a:spcPct val="35000"/>
            </a:spcAft>
            <a:buNone/>
          </a:pPr>
          <a:r>
            <a:rPr lang="en-US" sz="1200" kern="1200"/>
            <a:t>Read and stay informed of local, national, international news.</a:t>
          </a:r>
        </a:p>
      </dsp:txBody>
      <dsp:txXfrm>
        <a:off x="764723" y="1881108"/>
        <a:ext cx="2265967" cy="1359580"/>
      </dsp:txXfrm>
    </dsp:sp>
    <dsp:sp modelId="{3C3F41AA-A1A7-F741-85FA-DD606ADC3764}">
      <dsp:nvSpPr>
        <dsp:cNvPr id="0" name=""/>
        <dsp:cNvSpPr/>
      </dsp:nvSpPr>
      <dsp:spPr>
        <a:xfrm>
          <a:off x="1897707" y="3238889"/>
          <a:ext cx="2787139" cy="490572"/>
        </a:xfrm>
        <a:custGeom>
          <a:avLst/>
          <a:gdLst/>
          <a:ahLst/>
          <a:cxnLst/>
          <a:rect l="0" t="0" r="0" b="0"/>
          <a:pathLst>
            <a:path>
              <a:moveTo>
                <a:pt x="2787139" y="0"/>
              </a:moveTo>
              <a:lnTo>
                <a:pt x="2787139" y="262386"/>
              </a:lnTo>
              <a:lnTo>
                <a:pt x="0" y="262386"/>
              </a:lnTo>
              <a:lnTo>
                <a:pt x="0" y="490572"/>
              </a:lnTo>
            </a:path>
          </a:pathLst>
        </a:custGeom>
        <a:noFill/>
        <a:ln w="12700" cap="flat" cmpd="sng" algn="ctr">
          <a:solidFill>
            <a:schemeClr val="accent5">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220391" y="3481569"/>
        <a:ext cx="141772" cy="5211"/>
      </dsp:txXfrm>
    </dsp:sp>
    <dsp:sp modelId="{76D3EBEC-DB10-EC4D-BCC7-74D4CAC9A249}">
      <dsp:nvSpPr>
        <dsp:cNvPr id="0" name=""/>
        <dsp:cNvSpPr/>
      </dsp:nvSpPr>
      <dsp:spPr>
        <a:xfrm>
          <a:off x="3551863" y="1881108"/>
          <a:ext cx="2265967" cy="1359580"/>
        </a:xfrm>
        <a:prstGeom prst="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1034" tIns="116550" rIns="111034" bIns="116550" numCol="1" spcCol="1270" anchor="ctr" anchorCtr="0">
          <a:noAutofit/>
        </a:bodyPr>
        <a:lstStyle/>
        <a:p>
          <a:pPr marL="0" lvl="0" indent="0" algn="ctr" defTabSz="533400">
            <a:lnSpc>
              <a:spcPct val="90000"/>
            </a:lnSpc>
            <a:spcBef>
              <a:spcPct val="0"/>
            </a:spcBef>
            <a:spcAft>
              <a:spcPct val="35000"/>
            </a:spcAft>
            <a:buNone/>
          </a:pPr>
          <a:r>
            <a:rPr lang="en-US" sz="1200" kern="1200"/>
            <a:t>Seek out help when you need it.  All campuses have International Offices abroad.  Frequent it, sign up for their events and open yourself up to meeting new people.</a:t>
          </a:r>
        </a:p>
      </dsp:txBody>
      <dsp:txXfrm>
        <a:off x="3551863" y="1881108"/>
        <a:ext cx="2265967" cy="1359580"/>
      </dsp:txXfrm>
    </dsp:sp>
    <dsp:sp modelId="{0F27693E-CB07-6C48-A261-B2CE686FC33F}">
      <dsp:nvSpPr>
        <dsp:cNvPr id="0" name=""/>
        <dsp:cNvSpPr/>
      </dsp:nvSpPr>
      <dsp:spPr>
        <a:xfrm>
          <a:off x="764723" y="3761861"/>
          <a:ext cx="2265967" cy="1359580"/>
        </a:xfrm>
        <a:prstGeom prst="rect">
          <a:avLst/>
        </a:prstGeom>
        <a:solidFill>
          <a:schemeClr val="accent6">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1034" tIns="116550" rIns="111034" bIns="116550" numCol="1" spcCol="1270" anchor="ctr" anchorCtr="0">
          <a:noAutofit/>
        </a:bodyPr>
        <a:lstStyle/>
        <a:p>
          <a:pPr marL="0" lvl="0" indent="0" algn="ctr" defTabSz="533400">
            <a:lnSpc>
              <a:spcPct val="90000"/>
            </a:lnSpc>
            <a:spcBef>
              <a:spcPct val="0"/>
            </a:spcBef>
            <a:spcAft>
              <a:spcPct val="35000"/>
            </a:spcAft>
            <a:buNone/>
          </a:pPr>
          <a:r>
            <a:rPr lang="en-US" sz="1200" kern="1200"/>
            <a:t>Challenge yourself.  Get beyond your comfort zones and you will soon discover a lot more about yourself and your capabilities as well as your new culture!</a:t>
          </a:r>
        </a:p>
      </dsp:txBody>
      <dsp:txXfrm>
        <a:off x="764723" y="3761861"/>
        <a:ext cx="2265967" cy="1359580"/>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18/5/layout/CenteredIconLabelDescriptionList">
  <dgm:title val="Centered 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ctrX" for="ch" forName="iconRect" refType="w" fact="0.5"/>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9E3965E-AC41-4711-9D10-E25ABB132D86}"/>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90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1100051" y="4645152"/>
            <a:ext cx="10058400" cy="1143000"/>
          </a:xfrm>
        </p:spPr>
        <p:txBody>
          <a:bodyPr lIns="91440" rIns="9144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cxnSp>
        <p:nvCxnSpPr>
          <p:cNvPr id="9" name="Straight Connector 8">
            <a:extLst>
              <a:ext uri="{FF2B5EF4-FFF2-40B4-BE49-F238E27FC236}">
                <a16:creationId xmlns:a16="http://schemas.microsoft.com/office/drawing/2014/main" id="{1F5DC8C3-BA5F-4EED-BB9A-A14272BD82A1}"/>
              </a:ext>
            </a:extLst>
          </p:cNvPr>
          <p:cNvCxnSpPr/>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9925CCF1-92C0-4AF3-BFAF-4921631915AB}"/>
              </a:ext>
            </a:extLst>
          </p:cNvPr>
          <p:cNvSpPr>
            <a:spLocks noGrp="1"/>
          </p:cNvSpPr>
          <p:nvPr>
            <p:ph type="dt" sz="half" idx="10"/>
          </p:nvPr>
        </p:nvSpPr>
        <p:spPr/>
        <p:txBody>
          <a:bodyPr/>
          <a:lstStyle/>
          <a:p>
            <a:fld id="{9184DA70-C731-4C70-880D-CCD4705E623C}" type="datetime1">
              <a:rPr lang="en-US" smtClean="0"/>
              <a:t>5/13/2020</a:t>
            </a:fld>
            <a:endParaRPr lang="en-US"/>
          </a:p>
        </p:txBody>
      </p:sp>
      <p:sp>
        <p:nvSpPr>
          <p:cNvPr id="5" name="Footer Placeholder 4">
            <a:extLst>
              <a:ext uri="{FF2B5EF4-FFF2-40B4-BE49-F238E27FC236}">
                <a16:creationId xmlns:a16="http://schemas.microsoft.com/office/drawing/2014/main" id="{051A78A9-3DFF-4937-A9F2-5D8CF495F3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a:lstStyle/>
          <a:p>
            <a:fld id="{3A98EE3D-8CD1-4C3F-BD1C-C98C9596463C}" type="slidenum">
              <a:rPr lang="en-US" smtClean="0"/>
              <a:t>‹#›</a:t>
            </a:fld>
            <a:endParaRPr lang="en-US"/>
          </a:p>
        </p:txBody>
      </p:sp>
    </p:spTree>
    <p:extLst>
      <p:ext uri="{BB962C8B-B14F-4D97-AF65-F5344CB8AC3E}">
        <p14:creationId xmlns:p14="http://schemas.microsoft.com/office/powerpoint/2010/main" val="11864843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D5506EE-1026-4F35-9ACC-BD05BE0F9B36}"/>
              </a:ext>
            </a:extLst>
          </p:cNvPr>
          <p:cNvSpPr>
            <a:spLocks noGrp="1"/>
          </p:cNvSpPr>
          <p:nvPr>
            <p:ph type="dt" sz="half" idx="10"/>
          </p:nvPr>
        </p:nvSpPr>
        <p:spPr/>
        <p:txBody>
          <a:bodyPr/>
          <a:lstStyle/>
          <a:p>
            <a:fld id="{B612A279-0833-481D-8C56-F67FD0AC6C50}" type="datetime1">
              <a:rPr lang="en-US" smtClean="0"/>
              <a:t>5/13/2020</a:t>
            </a:fld>
            <a:endParaRPr lang="en-US"/>
          </a:p>
        </p:txBody>
      </p:sp>
      <p:sp>
        <p:nvSpPr>
          <p:cNvPr id="8" name="Footer Placeholder 7">
            <a:extLst>
              <a:ext uri="{FF2B5EF4-FFF2-40B4-BE49-F238E27FC236}">
                <a16:creationId xmlns:a16="http://schemas.microsoft.com/office/drawing/2014/main" id="{B7696E5F-8D95-4450-AE52-5438E6EDE2B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99B2253-74CC-409E-BEB0-F8EFCFCB5629}"/>
              </a:ext>
            </a:extLst>
          </p:cNvPr>
          <p:cNvSpPr>
            <a:spLocks noGrp="1"/>
          </p:cNvSpPr>
          <p:nvPr>
            <p:ph type="sldNum" sz="quarter" idx="12"/>
          </p:nvPr>
        </p:nvSpPr>
        <p:spPr/>
        <p:txBody>
          <a:bodyPr/>
          <a:lstStyle/>
          <a:p>
            <a:fld id="{3A98EE3D-8CD1-4C3F-BD1C-C98C9596463C}" type="slidenum">
              <a:rPr lang="en-US" smtClean="0"/>
              <a:t>‹#›</a:t>
            </a:fld>
            <a:endParaRPr lang="en-US"/>
          </a:p>
        </p:txBody>
      </p:sp>
    </p:spTree>
    <p:extLst>
      <p:ext uri="{BB962C8B-B14F-4D97-AF65-F5344CB8AC3E}">
        <p14:creationId xmlns:p14="http://schemas.microsoft.com/office/powerpoint/2010/main" val="2074685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1B68A5B-D9FA-424B-A4EB-30E7223836B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F33D6B0-F070-45C4-A472-19F432BE3932}"/>
              </a:ext>
            </a:extLst>
          </p:cNvPr>
          <p:cNvSpPr>
            <a:spLocks noGrp="1"/>
          </p:cNvSpPr>
          <p:nvPr>
            <p:ph type="dt" sz="half" idx="10"/>
          </p:nvPr>
        </p:nvSpPr>
        <p:spPr/>
        <p:txBody>
          <a:bodyPr/>
          <a:lstStyle/>
          <a:p>
            <a:fld id="{6587DA83-5663-4C9C-B9AA-0B40A3DAFF81}" type="datetime1">
              <a:rPr lang="en-US" smtClean="0"/>
              <a:t>5/13/2020</a:t>
            </a:fld>
            <a:endParaRPr lang="en-US"/>
          </a:p>
        </p:txBody>
      </p:sp>
      <p:sp>
        <p:nvSpPr>
          <p:cNvPr id="8" name="Footer Placeholder 7">
            <a:extLst>
              <a:ext uri="{FF2B5EF4-FFF2-40B4-BE49-F238E27FC236}">
                <a16:creationId xmlns:a16="http://schemas.microsoft.com/office/drawing/2014/main" id="{9975399F-DAB2-410D-967F-ED17E6F796E7}"/>
              </a:ext>
            </a:extLst>
          </p:cNvPr>
          <p:cNvSpPr>
            <a:spLocks noGrp="1"/>
          </p:cNvSpPr>
          <p:nvPr>
            <p:ph type="ftr" sz="quarter" idx="11"/>
          </p:nvPr>
        </p:nvSpPr>
        <p:spPr/>
        <p:txBody>
          <a:bodyPr/>
          <a:lstStyle/>
          <a:p>
            <a:endParaRPr lang="en-US"/>
          </a:p>
        </p:txBody>
      </p:sp>
      <p:sp>
        <p:nvSpPr>
          <p:cNvPr id="10" name="Slide Number Placeholder 9">
            <a:extLst>
              <a:ext uri="{FF2B5EF4-FFF2-40B4-BE49-F238E27FC236}">
                <a16:creationId xmlns:a16="http://schemas.microsoft.com/office/drawing/2014/main" id="{F762A46F-6BE5-4D12-9412-5CA7672EA8EC}"/>
              </a:ext>
            </a:extLst>
          </p:cNvPr>
          <p:cNvSpPr>
            <a:spLocks noGrp="1"/>
          </p:cNvSpPr>
          <p:nvPr>
            <p:ph type="sldNum" sz="quarter" idx="12"/>
          </p:nvPr>
        </p:nvSpPr>
        <p:spPr/>
        <p:txBody>
          <a:bodyPr/>
          <a:lstStyle/>
          <a:p>
            <a:fld id="{3A98EE3D-8CD1-4C3F-BD1C-C98C9596463C}" type="slidenum">
              <a:rPr lang="en-US" smtClean="0"/>
              <a:t>‹#›</a:t>
            </a:fld>
            <a:endParaRPr lang="en-US"/>
          </a:p>
        </p:txBody>
      </p:sp>
    </p:spTree>
    <p:extLst>
      <p:ext uri="{BB962C8B-B14F-4D97-AF65-F5344CB8AC3E}">
        <p14:creationId xmlns:p14="http://schemas.microsoft.com/office/powerpoint/2010/main" val="23996498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54D8B55-9EA8-4B81-8E84-9B93B0A27559}"/>
              </a:ext>
            </a:extLst>
          </p:cNvPr>
          <p:cNvSpPr>
            <a:spLocks noGrp="1"/>
          </p:cNvSpPr>
          <p:nvPr>
            <p:ph type="dt" sz="half" idx="10"/>
          </p:nvPr>
        </p:nvSpPr>
        <p:spPr/>
        <p:txBody>
          <a:bodyPr/>
          <a:lstStyle/>
          <a:p>
            <a:fld id="{4BE1D723-8F53-4F53-90B0-1982A396982E}" type="datetime1">
              <a:rPr lang="en-US" smtClean="0"/>
              <a:t>5/13/2020</a:t>
            </a:fld>
            <a:endParaRPr lang="en-US"/>
          </a:p>
        </p:txBody>
      </p:sp>
      <p:sp>
        <p:nvSpPr>
          <p:cNvPr id="8" name="Footer Placeholder 7">
            <a:extLst>
              <a:ext uri="{FF2B5EF4-FFF2-40B4-BE49-F238E27FC236}">
                <a16:creationId xmlns:a16="http://schemas.microsoft.com/office/drawing/2014/main" id="{062CA021-2578-47CB-822C-BDDFF7223B2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a:lstStyle/>
          <a:p>
            <a:fld id="{3A98EE3D-8CD1-4C3F-BD1C-C98C9596463C}" type="slidenum">
              <a:rPr lang="en-US" smtClean="0"/>
              <a:t>‹#›</a:t>
            </a:fld>
            <a:endParaRPr lang="en-US"/>
          </a:p>
        </p:txBody>
      </p:sp>
    </p:spTree>
    <p:extLst>
      <p:ext uri="{BB962C8B-B14F-4D97-AF65-F5344CB8AC3E}">
        <p14:creationId xmlns:p14="http://schemas.microsoft.com/office/powerpoint/2010/main" val="1323590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585C21A-8B93-4657-B5DF-7EAEAD3BE127}"/>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90000"/>
              </a:lnSpc>
              <a:defRPr sz="8000" b="0">
                <a:solidFill>
                  <a:schemeClr val="tx1">
                    <a:lumMod val="85000"/>
                    <a:lumOff val="15000"/>
                  </a:schemeClr>
                </a:solidFill>
              </a:defRPr>
            </a:lvl1pPr>
          </a:lstStyle>
          <a:p>
            <a:r>
              <a:rPr lang="en-US"/>
              <a:t>Click to edit Master title style</a:t>
            </a:r>
          </a:p>
        </p:txBody>
      </p:sp>
      <p:sp>
        <p:nvSpPr>
          <p:cNvPr id="3" name="Text Placeholder 2"/>
          <p:cNvSpPr>
            <a:spLocks noGrp="1"/>
          </p:cNvSpPr>
          <p:nvPr>
            <p:ph type="body" idx="1"/>
          </p:nvPr>
        </p:nvSpPr>
        <p:spPr>
          <a:xfrm>
            <a:off x="1097280" y="4663440"/>
            <a:ext cx="10058400" cy="1143000"/>
          </a:xfrm>
        </p:spPr>
        <p:txBody>
          <a:bodyPr lIns="91440" rIns="91440" anchor="t" anchorCtr="0">
            <a:normAutofit/>
          </a:bodyPr>
          <a:lstStyle>
            <a:lvl1pPr marL="0" indent="0">
              <a:buNone/>
              <a:defRPr sz="2400" cap="all" spc="200" baseline="0">
                <a:solidFill>
                  <a:schemeClr val="tx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cxnSp>
        <p:nvCxnSpPr>
          <p:cNvPr id="9" name="Straight Connector 8">
            <a:extLst>
              <a:ext uri="{FF2B5EF4-FFF2-40B4-BE49-F238E27FC236}">
                <a16:creationId xmlns:a16="http://schemas.microsoft.com/office/drawing/2014/main" id="{459DE2C1-4C52-40A3-8959-27B2C1BEBFF6}"/>
              </a:ext>
            </a:extLst>
          </p:cNvPr>
          <p:cNvCxnSpPr/>
          <p:nvPr/>
        </p:nvCxnSpPr>
        <p:spPr>
          <a:xfrm>
            <a:off x="1207658" y="4485132"/>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 name="Date Placeholder 6">
            <a:extLst>
              <a:ext uri="{FF2B5EF4-FFF2-40B4-BE49-F238E27FC236}">
                <a16:creationId xmlns:a16="http://schemas.microsoft.com/office/drawing/2014/main" id="{AAF2E137-EC28-48F8-9198-1F02539029B6}"/>
              </a:ext>
            </a:extLst>
          </p:cNvPr>
          <p:cNvSpPr>
            <a:spLocks noGrp="1"/>
          </p:cNvSpPr>
          <p:nvPr>
            <p:ph type="dt" sz="half" idx="10"/>
          </p:nvPr>
        </p:nvSpPr>
        <p:spPr/>
        <p:txBody>
          <a:bodyPr/>
          <a:lstStyle/>
          <a:p>
            <a:fld id="{97669AF7-7BEB-44E4-9852-375E34362B5B}" type="datetime1">
              <a:rPr lang="en-US" smtClean="0"/>
              <a:t>5/13/2020</a:t>
            </a:fld>
            <a:endParaRPr lang="en-US"/>
          </a:p>
        </p:txBody>
      </p:sp>
      <p:sp>
        <p:nvSpPr>
          <p:cNvPr id="8" name="Footer Placeholder 7">
            <a:extLst>
              <a:ext uri="{FF2B5EF4-FFF2-40B4-BE49-F238E27FC236}">
                <a16:creationId xmlns:a16="http://schemas.microsoft.com/office/drawing/2014/main" id="{189422CD-6F62-4DD6-89EF-07A60B42D219}"/>
              </a:ext>
            </a:extLst>
          </p:cNvPr>
          <p:cNvSpPr>
            <a:spLocks noGrp="1"/>
          </p:cNvSpPr>
          <p:nvPr>
            <p:ph type="ftr" sz="quarter" idx="11"/>
          </p:nvPr>
        </p:nvSpPr>
        <p:spPr/>
        <p:txBody>
          <a:bodyPr/>
          <a:lstStyle/>
          <a:p>
            <a:endParaRPr lang="en-US"/>
          </a:p>
        </p:txBody>
      </p:sp>
      <p:sp>
        <p:nvSpPr>
          <p:cNvPr id="11" name="Slide Number Placeholder 10">
            <a:extLst>
              <a:ext uri="{FF2B5EF4-FFF2-40B4-BE49-F238E27FC236}">
                <a16:creationId xmlns:a16="http://schemas.microsoft.com/office/drawing/2014/main" id="{69C6AFF8-42B4-4D05-969B-9F5FB3355555}"/>
              </a:ext>
            </a:extLst>
          </p:cNvPr>
          <p:cNvSpPr>
            <a:spLocks noGrp="1"/>
          </p:cNvSpPr>
          <p:nvPr>
            <p:ph type="sldNum" sz="quarter" idx="12"/>
          </p:nvPr>
        </p:nvSpPr>
        <p:spPr/>
        <p:txBody>
          <a:bodyPr/>
          <a:lstStyle/>
          <a:p>
            <a:fld id="{3A98EE3D-8CD1-4C3F-BD1C-C98C9596463C}" type="slidenum">
              <a:rPr lang="en-US" smtClean="0"/>
              <a:t>‹#›</a:t>
            </a:fld>
            <a:endParaRPr lang="en-US"/>
          </a:p>
        </p:txBody>
      </p:sp>
    </p:spTree>
    <p:extLst>
      <p:ext uri="{BB962C8B-B14F-4D97-AF65-F5344CB8AC3E}">
        <p14:creationId xmlns:p14="http://schemas.microsoft.com/office/powerpoint/2010/main" val="16833193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p>
        </p:txBody>
      </p:sp>
      <p:sp>
        <p:nvSpPr>
          <p:cNvPr id="3" name="Content Placeholder 2"/>
          <p:cNvSpPr>
            <a:spLocks noGrp="1"/>
          </p:cNvSpPr>
          <p:nvPr>
            <p:ph sz="half" idx="1"/>
          </p:nvPr>
        </p:nvSpPr>
        <p:spPr>
          <a:xfrm>
            <a:off x="1097280" y="2120900"/>
            <a:ext cx="4639736" cy="3748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515944" y="2120900"/>
            <a:ext cx="4639736" cy="37481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Date Placeholder 1">
            <a:extLst>
              <a:ext uri="{FF2B5EF4-FFF2-40B4-BE49-F238E27FC236}">
                <a16:creationId xmlns:a16="http://schemas.microsoft.com/office/drawing/2014/main" id="{5782D47D-B0DC-4C40-BCC6-BBBA32584A38}"/>
              </a:ext>
            </a:extLst>
          </p:cNvPr>
          <p:cNvSpPr>
            <a:spLocks noGrp="1"/>
          </p:cNvSpPr>
          <p:nvPr>
            <p:ph type="dt" sz="half" idx="10"/>
          </p:nvPr>
        </p:nvSpPr>
        <p:spPr/>
        <p:txBody>
          <a:bodyPr/>
          <a:lstStyle/>
          <a:p>
            <a:fld id="{BAAAC38D-0552-4C82-B593-E6124DFADBE2}" type="datetime1">
              <a:rPr lang="en-US" smtClean="0"/>
              <a:t>5/13/2020</a:t>
            </a:fld>
            <a:endParaRPr lang="en-US"/>
          </a:p>
        </p:txBody>
      </p:sp>
      <p:sp>
        <p:nvSpPr>
          <p:cNvPr id="9" name="Footer Placeholder 8">
            <a:extLst>
              <a:ext uri="{FF2B5EF4-FFF2-40B4-BE49-F238E27FC236}">
                <a16:creationId xmlns:a16="http://schemas.microsoft.com/office/drawing/2014/main" id="{4690D34E-7EBD-44B2-83CA-4C126A18D7EF}"/>
              </a:ext>
            </a:extLst>
          </p:cNvPr>
          <p:cNvSpPr>
            <a:spLocks noGrp="1"/>
          </p:cNvSpPr>
          <p:nvPr>
            <p:ph type="ftr" sz="quarter" idx="11"/>
          </p:nvPr>
        </p:nvSpPr>
        <p:spPr/>
        <p:txBody>
          <a:bodyPr/>
          <a:lstStyle/>
          <a:p>
            <a:endParaRPr lang="en-US"/>
          </a:p>
        </p:txBody>
      </p:sp>
      <p:sp>
        <p:nvSpPr>
          <p:cNvPr id="10" name="Slide Number Placeholder 9">
            <a:extLst>
              <a:ext uri="{FF2B5EF4-FFF2-40B4-BE49-F238E27FC236}">
                <a16:creationId xmlns:a16="http://schemas.microsoft.com/office/drawing/2014/main" id="{2AC511A1-9BBD-42DE-92FB-2AF44F8E97A9}"/>
              </a:ext>
            </a:extLst>
          </p:cNvPr>
          <p:cNvSpPr>
            <a:spLocks noGrp="1"/>
          </p:cNvSpPr>
          <p:nvPr>
            <p:ph type="sldNum" sz="quarter" idx="12"/>
          </p:nvPr>
        </p:nvSpPr>
        <p:spPr/>
        <p:txBody>
          <a:bodyPr/>
          <a:lstStyle/>
          <a:p>
            <a:fld id="{3A98EE3D-8CD1-4C3F-BD1C-C98C9596463C}" type="slidenum">
              <a:rPr lang="en-US" smtClean="0"/>
              <a:t>‹#›</a:t>
            </a:fld>
            <a:endParaRPr lang="en-US"/>
          </a:p>
        </p:txBody>
      </p:sp>
    </p:spTree>
    <p:extLst>
      <p:ext uri="{BB962C8B-B14F-4D97-AF65-F5344CB8AC3E}">
        <p14:creationId xmlns:p14="http://schemas.microsoft.com/office/powerpoint/2010/main" val="34086939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p>
        </p:txBody>
      </p:sp>
      <p:sp>
        <p:nvSpPr>
          <p:cNvPr id="3" name="Text Placeholder 2"/>
          <p:cNvSpPr>
            <a:spLocks noGrp="1"/>
          </p:cNvSpPr>
          <p:nvPr>
            <p:ph type="body" idx="1"/>
          </p:nvPr>
        </p:nvSpPr>
        <p:spPr>
          <a:xfrm>
            <a:off x="1097280"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958274"/>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515944"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15944" y="2958273"/>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Date Placeholder 1">
            <a:extLst>
              <a:ext uri="{FF2B5EF4-FFF2-40B4-BE49-F238E27FC236}">
                <a16:creationId xmlns:a16="http://schemas.microsoft.com/office/drawing/2014/main" id="{8AF8A515-AA94-45D1-9223-5C2272618D85}"/>
              </a:ext>
            </a:extLst>
          </p:cNvPr>
          <p:cNvSpPr>
            <a:spLocks noGrp="1"/>
          </p:cNvSpPr>
          <p:nvPr>
            <p:ph type="dt" sz="half" idx="10"/>
          </p:nvPr>
        </p:nvSpPr>
        <p:spPr/>
        <p:txBody>
          <a:bodyPr/>
          <a:lstStyle/>
          <a:p>
            <a:fld id="{D9DF0F1C-5577-4ACB-BB62-DF8F3C494C7E}" type="datetime1">
              <a:rPr lang="en-US" smtClean="0"/>
              <a:t>5/13/2020</a:t>
            </a:fld>
            <a:endParaRPr lang="en-US"/>
          </a:p>
        </p:txBody>
      </p:sp>
      <p:sp>
        <p:nvSpPr>
          <p:cNvPr id="11" name="Footer Placeholder 10">
            <a:extLst>
              <a:ext uri="{FF2B5EF4-FFF2-40B4-BE49-F238E27FC236}">
                <a16:creationId xmlns:a16="http://schemas.microsoft.com/office/drawing/2014/main" id="{D052F5BC-98E0-4D60-AD67-9547738B7DD4}"/>
              </a:ext>
            </a:extLst>
          </p:cNvPr>
          <p:cNvSpPr>
            <a:spLocks noGrp="1"/>
          </p:cNvSpPr>
          <p:nvPr>
            <p:ph type="ftr" sz="quarter" idx="11"/>
          </p:nvPr>
        </p:nvSpPr>
        <p:spPr/>
        <p:txBody>
          <a:bodyPr/>
          <a:lstStyle/>
          <a:p>
            <a:endParaRPr lang="en-US"/>
          </a:p>
        </p:txBody>
      </p:sp>
      <p:sp>
        <p:nvSpPr>
          <p:cNvPr id="12" name="Slide Number Placeholder 11">
            <a:extLst>
              <a:ext uri="{FF2B5EF4-FFF2-40B4-BE49-F238E27FC236}">
                <a16:creationId xmlns:a16="http://schemas.microsoft.com/office/drawing/2014/main" id="{A38552DC-952E-41EA-AAAF-C2187523C0B0}"/>
              </a:ext>
            </a:extLst>
          </p:cNvPr>
          <p:cNvSpPr>
            <a:spLocks noGrp="1"/>
          </p:cNvSpPr>
          <p:nvPr>
            <p:ph type="sldNum" sz="quarter" idx="12"/>
          </p:nvPr>
        </p:nvSpPr>
        <p:spPr/>
        <p:txBody>
          <a:bodyPr/>
          <a:lstStyle/>
          <a:p>
            <a:fld id="{3A98EE3D-8CD1-4C3F-BD1C-C98C9596463C}" type="slidenum">
              <a:rPr lang="en-US" smtClean="0"/>
              <a:t>‹#›</a:t>
            </a:fld>
            <a:endParaRPr lang="en-US"/>
          </a:p>
        </p:txBody>
      </p:sp>
    </p:spTree>
    <p:extLst>
      <p:ext uri="{BB962C8B-B14F-4D97-AF65-F5344CB8AC3E}">
        <p14:creationId xmlns:p14="http://schemas.microsoft.com/office/powerpoint/2010/main" val="15989050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Date Placeholder 5">
            <a:extLst>
              <a:ext uri="{FF2B5EF4-FFF2-40B4-BE49-F238E27FC236}">
                <a16:creationId xmlns:a16="http://schemas.microsoft.com/office/drawing/2014/main" id="{7392073F-158F-44A3-8913-917AFFC1BC20}"/>
              </a:ext>
            </a:extLst>
          </p:cNvPr>
          <p:cNvSpPr>
            <a:spLocks noGrp="1"/>
          </p:cNvSpPr>
          <p:nvPr>
            <p:ph type="dt" sz="half" idx="10"/>
          </p:nvPr>
        </p:nvSpPr>
        <p:spPr/>
        <p:txBody>
          <a:bodyPr/>
          <a:lstStyle/>
          <a:p>
            <a:fld id="{1775B394-D9F9-4F0C-B15D-605F45CB9E9F}" type="datetime1">
              <a:rPr lang="en-US" smtClean="0"/>
              <a:t>5/13/2020</a:t>
            </a:fld>
            <a:endParaRPr lang="en-US"/>
          </a:p>
        </p:txBody>
      </p:sp>
      <p:sp>
        <p:nvSpPr>
          <p:cNvPr id="7" name="Footer Placeholder 6">
            <a:extLst>
              <a:ext uri="{FF2B5EF4-FFF2-40B4-BE49-F238E27FC236}">
                <a16:creationId xmlns:a16="http://schemas.microsoft.com/office/drawing/2014/main" id="{EED72207-24CA-42B7-A975-2F8E41CBA904}"/>
              </a:ext>
            </a:extLst>
          </p:cNvPr>
          <p:cNvSpPr>
            <a:spLocks noGrp="1"/>
          </p:cNvSpPr>
          <p:nvPr>
            <p:ph type="ftr" sz="quarter" idx="11"/>
          </p:nvPr>
        </p:nvSpPr>
        <p:spPr/>
        <p:txBody>
          <a:bodyPr/>
          <a:lstStyle/>
          <a:p>
            <a:endParaRPr lang="en-US"/>
          </a:p>
        </p:txBody>
      </p:sp>
      <p:sp>
        <p:nvSpPr>
          <p:cNvPr id="8" name="Slide Number Placeholder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a:lstStyle/>
          <a:p>
            <a:fld id="{3A98EE3D-8CD1-4C3F-BD1C-C98C9596463C}" type="slidenum">
              <a:rPr lang="en-US" smtClean="0"/>
              <a:t>‹#›</a:t>
            </a:fld>
            <a:endParaRPr lang="en-US"/>
          </a:p>
        </p:txBody>
      </p:sp>
    </p:spTree>
    <p:extLst>
      <p:ext uri="{BB962C8B-B14F-4D97-AF65-F5344CB8AC3E}">
        <p14:creationId xmlns:p14="http://schemas.microsoft.com/office/powerpoint/2010/main" val="23618192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8E9C91B-7EAD-4562-AB0E-DFB9663AECE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smtClean="0"/>
              <a:t>5/13/2020</a:t>
            </a:fld>
            <a:endParaRPr lang="en-US"/>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smtClean="0"/>
              <a:t>‹#›</a:t>
            </a:fld>
            <a:endParaRPr lang="en-US"/>
          </a:p>
        </p:txBody>
      </p:sp>
    </p:spTree>
    <p:extLst>
      <p:ext uri="{BB962C8B-B14F-4D97-AF65-F5344CB8AC3E}">
        <p14:creationId xmlns:p14="http://schemas.microsoft.com/office/powerpoint/2010/main" val="31029395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6D90D66-BCB9-4229-A829-628874352AC0}"/>
              </a:ext>
            </a:extLst>
          </p:cNvPr>
          <p:cNvSpPr/>
          <p:nvPr/>
        </p:nvSpPr>
        <p:spPr>
          <a:xfrm>
            <a:off x="16" y="0"/>
            <a:ext cx="4654296"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3466" y="786383"/>
            <a:ext cx="3517567" cy="2093975"/>
          </a:xfrm>
        </p:spPr>
        <p:txBody>
          <a:bodyPr anchor="b">
            <a:normAutofit/>
          </a:bodyPr>
          <a:lstStyle>
            <a:lvl1pPr>
              <a:lnSpc>
                <a:spcPct val="90000"/>
              </a:lnSpc>
              <a:defRPr sz="3600" b="0">
                <a:solidFill>
                  <a:srgbClr val="FFFFFF"/>
                </a:solidFill>
              </a:defRPr>
            </a:lvl1pPr>
          </a:lstStyle>
          <a:p>
            <a:r>
              <a:rPr lang="en-US"/>
              <a:t>Click to edit Master title style</a:t>
            </a:r>
          </a:p>
        </p:txBody>
      </p:sp>
      <p:sp>
        <p:nvSpPr>
          <p:cNvPr id="3" name="Content Placeholder 2"/>
          <p:cNvSpPr>
            <a:spLocks noGrp="1"/>
          </p:cNvSpPr>
          <p:nvPr>
            <p:ph idx="1"/>
          </p:nvPr>
        </p:nvSpPr>
        <p:spPr>
          <a:xfrm>
            <a:off x="5458984" y="812799"/>
            <a:ext cx="5928344" cy="52947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43465" y="3043050"/>
            <a:ext cx="3517567" cy="3064505"/>
          </a:xfrm>
        </p:spPr>
        <p:txBody>
          <a:bodyPr lIns="91440" rIns="91440">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43464" y="6446520"/>
            <a:ext cx="3517568" cy="365125"/>
          </a:xfrm>
        </p:spPr>
        <p:txBody>
          <a:bodyPr/>
          <a:lstStyle>
            <a:lvl1pPr algn="l">
              <a:defRPr/>
            </a:lvl1pPr>
          </a:lstStyle>
          <a:p>
            <a:fld id="{92BEA474-078D-4E9B-9B14-09A87B19DC46}" type="datetime1">
              <a:rPr lang="en-US" smtClean="0"/>
              <a:t>5/13/2020</a:t>
            </a:fld>
            <a:endParaRPr lang="en-US"/>
          </a:p>
        </p:txBody>
      </p:sp>
      <p:sp>
        <p:nvSpPr>
          <p:cNvPr id="6" name="Footer Placeholder 5"/>
          <p:cNvSpPr>
            <a:spLocks noGrp="1"/>
          </p:cNvSpPr>
          <p:nvPr>
            <p:ph type="ftr" sz="quarter" idx="11"/>
          </p:nvPr>
        </p:nvSpPr>
        <p:spPr>
          <a:xfrm>
            <a:off x="5458983" y="6446520"/>
            <a:ext cx="5334019"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A98EE3D-8CD1-4C3F-BD1C-C98C9596463C}" type="slidenum">
              <a:rPr lang="en-US" smtClean="0"/>
              <a:pPr/>
              <a:t>‹#›</a:t>
            </a:fld>
            <a:endParaRPr lang="en-US"/>
          </a:p>
        </p:txBody>
      </p:sp>
    </p:spTree>
    <p:extLst>
      <p:ext uri="{BB962C8B-B14F-4D97-AF65-F5344CB8AC3E}">
        <p14:creationId xmlns:p14="http://schemas.microsoft.com/office/powerpoint/2010/main" val="20328724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A134939-39C0-4522-A125-A13DFDA66490}"/>
              </a:ext>
            </a:extLst>
          </p:cNvPr>
          <p:cNvSpPr/>
          <p:nvPr/>
        </p:nvSpPr>
        <p:spPr>
          <a:xfrm>
            <a:off x="0" y="4578350"/>
            <a:ext cx="12188825" cy="227965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15" y="0"/>
            <a:ext cx="12191985" cy="4578350"/>
          </a:xfrm>
          <a:solidFill>
            <a:schemeClr val="bg1">
              <a:lumMod val="85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2" name="Title 1"/>
          <p:cNvSpPr>
            <a:spLocks noGrp="1"/>
          </p:cNvSpPr>
          <p:nvPr>
            <p:ph type="title"/>
          </p:nvPr>
        </p:nvSpPr>
        <p:spPr>
          <a:xfrm>
            <a:off x="1097279" y="4799362"/>
            <a:ext cx="10113645" cy="743682"/>
          </a:xfrm>
        </p:spPr>
        <p:txBody>
          <a:bodyPr tIns="0" bIns="0" anchor="b">
            <a:noAutofit/>
          </a:bodyPr>
          <a:lstStyle>
            <a:lvl1pPr>
              <a:defRPr sz="3600" b="0">
                <a:solidFill>
                  <a:srgbClr val="FFFFFF"/>
                </a:solidFill>
              </a:defRPr>
            </a:lvl1pPr>
          </a:lstStyle>
          <a:p>
            <a:r>
              <a:rPr lang="en-US"/>
              <a:t>Click to edit Master title style</a:t>
            </a:r>
          </a:p>
        </p:txBody>
      </p:sp>
      <p:sp>
        <p:nvSpPr>
          <p:cNvPr id="4" name="Text Placeholder 3"/>
          <p:cNvSpPr>
            <a:spLocks noGrp="1"/>
          </p:cNvSpPr>
          <p:nvPr>
            <p:ph type="body" sz="half" idx="2"/>
          </p:nvPr>
        </p:nvSpPr>
        <p:spPr>
          <a:xfrm>
            <a:off x="1097279" y="5715000"/>
            <a:ext cx="10113264" cy="609600"/>
          </a:xfrm>
        </p:spPr>
        <p:txBody>
          <a:bodyPr lIns="91440" tIns="0" rIns="91440" bIns="0">
            <a:normAutofit/>
          </a:bodyPr>
          <a:lstStyle>
            <a:lvl1pPr marL="0" indent="0">
              <a:spcBef>
                <a:spcPts val="0"/>
              </a:spcBef>
              <a:spcAft>
                <a:spcPts val="600"/>
              </a:spcAft>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4907D986-8816-4272-A432-0437A28A9828}" type="datetime1">
              <a:rPr lang="en-US" smtClean="0"/>
              <a:t>5/13/2020</a:t>
            </a:fld>
            <a:endParaRPr lang="en-US"/>
          </a:p>
        </p:txBody>
      </p:sp>
      <p:sp>
        <p:nvSpPr>
          <p:cNvPr id="6" name="Footer Placeholder 5"/>
          <p:cNvSpPr>
            <a:spLocks noGrp="1"/>
          </p:cNvSpPr>
          <p:nvPr>
            <p:ph type="ftr" sz="quarter" idx="11"/>
          </p:nvPr>
        </p:nvSpPr>
        <p:spPr>
          <a:xfrm>
            <a:off x="1097279" y="6446838"/>
            <a:ext cx="6818262" cy="365125"/>
          </a:xfrm>
        </p:spPr>
        <p:txBody>
          <a:bodyPr/>
          <a:lstStyle/>
          <a:p>
            <a:pPr algn="l"/>
            <a:endParaRPr lang="en-US"/>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a:p>
        </p:txBody>
      </p:sp>
    </p:spTree>
    <p:extLst>
      <p:ext uri="{BB962C8B-B14F-4D97-AF65-F5344CB8AC3E}">
        <p14:creationId xmlns:p14="http://schemas.microsoft.com/office/powerpoint/2010/main" val="1196426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16A0E3C-60E6-4F39-BC55-5F7C224E1F7C}"/>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p:cNvSpPr>
            <a:spLocks noGrp="1"/>
          </p:cNvSpPr>
          <p:nvPr>
            <p:ph type="body" idx="1"/>
          </p:nvPr>
        </p:nvSpPr>
        <p:spPr>
          <a:xfrm>
            <a:off x="1097280" y="2108201"/>
            <a:ext cx="10058400" cy="3760891"/>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218426" y="6446838"/>
            <a:ext cx="2584850" cy="365125"/>
          </a:xfrm>
          <a:prstGeom prst="rect">
            <a:avLst/>
          </a:prstGeom>
        </p:spPr>
        <p:txBody>
          <a:bodyPr vert="horz" lIns="91440" tIns="45720" rIns="91440" bIns="45720" rtlCol="0" anchor="ctr"/>
          <a:lstStyle>
            <a:lvl1pPr algn="r">
              <a:defRPr sz="800">
                <a:solidFill>
                  <a:srgbClr val="FFFFFF"/>
                </a:solidFill>
              </a:defRPr>
            </a:lvl1pPr>
          </a:lstStyle>
          <a:p>
            <a:fld id="{62D6E202-B606-4609-B914-27C9371A1F6D}" type="datetime1">
              <a:rPr lang="en-US" smtClean="0"/>
              <a:t>5/13/2020</a:t>
            </a:fld>
            <a:endParaRPr lang="en-US"/>
          </a:p>
        </p:txBody>
      </p:sp>
      <p:sp>
        <p:nvSpPr>
          <p:cNvPr id="5" name="Footer Placeholder 4"/>
          <p:cNvSpPr>
            <a:spLocks noGrp="1"/>
          </p:cNvSpPr>
          <p:nvPr>
            <p:ph type="ftr" sz="quarter" idx="3"/>
          </p:nvPr>
        </p:nvSpPr>
        <p:spPr>
          <a:xfrm>
            <a:off x="1097279" y="6446838"/>
            <a:ext cx="6818262" cy="365125"/>
          </a:xfrm>
          <a:prstGeom prst="rect">
            <a:avLst/>
          </a:prstGeom>
        </p:spPr>
        <p:txBody>
          <a:bodyPr vert="horz" lIns="91440" tIns="45720" rIns="91440" bIns="45720" rtlCol="0" anchor="ctr"/>
          <a:lstStyle>
            <a:lvl1pPr algn="l">
              <a:defRPr sz="8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10993582" y="6446838"/>
            <a:ext cx="780010" cy="365125"/>
          </a:xfrm>
          <a:prstGeom prst="rect">
            <a:avLst/>
          </a:prstGeom>
        </p:spPr>
        <p:txBody>
          <a:bodyPr vert="horz" lIns="91440" tIns="45720" rIns="91440" bIns="45720" rtlCol="0" anchor="ctr"/>
          <a:lstStyle>
            <a:lvl1pPr algn="l">
              <a:defRPr sz="800">
                <a:solidFill>
                  <a:srgbClr val="FFFFFF"/>
                </a:solidFill>
              </a:defRPr>
            </a:lvl1pPr>
          </a:lstStyle>
          <a:p>
            <a:fld id="{3A98EE3D-8CD1-4C3F-BD1C-C98C9596463C}" type="slidenum">
              <a:rPr lang="en-US" smtClean="0"/>
              <a:t>‹#›</a:t>
            </a:fld>
            <a:endParaRPr lang="en-US"/>
          </a:p>
        </p:txBody>
      </p:sp>
      <p:cxnSp>
        <p:nvCxnSpPr>
          <p:cNvPr id="10" name="Straight Connector 9">
            <a:extLst>
              <a:ext uri="{FF2B5EF4-FFF2-40B4-BE49-F238E27FC236}">
                <a16:creationId xmlns:a16="http://schemas.microsoft.com/office/drawing/2014/main" id="{C5025DAC-8B93-4160-B017-3A274A5828C0}"/>
              </a:ext>
            </a:extLst>
          </p:cNvPr>
          <p:cNvCxnSpPr/>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85311786"/>
      </p:ext>
    </p:extLst>
  </p:cSld>
  <p:clrMap bg1="lt1" tx1="dk1" bg2="lt2" tx2="dk2" accent1="accent1" accent2="accent2" accent3="accent3" accent4="accent4" accent5="accent5" accent6="accent6" hlink="hlink" folHlink="folHlink"/>
  <p:sldLayoutIdLst>
    <p:sldLayoutId id="2147484110" r:id="rId1"/>
    <p:sldLayoutId id="2147484111" r:id="rId2"/>
    <p:sldLayoutId id="2147484112" r:id="rId3"/>
    <p:sldLayoutId id="2147484113" r:id="rId4"/>
    <p:sldLayoutId id="2147484114" r:id="rId5"/>
    <p:sldLayoutId id="2147484120" r:id="rId6"/>
    <p:sldLayoutId id="2147484115" r:id="rId7"/>
    <p:sldLayoutId id="2147484116" r:id="rId8"/>
    <p:sldLayoutId id="2147484117" r:id="rId9"/>
    <p:sldLayoutId id="2147484119" r:id="rId10"/>
    <p:sldLayoutId id="2147484118" r:id="rId11"/>
  </p:sldLayoutIdLst>
  <p:hf sldNum="0" hdr="0" ftr="0" dt="0"/>
  <p:txStyles>
    <p:titleStyle>
      <a:lvl1pPr algn="l" defTabSz="914400" rtl="0" eaLnBrk="1" latinLnBrk="0" hangingPunct="1">
        <a:lnSpc>
          <a:spcPct val="90000"/>
        </a:lnSpc>
        <a:spcBef>
          <a:spcPct val="0"/>
        </a:spcBef>
        <a:buNone/>
        <a:defRPr sz="42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120000"/>
        </a:lnSpc>
        <a:spcBef>
          <a:spcPts val="1200"/>
        </a:spcBef>
        <a:spcAft>
          <a:spcPts val="200"/>
        </a:spcAft>
        <a:buClr>
          <a:schemeClr val="accent1"/>
        </a:buClr>
        <a:buSzPct val="100000"/>
        <a:buFont typeface="Calibri" panose="020F0502020204030204" pitchFamily="34" charset="0"/>
        <a:buChar char=" "/>
        <a:defRPr sz="18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00000"/>
        </a:lnSpc>
        <a:spcBef>
          <a:spcPts val="200"/>
        </a:spcBef>
        <a:spcAft>
          <a:spcPts val="400"/>
        </a:spcAft>
        <a:buClrTx/>
        <a:buFont typeface="Calibri" pitchFamily="34" charset="0"/>
        <a:buChar char="◦"/>
        <a:defRPr sz="16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00000"/>
        </a:lnSpc>
        <a:spcBef>
          <a:spcPts val="200"/>
        </a:spcBef>
        <a:spcAft>
          <a:spcPts val="400"/>
        </a:spcAft>
        <a:buClrTx/>
        <a:buFont typeface="Calibri" pitchFamily="34" charset="0"/>
        <a:buChar char="◦"/>
        <a:defRPr sz="12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00000"/>
        </a:lnSpc>
        <a:spcBef>
          <a:spcPts val="200"/>
        </a:spcBef>
        <a:spcAft>
          <a:spcPts val="400"/>
        </a:spcAft>
        <a:buClrTx/>
        <a:buFont typeface="Calibri" pitchFamily="34" charset="0"/>
        <a:buChar char="◦"/>
        <a:defRPr sz="12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00000"/>
        </a:lnSpc>
        <a:spcBef>
          <a:spcPts val="200"/>
        </a:spcBef>
        <a:spcAft>
          <a:spcPts val="400"/>
        </a:spcAft>
        <a:buClrTx/>
        <a:buFont typeface="Calibri" pitchFamily="34" charset="0"/>
        <a:buChar char="◦"/>
        <a:defRPr sz="12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2.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image" Target="../media/image24.jpeg"/><Relationship Id="rId1" Type="http://schemas.openxmlformats.org/officeDocument/2006/relationships/slideLayout" Target="../slideLayouts/slideLayout2.xml"/><Relationship Id="rId5" Type="http://schemas.openxmlformats.org/officeDocument/2006/relationships/image" Target="../media/image27.jpeg"/><Relationship Id="rId4" Type="http://schemas.openxmlformats.org/officeDocument/2006/relationships/image" Target="../media/image26.jpeg"/></Relationships>
</file>

<file path=ppt/slides/_rels/slide13.xml.rels><?xml version="1.0" encoding="UTF-8" standalone="yes"?>
<Relationships xmlns="http://schemas.openxmlformats.org/package/2006/relationships"><Relationship Id="rId3" Type="http://schemas.openxmlformats.org/officeDocument/2006/relationships/hyperlink" Target="https://www.cia.gov/library/publications/the-world-factbook/geos/xx.html" TargetMode="External"/><Relationship Id="rId2" Type="http://schemas.openxmlformats.org/officeDocument/2006/relationships/hyperlink" Target="http://youtu.be/6_WAmt3cMdk"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9.svg"/><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8.xml.rels><?xml version="1.0" encoding="UTF-8" standalone="yes"?>
<Relationships xmlns="http://schemas.openxmlformats.org/package/2006/relationships"><Relationship Id="rId2" Type="http://schemas.openxmlformats.org/officeDocument/2006/relationships/image" Target="../media/image40.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8" Type="http://schemas.openxmlformats.org/officeDocument/2006/relationships/image" Target="../media/image21.svg"/><Relationship Id="rId3" Type="http://schemas.openxmlformats.org/officeDocument/2006/relationships/diagramLayout" Target="../diagrams/layout4.xml"/><Relationship Id="rId7" Type="http://schemas.openxmlformats.org/officeDocument/2006/relationships/image" Target="../media/image20.png"/><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image" Target="../media/image23.sv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ryanair.com/" TargetMode="External"/><Relationship Id="rId2" Type="http://schemas.openxmlformats.org/officeDocument/2006/relationships/hyperlink" Target="http://www.easyjet.com/" TargetMode="External"/><Relationship Id="rId1" Type="http://schemas.openxmlformats.org/officeDocument/2006/relationships/slideLayout" Target="../slideLayouts/slideLayout2.xml"/><Relationship Id="rId4" Type="http://schemas.openxmlformats.org/officeDocument/2006/relationships/hyperlink" Target="http://www.airberlin.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E1D8D4B5-0725-44E4-8681-7D42BC1F91F4}"/>
              </a:ext>
            </a:extLst>
          </p:cNvPr>
          <p:cNvPicPr>
            <a:picLocks noChangeAspect="1"/>
          </p:cNvPicPr>
          <p:nvPr/>
        </p:nvPicPr>
        <p:blipFill rotWithShape="1">
          <a:blip r:embed="rId2"/>
          <a:srcRect t="2864" b="16508"/>
          <a:stretch/>
        </p:blipFill>
        <p:spPr>
          <a:xfrm>
            <a:off x="-32" y="10"/>
            <a:ext cx="12192031" cy="4915066"/>
          </a:xfrm>
          <a:prstGeom prst="rect">
            <a:avLst/>
          </a:prstGeom>
        </p:spPr>
      </p:pic>
      <p:sp>
        <p:nvSpPr>
          <p:cNvPr id="9" name="Rectangle 8">
            <a:extLst>
              <a:ext uri="{FF2B5EF4-FFF2-40B4-BE49-F238E27FC236}">
                <a16:creationId xmlns:a16="http://schemas.microsoft.com/office/drawing/2014/main" id="{0B4FB531-34DA-4777-9BD5-5B885DC381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15076"/>
            <a:ext cx="12188952" cy="1942924"/>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5A089968-EC39-204C-A79E-CDA7811BC14D}"/>
              </a:ext>
            </a:extLst>
          </p:cNvPr>
          <p:cNvSpPr>
            <a:spLocks noGrp="1"/>
          </p:cNvSpPr>
          <p:nvPr>
            <p:ph type="ctrTitle"/>
          </p:nvPr>
        </p:nvSpPr>
        <p:spPr>
          <a:xfrm>
            <a:off x="828675" y="5120639"/>
            <a:ext cx="7137263" cy="1280161"/>
          </a:xfrm>
        </p:spPr>
        <p:txBody>
          <a:bodyPr anchor="ctr">
            <a:normAutofit fontScale="90000"/>
          </a:bodyPr>
          <a:lstStyle/>
          <a:p>
            <a:pPr algn="r"/>
            <a:r>
              <a:rPr lang="en-US" sz="4800">
                <a:solidFill>
                  <a:srgbClr val="FFFFFF"/>
                </a:solidFill>
              </a:rPr>
              <a:t>Study Abroad Pre-Departure Orientation</a:t>
            </a:r>
          </a:p>
        </p:txBody>
      </p:sp>
      <p:sp>
        <p:nvSpPr>
          <p:cNvPr id="3" name="Subtitle 2">
            <a:extLst>
              <a:ext uri="{FF2B5EF4-FFF2-40B4-BE49-F238E27FC236}">
                <a16:creationId xmlns:a16="http://schemas.microsoft.com/office/drawing/2014/main" id="{D5002B24-BCB7-2F4E-A4EC-5C90875595AD}"/>
              </a:ext>
            </a:extLst>
          </p:cNvPr>
          <p:cNvSpPr>
            <a:spLocks noGrp="1"/>
          </p:cNvSpPr>
          <p:nvPr>
            <p:ph type="subTitle" idx="1"/>
          </p:nvPr>
        </p:nvSpPr>
        <p:spPr>
          <a:xfrm>
            <a:off x="8289580" y="5120639"/>
            <a:ext cx="3073745" cy="1280160"/>
          </a:xfrm>
        </p:spPr>
        <p:txBody>
          <a:bodyPr anchor="ctr">
            <a:normAutofit/>
          </a:bodyPr>
          <a:lstStyle/>
          <a:p>
            <a:r>
              <a:rPr lang="en-US" sz="1500">
                <a:solidFill>
                  <a:srgbClr val="FFFFFF"/>
                </a:solidFill>
              </a:rPr>
              <a:t>Practical planning: from Packing to visas</a:t>
            </a:r>
          </a:p>
        </p:txBody>
      </p:sp>
      <p:cxnSp>
        <p:nvCxnSpPr>
          <p:cNvPr id="11" name="Straight Connector 10">
            <a:extLst>
              <a:ext uri="{FF2B5EF4-FFF2-40B4-BE49-F238E27FC236}">
                <a16:creationId xmlns:a16="http://schemas.microsoft.com/office/drawing/2014/main" id="{D5B557D3-D7B4-404B-84A1-9BD182BE5B0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16200000">
            <a:off x="7532813" y="5760720"/>
            <a:ext cx="118872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86472556"/>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648593"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213BDA8E-0DFF-0F4B-9760-DCCE05871310}"/>
              </a:ext>
            </a:extLst>
          </p:cNvPr>
          <p:cNvSpPr>
            <a:spLocks noGrp="1"/>
          </p:cNvSpPr>
          <p:nvPr>
            <p:ph type="title"/>
          </p:nvPr>
        </p:nvSpPr>
        <p:spPr>
          <a:xfrm>
            <a:off x="492369" y="605896"/>
            <a:ext cx="3642309" cy="5646208"/>
          </a:xfrm>
        </p:spPr>
        <p:txBody>
          <a:bodyPr anchor="ctr">
            <a:normAutofit/>
          </a:bodyPr>
          <a:lstStyle/>
          <a:p>
            <a:r>
              <a:rPr lang="en-US" altLang="en-US" sz="4400">
                <a:solidFill>
                  <a:srgbClr val="FFFFFF"/>
                </a:solidFill>
                <a:ea typeface="ヒラギノ角ゴ Pro W3" panose="020B0300000000000000" pitchFamily="34" charset="-128"/>
              </a:rPr>
              <a:t>Public Transportation </a:t>
            </a:r>
            <a:endParaRPr lang="en-US" sz="4400">
              <a:solidFill>
                <a:srgbClr val="FFFFFF"/>
              </a:solidFill>
            </a:endParaRPr>
          </a:p>
        </p:txBody>
      </p:sp>
      <p:sp>
        <p:nvSpPr>
          <p:cNvPr id="3" name="Content Placeholder 2">
            <a:extLst>
              <a:ext uri="{FF2B5EF4-FFF2-40B4-BE49-F238E27FC236}">
                <a16:creationId xmlns:a16="http://schemas.microsoft.com/office/drawing/2014/main" id="{A774BBBF-CF4D-354C-A525-775B371C19AA}"/>
              </a:ext>
            </a:extLst>
          </p:cNvPr>
          <p:cNvSpPr>
            <a:spLocks noGrp="1"/>
          </p:cNvSpPr>
          <p:nvPr>
            <p:ph idx="1"/>
          </p:nvPr>
        </p:nvSpPr>
        <p:spPr>
          <a:xfrm>
            <a:off x="5231958" y="605896"/>
            <a:ext cx="5923721" cy="5646208"/>
          </a:xfrm>
        </p:spPr>
        <p:txBody>
          <a:bodyPr anchor="ctr">
            <a:normAutofit/>
          </a:bodyPr>
          <a:lstStyle/>
          <a:p>
            <a:pPr>
              <a:lnSpc>
                <a:spcPct val="110000"/>
              </a:lnSpc>
            </a:pPr>
            <a:r>
              <a:rPr lang="en-US" altLang="en-US" sz="1900">
                <a:ea typeface="ヒラギノ角ゴ Pro W3" panose="020B0300000000000000" pitchFamily="34" charset="-128"/>
              </a:rPr>
              <a:t>Getting around by train, bus, subway, taxi, or boat can be a great and easy way to meet locals while traveling.</a:t>
            </a:r>
          </a:p>
          <a:p>
            <a:pPr>
              <a:lnSpc>
                <a:spcPct val="110000"/>
              </a:lnSpc>
            </a:pPr>
            <a:r>
              <a:rPr lang="en-US" altLang="en-US" sz="1900">
                <a:ea typeface="ヒラギノ角ゴ Pro W3" panose="020B0300000000000000" pitchFamily="34" charset="-128"/>
              </a:rPr>
              <a:t>Different countries share different customs.  Rounding taxi fare is normal in Thailand, but uncommon in China.  ALWAYS use registered taxis.</a:t>
            </a:r>
          </a:p>
          <a:p>
            <a:pPr>
              <a:lnSpc>
                <a:spcPct val="110000"/>
              </a:lnSpc>
            </a:pPr>
            <a:r>
              <a:rPr lang="en-US" altLang="en-US" sz="1900">
                <a:ea typeface="ヒラギノ角ゴ Pro W3" panose="020B0300000000000000" pitchFamily="34" charset="-128"/>
              </a:rPr>
              <a:t>When riding by taxi, be sure to retain the receipt when alighting; you may need to call the driver if you</a:t>
            </a:r>
            <a:r>
              <a:rPr lang="ja-JP" altLang="en-US" sz="1900">
                <a:ea typeface="ヒラギノ角ゴ Pro W3" panose="020B0300000000000000" pitchFamily="34" charset="-128"/>
              </a:rPr>
              <a:t>’</a:t>
            </a:r>
            <a:r>
              <a:rPr lang="en-US" altLang="ja-JP" sz="1900">
                <a:ea typeface="ヒラギノ角ゴ Pro W3" panose="020B0300000000000000" pitchFamily="34" charset="-128"/>
              </a:rPr>
              <a:t>ve accidentally left an item in their car.</a:t>
            </a:r>
          </a:p>
          <a:p>
            <a:pPr>
              <a:lnSpc>
                <a:spcPct val="110000"/>
              </a:lnSpc>
            </a:pPr>
            <a:r>
              <a:rPr lang="en-US" altLang="en-US" sz="1900">
                <a:ea typeface="ヒラギノ角ゴ Pro W3" panose="020B0300000000000000" pitchFamily="34" charset="-128"/>
              </a:rPr>
              <a:t>If you don</a:t>
            </a:r>
            <a:r>
              <a:rPr lang="ja-JP" altLang="en-US" sz="1900">
                <a:ea typeface="ヒラギノ角ゴ Pro W3" panose="020B0300000000000000" pitchFamily="34" charset="-128"/>
              </a:rPr>
              <a:t>’</a:t>
            </a:r>
            <a:r>
              <a:rPr lang="en-US" altLang="ja-JP" sz="1900">
                <a:ea typeface="ヒラギノ角ゴ Pro W3" panose="020B0300000000000000" pitchFamily="34" charset="-128"/>
              </a:rPr>
              <a:t>t speak the language, carry a map to point out the desired destination or have your hostel/hotel call a reputable taxi company for you.  Keep their business card handy to call for your return home.</a:t>
            </a:r>
          </a:p>
          <a:p>
            <a:pPr>
              <a:lnSpc>
                <a:spcPct val="110000"/>
              </a:lnSpc>
            </a:pPr>
            <a:r>
              <a:rPr lang="en-US" altLang="ja-JP" sz="1900">
                <a:ea typeface="ヒラギノ角ゴ Pro W3" panose="020B0300000000000000" pitchFamily="34" charset="-128"/>
              </a:rPr>
              <a:t>Always take registered taxis late at night! </a:t>
            </a:r>
          </a:p>
          <a:p>
            <a:pPr>
              <a:lnSpc>
                <a:spcPct val="110000"/>
              </a:lnSpc>
            </a:pPr>
            <a:endParaRPr lang="en-US" sz="1900"/>
          </a:p>
        </p:txBody>
      </p:sp>
    </p:spTree>
    <p:extLst>
      <p:ext uri="{BB962C8B-B14F-4D97-AF65-F5344CB8AC3E}">
        <p14:creationId xmlns:p14="http://schemas.microsoft.com/office/powerpoint/2010/main" val="19862062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68BDBE5C-BBE9-4E89-BEE5-DEB6EAB870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AB76358-DECB-2346-98AC-D286265F202B}"/>
              </a:ext>
            </a:extLst>
          </p:cNvPr>
          <p:cNvSpPr>
            <a:spLocks noGrp="1"/>
          </p:cNvSpPr>
          <p:nvPr>
            <p:ph type="title"/>
          </p:nvPr>
        </p:nvSpPr>
        <p:spPr>
          <a:xfrm>
            <a:off x="643467" y="634946"/>
            <a:ext cx="3689094" cy="5055904"/>
          </a:xfrm>
        </p:spPr>
        <p:txBody>
          <a:bodyPr anchor="ctr">
            <a:normAutofit/>
          </a:bodyPr>
          <a:lstStyle/>
          <a:p>
            <a:pPr algn="r"/>
            <a:r>
              <a:rPr lang="en-US"/>
              <a:t>Getting Around</a:t>
            </a:r>
          </a:p>
        </p:txBody>
      </p:sp>
      <p:cxnSp>
        <p:nvCxnSpPr>
          <p:cNvPr id="12" name="Straight Connector 11">
            <a:extLst>
              <a:ext uri="{FF2B5EF4-FFF2-40B4-BE49-F238E27FC236}">
                <a16:creationId xmlns:a16="http://schemas.microsoft.com/office/drawing/2014/main" id="{2752F38C-F560-47AA-90AD-209F39C0415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791298"/>
            <a:ext cx="0" cy="2743200"/>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4" name="Rectangle 13">
            <a:extLst>
              <a:ext uri="{FF2B5EF4-FFF2-40B4-BE49-F238E27FC236}">
                <a16:creationId xmlns:a16="http://schemas.microsoft.com/office/drawing/2014/main" id="{DFC4168B-AA75-4715-9B96-CF84B170A6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5" name="Content Placeholder 2">
            <a:extLst>
              <a:ext uri="{FF2B5EF4-FFF2-40B4-BE49-F238E27FC236}">
                <a16:creationId xmlns:a16="http://schemas.microsoft.com/office/drawing/2014/main" id="{41D4B33E-39C6-4EC7-B0FF-BE8CDB135AFE}"/>
              </a:ext>
            </a:extLst>
          </p:cNvPr>
          <p:cNvGraphicFramePr>
            <a:graphicFrameLocks noGrp="1"/>
          </p:cNvGraphicFramePr>
          <p:nvPr>
            <p:ph idx="1"/>
            <p:extLst>
              <p:ext uri="{D42A27DB-BD31-4B8C-83A1-F6EECF244321}">
                <p14:modId xmlns:p14="http://schemas.microsoft.com/office/powerpoint/2010/main" val="1547597510"/>
              </p:ext>
            </p:extLst>
          </p:nvPr>
        </p:nvGraphicFramePr>
        <p:xfrm>
          <a:off x="4976031" y="634947"/>
          <a:ext cx="6582555" cy="51217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741962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7" name="Rectangle 136">
            <a:extLst>
              <a:ext uri="{FF2B5EF4-FFF2-40B4-BE49-F238E27FC236}">
                <a16:creationId xmlns:a16="http://schemas.microsoft.com/office/drawing/2014/main" id="{02CD8F9E-DB66-4E41-A62A-5F434F750E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51AFE55-56F9-8B49-8CD6-CAE9AA9BAEB1}"/>
              </a:ext>
            </a:extLst>
          </p:cNvPr>
          <p:cNvSpPr>
            <a:spLocks noGrp="1"/>
          </p:cNvSpPr>
          <p:nvPr>
            <p:ph type="title"/>
          </p:nvPr>
        </p:nvSpPr>
        <p:spPr>
          <a:xfrm>
            <a:off x="828624" y="634946"/>
            <a:ext cx="4821283" cy="1450757"/>
          </a:xfrm>
        </p:spPr>
        <p:txBody>
          <a:bodyPr>
            <a:normAutofit/>
          </a:bodyPr>
          <a:lstStyle/>
          <a:p>
            <a:r>
              <a:rPr lang="en-US"/>
              <a:t>Guidebook Essentials</a:t>
            </a:r>
          </a:p>
        </p:txBody>
      </p:sp>
      <p:cxnSp>
        <p:nvCxnSpPr>
          <p:cNvPr id="139" name="Straight Connector 138">
            <a:extLst>
              <a:ext uri="{FF2B5EF4-FFF2-40B4-BE49-F238E27FC236}">
                <a16:creationId xmlns:a16="http://schemas.microsoft.com/office/drawing/2014/main" id="{941EBB8E-57F2-4BB0-9847-5D888C72306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25071" y="2085703"/>
            <a:ext cx="4114800" cy="0"/>
          </a:xfrm>
          <a:prstGeom prst="line">
            <a:avLst/>
          </a:prstGeom>
          <a:ln w="6350">
            <a:solidFill>
              <a:schemeClr val="tx1">
                <a:lumMod val="50000"/>
                <a:lumOff val="50000"/>
                <a:alpha val="9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FDC8C34E-3CCB-BB48-9E0B-02EA77F0682B}"/>
              </a:ext>
            </a:extLst>
          </p:cNvPr>
          <p:cNvSpPr>
            <a:spLocks noGrp="1"/>
          </p:cNvSpPr>
          <p:nvPr>
            <p:ph idx="1"/>
          </p:nvPr>
        </p:nvSpPr>
        <p:spPr>
          <a:xfrm>
            <a:off x="828624" y="2198914"/>
            <a:ext cx="4821283" cy="3670180"/>
          </a:xfrm>
        </p:spPr>
        <p:txBody>
          <a:bodyPr>
            <a:normAutofit/>
          </a:bodyPr>
          <a:lstStyle/>
          <a:p>
            <a:r>
              <a:rPr lang="en-US" altLang="en-US">
                <a:ea typeface="ヒラギノ角ゴ Pro W3" panose="020B0300000000000000" pitchFamily="34" charset="-128"/>
              </a:rPr>
              <a:t>Use some amazing backpackers’ guidebooks</a:t>
            </a:r>
          </a:p>
          <a:p>
            <a:pPr lvl="1"/>
            <a:r>
              <a:rPr lang="en-US" altLang="en-US">
                <a:ea typeface="ヒラギノ角ゴ Pro W3" panose="020B0300000000000000" pitchFamily="34" charset="-128"/>
              </a:rPr>
              <a:t>Let</a:t>
            </a:r>
            <a:r>
              <a:rPr lang="ja-JP" altLang="en-US">
                <a:ea typeface="ヒラギノ角ゴ Pro W3" panose="020B0300000000000000" pitchFamily="34" charset="-128"/>
              </a:rPr>
              <a:t>’</a:t>
            </a:r>
            <a:r>
              <a:rPr lang="en-US" altLang="ja-JP">
                <a:ea typeface="ヒラギノ角ゴ Pro W3" panose="020B0300000000000000" pitchFamily="34" charset="-128"/>
              </a:rPr>
              <a:t>s Go</a:t>
            </a:r>
          </a:p>
          <a:p>
            <a:pPr lvl="1"/>
            <a:r>
              <a:rPr lang="en-US" altLang="en-US">
                <a:ea typeface="ヒラギノ角ゴ Pro W3" panose="020B0300000000000000" pitchFamily="34" charset="-128"/>
              </a:rPr>
              <a:t>Lonely Planet</a:t>
            </a:r>
          </a:p>
          <a:p>
            <a:pPr lvl="1"/>
            <a:r>
              <a:rPr lang="en-US" altLang="en-US">
                <a:ea typeface="ヒラギノ角ゴ Pro W3" panose="020B0300000000000000" pitchFamily="34" charset="-128"/>
              </a:rPr>
              <a:t>Rick </a:t>
            </a:r>
            <a:r>
              <a:rPr lang="en-US" altLang="en-US" err="1">
                <a:ea typeface="ヒラギノ角ゴ Pro W3" panose="020B0300000000000000" pitchFamily="34" charset="-128"/>
              </a:rPr>
              <a:t>Steves</a:t>
            </a:r>
            <a:r>
              <a:rPr lang="en-US" altLang="en-US">
                <a:ea typeface="ヒラギノ角ゴ Pro W3" panose="020B0300000000000000" pitchFamily="34" charset="-128"/>
              </a:rPr>
              <a:t>’</a:t>
            </a:r>
            <a:endParaRPr lang="en-US" altLang="ja-JP">
              <a:ea typeface="ヒラギノ角ゴ Pro W3" panose="020B0300000000000000" pitchFamily="34" charset="-128"/>
            </a:endParaRPr>
          </a:p>
          <a:p>
            <a:pPr lvl="1"/>
            <a:r>
              <a:rPr lang="en-US" altLang="en-US">
                <a:ea typeface="ヒラギノ角ゴ Pro W3" panose="020B0300000000000000" pitchFamily="34" charset="-128"/>
              </a:rPr>
              <a:t>Eyewitness Travel Series</a:t>
            </a:r>
          </a:p>
          <a:p>
            <a:r>
              <a:rPr lang="en-US" altLang="en-US">
                <a:ea typeface="ヒラギノ角ゴ Pro W3" panose="020B0300000000000000" pitchFamily="34" charset="-128"/>
              </a:rPr>
              <a:t>Contain MAPS, good eats, cultural hotspots and so much more!</a:t>
            </a:r>
          </a:p>
          <a:p>
            <a:endParaRPr lang="en-US"/>
          </a:p>
        </p:txBody>
      </p:sp>
      <p:sp>
        <p:nvSpPr>
          <p:cNvPr id="141" name="Rectangle 140">
            <a:extLst>
              <a:ext uri="{FF2B5EF4-FFF2-40B4-BE49-F238E27FC236}">
                <a16:creationId xmlns:a16="http://schemas.microsoft.com/office/drawing/2014/main" id="{24AC8A0C-3781-416C-8355-373C09E77F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84358" y="691672"/>
            <a:ext cx="2636076" cy="2451078"/>
          </a:xfrm>
          <a:prstGeom prst="rect">
            <a:avLst/>
          </a:prstGeom>
          <a:solidFill>
            <a:srgbClr val="FFFFFF"/>
          </a:solidFill>
          <a:ln w="63500">
            <a:solidFill>
              <a:srgbClr val="C18C78"/>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lets_go_europe">
            <a:extLst>
              <a:ext uri="{FF2B5EF4-FFF2-40B4-BE49-F238E27FC236}">
                <a16:creationId xmlns:a16="http://schemas.microsoft.com/office/drawing/2014/main" id="{FA8A1D48-154A-674E-A747-5D06EE1CE04D}"/>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718094" y="879053"/>
            <a:ext cx="1430232" cy="210586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 name="Rectangle 142">
            <a:extLst>
              <a:ext uri="{FF2B5EF4-FFF2-40B4-BE49-F238E27FC236}">
                <a16:creationId xmlns:a16="http://schemas.microsoft.com/office/drawing/2014/main" id="{97783C4A-6329-4A69-BEA0-3E083CC3EF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08185" y="691673"/>
            <a:ext cx="2644595" cy="2451078"/>
          </a:xfrm>
          <a:prstGeom prst="rect">
            <a:avLst/>
          </a:prstGeom>
          <a:solidFill>
            <a:srgbClr val="FFFFFF"/>
          </a:solidFill>
          <a:ln w="63500">
            <a:solidFill>
              <a:srgbClr val="C18C78"/>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a:extLst>
              <a:ext uri="{FF2B5EF4-FFF2-40B4-BE49-F238E27FC236}">
                <a16:creationId xmlns:a16="http://schemas.microsoft.com/office/drawing/2014/main" id="{5D301C7B-FF61-4A45-8C32-FE172D78EE84}"/>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9558094" y="872500"/>
            <a:ext cx="1344778" cy="2155094"/>
          </a:xfrm>
          <a:prstGeom prst="rect">
            <a:avLst/>
          </a:prstGeom>
          <a:noFill/>
          <a:extLst>
            <a:ext uri="{909E8E84-426E-40DD-AFC4-6F175D3DCCD1}">
              <a14:hiddenFill xmlns:a14="http://schemas.microsoft.com/office/drawing/2010/main">
                <a:solidFill>
                  <a:srgbClr val="FFFFFF"/>
                </a:solidFill>
              </a14:hiddenFill>
            </a:ext>
          </a:extLst>
        </p:spPr>
      </p:pic>
      <p:sp>
        <p:nvSpPr>
          <p:cNvPr id="145" name="Rectangle 144">
            <a:extLst>
              <a:ext uri="{FF2B5EF4-FFF2-40B4-BE49-F238E27FC236}">
                <a16:creationId xmlns:a16="http://schemas.microsoft.com/office/drawing/2014/main" id="{800C66B2-3F33-4B0E-B882-F5DDE3BE90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84358" y="3345545"/>
            <a:ext cx="2631017" cy="2481832"/>
          </a:xfrm>
          <a:prstGeom prst="rect">
            <a:avLst/>
          </a:prstGeom>
          <a:solidFill>
            <a:srgbClr val="FFFFFF"/>
          </a:solidFill>
          <a:ln w="63500">
            <a:solidFill>
              <a:srgbClr val="C18C78"/>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5" descr="LP-Cambodia">
            <a:extLst>
              <a:ext uri="{FF2B5EF4-FFF2-40B4-BE49-F238E27FC236}">
                <a16:creationId xmlns:a16="http://schemas.microsoft.com/office/drawing/2014/main" id="{6DA92885-6716-F545-8F7E-CB71EA0B45A1}"/>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6754182" y="3533063"/>
            <a:ext cx="1362316" cy="211876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7" name="Rectangle 146">
            <a:extLst>
              <a:ext uri="{FF2B5EF4-FFF2-40B4-BE49-F238E27FC236}">
                <a16:creationId xmlns:a16="http://schemas.microsoft.com/office/drawing/2014/main" id="{1AEE5BCC-7233-49EF-B467-349F454B3F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08185" y="3336707"/>
            <a:ext cx="2644595" cy="2490670"/>
          </a:xfrm>
          <a:prstGeom prst="rect">
            <a:avLst/>
          </a:prstGeom>
          <a:solidFill>
            <a:srgbClr val="FFFFFF"/>
          </a:solidFill>
          <a:ln w="63500">
            <a:solidFill>
              <a:srgbClr val="C18C78"/>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8" name="Picture 4" descr="Spain” DK Eyewitness Travel Guide – JoshLovesIt.com">
            <a:extLst>
              <a:ext uri="{FF2B5EF4-FFF2-40B4-BE49-F238E27FC236}">
                <a16:creationId xmlns:a16="http://schemas.microsoft.com/office/drawing/2014/main" id="{67184006-B5BD-9D42-8C30-DCD271740067}"/>
              </a:ext>
            </a:extLst>
          </p:cNvPr>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9166836" y="3542588"/>
            <a:ext cx="2118760" cy="2118760"/>
          </a:xfrm>
          <a:prstGeom prst="rect">
            <a:avLst/>
          </a:prstGeom>
          <a:noFill/>
          <a:extLst>
            <a:ext uri="{909E8E84-426E-40DD-AFC4-6F175D3DCCD1}">
              <a14:hiddenFill xmlns:a14="http://schemas.microsoft.com/office/drawing/2010/main">
                <a:solidFill>
                  <a:srgbClr val="FFFFFF"/>
                </a:solidFill>
              </a14:hiddenFill>
            </a:ext>
          </a:extLst>
        </p:spPr>
      </p:pic>
      <p:sp>
        <p:nvSpPr>
          <p:cNvPr id="149" name="Rectangle 148">
            <a:extLst>
              <a:ext uri="{FF2B5EF4-FFF2-40B4-BE49-F238E27FC236}">
                <a16:creationId xmlns:a16="http://schemas.microsoft.com/office/drawing/2014/main" id="{53131F57-062B-4BE5-BEDA-58396B3EC8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9111390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5FE1B2C-7BC1-4AE2-9A50-2A4A70A9D6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1" name="Rectangle 9">
            <a:extLst>
              <a:ext uri="{FF2B5EF4-FFF2-40B4-BE49-F238E27FC236}">
                <a16:creationId xmlns:a16="http://schemas.microsoft.com/office/drawing/2014/main" id="{97E8244A-2C81-4C0E-A929-3EC8EFF355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458724" y="457200"/>
            <a:ext cx="11274552" cy="5943600"/>
          </a:xfrm>
          <a:prstGeom prst="rect">
            <a:avLst/>
          </a:prstGeom>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1908354-B491-3443-8B98-45BB9A3B283F}"/>
              </a:ext>
            </a:extLst>
          </p:cNvPr>
          <p:cNvSpPr>
            <a:spLocks noGrp="1"/>
          </p:cNvSpPr>
          <p:nvPr>
            <p:ph type="title"/>
          </p:nvPr>
        </p:nvSpPr>
        <p:spPr>
          <a:xfrm>
            <a:off x="858749" y="963997"/>
            <a:ext cx="3787457" cy="4938361"/>
          </a:xfrm>
        </p:spPr>
        <p:txBody>
          <a:bodyPr anchor="ctr">
            <a:normAutofit/>
          </a:bodyPr>
          <a:lstStyle/>
          <a:p>
            <a:pPr algn="r"/>
            <a:r>
              <a:rPr lang="en-US"/>
              <a:t>Practical Planning Before You Go…</a:t>
            </a:r>
          </a:p>
        </p:txBody>
      </p:sp>
      <p:cxnSp>
        <p:nvCxnSpPr>
          <p:cNvPr id="22" name="Straight Connector 11">
            <a:extLst>
              <a:ext uri="{FF2B5EF4-FFF2-40B4-BE49-F238E27FC236}">
                <a16:creationId xmlns:a16="http://schemas.microsoft.com/office/drawing/2014/main" id="{02CC3441-26B3-4381-B3DF-8AE3C288BC0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71974" y="2057399"/>
            <a:ext cx="0" cy="274320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A09CBDC9-40B3-D646-A87D-900E3C39081F}"/>
              </a:ext>
            </a:extLst>
          </p:cNvPr>
          <p:cNvSpPr>
            <a:spLocks noGrp="1"/>
          </p:cNvSpPr>
          <p:nvPr>
            <p:ph idx="1"/>
          </p:nvPr>
        </p:nvSpPr>
        <p:spPr>
          <a:xfrm>
            <a:off x="5368535" y="1235355"/>
            <a:ext cx="5968181" cy="4938851"/>
          </a:xfrm>
          <a:solidFill>
            <a:schemeClr val="accent4">
              <a:lumMod val="20000"/>
              <a:lumOff val="80000"/>
            </a:schemeClr>
          </a:solidFill>
        </p:spPr>
        <p:txBody>
          <a:bodyPr anchor="ctr">
            <a:normAutofit lnSpcReduction="10000"/>
          </a:bodyPr>
          <a:lstStyle/>
          <a:p>
            <a:pPr>
              <a:lnSpc>
                <a:spcPct val="110000"/>
              </a:lnSpc>
            </a:pPr>
            <a:r>
              <a:rPr lang="en-US" altLang="en-US" sz="1500">
                <a:ea typeface="ヒラギノ角ゴ Pro W3" panose="020B0300000000000000" pitchFamily="34" charset="-128"/>
              </a:rPr>
              <a:t>Gain an understanding of the local people and culture before departure.  The last thing you want to do is become a rude guest in another</a:t>
            </a:r>
            <a:r>
              <a:rPr lang="ja-JP" altLang="en-US" sz="1500">
                <a:ea typeface="ヒラギノ角ゴ Pro W3" panose="020B0300000000000000" pitchFamily="34" charset="-128"/>
              </a:rPr>
              <a:t>’</a:t>
            </a:r>
            <a:r>
              <a:rPr lang="en-US" altLang="ja-JP" sz="1500">
                <a:ea typeface="ヒラギノ角ゴ Pro W3" panose="020B0300000000000000" pitchFamily="34" charset="-128"/>
              </a:rPr>
              <a:t>s country.  </a:t>
            </a:r>
            <a:r>
              <a:rPr lang="en-US" altLang="ja-JP" sz="1500">
                <a:ea typeface="ヒラギノ角ゴ Pro W3" panose="020B0300000000000000" pitchFamily="34" charset="-128"/>
                <a:hlinkClick r:id="rId2"/>
              </a:rPr>
              <a:t>You TubeVideo (HSBC)</a:t>
            </a:r>
            <a:endParaRPr lang="en-US" altLang="ja-JP" sz="1500">
              <a:ea typeface="ヒラギノ角ゴ Pro W3" panose="020B0300000000000000" pitchFamily="34" charset="-128"/>
            </a:endParaRPr>
          </a:p>
          <a:p>
            <a:pPr>
              <a:lnSpc>
                <a:spcPct val="110000"/>
              </a:lnSpc>
            </a:pPr>
            <a:r>
              <a:rPr lang="en-US" altLang="ja-JP" sz="1500">
                <a:ea typeface="ヒラギノ角ゴ Pro W3" panose="020B0300000000000000" pitchFamily="34" charset="-128"/>
                <a:hlinkClick r:id="rId3"/>
              </a:rPr>
              <a:t>Read up on your destination on the CIA World Fact Book:</a:t>
            </a:r>
          </a:p>
          <a:p>
            <a:pPr>
              <a:lnSpc>
                <a:spcPct val="110000"/>
              </a:lnSpc>
            </a:pPr>
            <a:r>
              <a:rPr lang="en-US" altLang="ja-JP" sz="1500">
                <a:ea typeface="ヒラギノ角ゴ Pro W3" panose="020B0300000000000000" pitchFamily="34" charset="-128"/>
                <a:hlinkClick r:id="rId3"/>
              </a:rPr>
              <a:t>https://www.cia.gov/library/publications/the-world-factbook/geos/xx.html</a:t>
            </a:r>
            <a:r>
              <a:rPr lang="en-US" altLang="ja-JP" sz="1500">
                <a:ea typeface="ヒラギノ角ゴ Pro W3" panose="020B0300000000000000" pitchFamily="34" charset="-128"/>
              </a:rPr>
              <a:t> </a:t>
            </a:r>
          </a:p>
          <a:p>
            <a:pPr>
              <a:lnSpc>
                <a:spcPct val="110000"/>
              </a:lnSpc>
            </a:pPr>
            <a:r>
              <a:rPr lang="en-US" altLang="en-US" sz="1500">
                <a:ea typeface="ヒラギノ角ゴ Pro W3" panose="020B0300000000000000" pitchFamily="34" charset="-128"/>
              </a:rPr>
              <a:t>Learn a few phrases in the host country</a:t>
            </a:r>
            <a:r>
              <a:rPr lang="ja-JP" altLang="en-US" sz="1500">
                <a:ea typeface="ヒラギノ角ゴ Pro W3" panose="020B0300000000000000" pitchFamily="34" charset="-128"/>
              </a:rPr>
              <a:t>’</a:t>
            </a:r>
            <a:r>
              <a:rPr lang="en-US" altLang="ja-JP" sz="1500">
                <a:ea typeface="ヒラギノ角ゴ Pro W3" panose="020B0300000000000000" pitchFamily="34" charset="-128"/>
              </a:rPr>
              <a:t>s language before you leave; locals are much more hospitable when they see you</a:t>
            </a:r>
            <a:r>
              <a:rPr lang="ja-JP" altLang="en-US" sz="1500">
                <a:ea typeface="ヒラギノ角ゴ Pro W3" panose="020B0300000000000000" pitchFamily="34" charset="-128"/>
              </a:rPr>
              <a:t>’</a:t>
            </a:r>
            <a:r>
              <a:rPr lang="en-US" altLang="ja-JP" sz="1500">
                <a:ea typeface="ヒラギノ角ゴ Pro W3" panose="020B0300000000000000" pitchFamily="34" charset="-128"/>
              </a:rPr>
              <a:t>re trying.</a:t>
            </a:r>
          </a:p>
          <a:p>
            <a:pPr>
              <a:lnSpc>
                <a:spcPct val="110000"/>
              </a:lnSpc>
            </a:pPr>
            <a:r>
              <a:rPr lang="en-US" altLang="en-US" sz="1500">
                <a:ea typeface="ヒラギノ角ゴ Pro W3" panose="020B0300000000000000" pitchFamily="34" charset="-128"/>
              </a:rPr>
              <a:t>Scan and email or photocopy important documents (i.e. passport, credit cards, prescriptions) and leave 1 set at home, 1 set in your suitcase and bring 1 set on your person.</a:t>
            </a:r>
          </a:p>
          <a:p>
            <a:pPr>
              <a:lnSpc>
                <a:spcPct val="110000"/>
              </a:lnSpc>
            </a:pPr>
            <a:r>
              <a:rPr lang="en-US" altLang="en-US" sz="1500">
                <a:ea typeface="ヒラギノ角ゴ Pro W3" panose="020B0300000000000000" pitchFamily="34" charset="-128"/>
              </a:rPr>
              <a:t>Notify your banking institution and credit card companies when and how long you</a:t>
            </a:r>
            <a:r>
              <a:rPr lang="ja-JP" altLang="en-US" sz="1500">
                <a:ea typeface="ヒラギノ角ゴ Pro W3" panose="020B0300000000000000" pitchFamily="34" charset="-128"/>
              </a:rPr>
              <a:t>’</a:t>
            </a:r>
            <a:r>
              <a:rPr lang="en-US" altLang="ja-JP" sz="1500" err="1">
                <a:ea typeface="ヒラギノ角ゴ Pro W3" panose="020B0300000000000000" pitchFamily="34" charset="-128"/>
              </a:rPr>
              <a:t>ll</a:t>
            </a:r>
            <a:r>
              <a:rPr lang="en-US" altLang="ja-JP" sz="1500">
                <a:ea typeface="ヒラギノ角ゴ Pro W3" panose="020B0300000000000000" pitchFamily="34" charset="-128"/>
              </a:rPr>
              <a:t> be abroad so they don</a:t>
            </a:r>
            <a:r>
              <a:rPr lang="ja-JP" altLang="en-US" sz="1500">
                <a:ea typeface="ヒラギノ角ゴ Pro W3" panose="020B0300000000000000" pitchFamily="34" charset="-128"/>
              </a:rPr>
              <a:t>’</a:t>
            </a:r>
            <a:r>
              <a:rPr lang="en-US" altLang="ja-JP" sz="1500">
                <a:ea typeface="ヒラギノ角ゴ Pro W3" panose="020B0300000000000000" pitchFamily="34" charset="-128"/>
              </a:rPr>
              <a:t>t flag foreign transactions as suspicious activity. </a:t>
            </a:r>
          </a:p>
          <a:p>
            <a:pPr>
              <a:lnSpc>
                <a:spcPct val="110000"/>
              </a:lnSpc>
            </a:pPr>
            <a:r>
              <a:rPr lang="en-US" altLang="en-US" sz="1500">
                <a:ea typeface="ヒラギノ角ゴ Pro W3" panose="020B0300000000000000" pitchFamily="34" charset="-128"/>
              </a:rPr>
              <a:t>Bring the direct number of your bank in case of emergency or theft.  1-800 numbers rarely work abroad.</a:t>
            </a:r>
          </a:p>
          <a:p>
            <a:pPr>
              <a:lnSpc>
                <a:spcPct val="110000"/>
              </a:lnSpc>
            </a:pPr>
            <a:endParaRPr lang="en-US" sz="1500"/>
          </a:p>
        </p:txBody>
      </p:sp>
    </p:spTree>
    <p:extLst>
      <p:ext uri="{BB962C8B-B14F-4D97-AF65-F5344CB8AC3E}">
        <p14:creationId xmlns:p14="http://schemas.microsoft.com/office/powerpoint/2010/main" val="10143494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18">
            <a:extLst>
              <a:ext uri="{FF2B5EF4-FFF2-40B4-BE49-F238E27FC236}">
                <a16:creationId xmlns:a16="http://schemas.microsoft.com/office/drawing/2014/main" id="{13BCCAE5-A35B-4B66-A4A7-E23C34A403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F0E3B1C-C566-E64F-AFFE-DF86A328BE49}"/>
              </a:ext>
            </a:extLst>
          </p:cNvPr>
          <p:cNvSpPr>
            <a:spLocks noGrp="1"/>
          </p:cNvSpPr>
          <p:nvPr>
            <p:ph type="title"/>
          </p:nvPr>
        </p:nvSpPr>
        <p:spPr>
          <a:xfrm>
            <a:off x="1097280" y="286603"/>
            <a:ext cx="6437363" cy="1450757"/>
          </a:xfrm>
        </p:spPr>
        <p:txBody>
          <a:bodyPr>
            <a:normAutofit/>
          </a:bodyPr>
          <a:lstStyle/>
          <a:p>
            <a:r>
              <a:rPr lang="en-US"/>
              <a:t>Communication Abroad</a:t>
            </a:r>
          </a:p>
        </p:txBody>
      </p:sp>
      <p:cxnSp>
        <p:nvCxnSpPr>
          <p:cNvPr id="26" name="Straight Connector 20">
            <a:extLst>
              <a:ext uri="{FF2B5EF4-FFF2-40B4-BE49-F238E27FC236}">
                <a16:creationId xmlns:a16="http://schemas.microsoft.com/office/drawing/2014/main" id="{6987BDFB-DE64-4B56-B44F-45FAE19FA9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895846"/>
            <a:ext cx="62179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775BC1C0-04E3-E449-9FCB-FCCED4555638}"/>
              </a:ext>
            </a:extLst>
          </p:cNvPr>
          <p:cNvSpPr>
            <a:spLocks noGrp="1"/>
          </p:cNvSpPr>
          <p:nvPr>
            <p:ph idx="1"/>
          </p:nvPr>
        </p:nvSpPr>
        <p:spPr>
          <a:xfrm>
            <a:off x="1097281" y="2108201"/>
            <a:ext cx="6388242" cy="3760891"/>
          </a:xfrm>
        </p:spPr>
        <p:txBody>
          <a:bodyPr>
            <a:normAutofit/>
          </a:bodyPr>
          <a:lstStyle/>
          <a:p>
            <a:r>
              <a:rPr lang="en-US" altLang="en-US">
                <a:ea typeface="ヒラギノ角ゴ Pro W3" panose="020B0300000000000000" pitchFamily="34" charset="-128"/>
              </a:rPr>
              <a:t>Cell Phones (watch roaming/data usage)</a:t>
            </a:r>
          </a:p>
          <a:p>
            <a:pPr lvl="1"/>
            <a:r>
              <a:rPr lang="en-US" altLang="en-US">
                <a:ea typeface="ヒラギノ角ゴ Pro W3" panose="020B0300000000000000" pitchFamily="34" charset="-128"/>
              </a:rPr>
              <a:t>Investigate international calling plans now but beware data usage!</a:t>
            </a:r>
          </a:p>
          <a:p>
            <a:pPr lvl="1"/>
            <a:r>
              <a:rPr lang="en-US" altLang="en-US">
                <a:ea typeface="ヒラギノ角ゴ Pro W3" panose="020B0300000000000000" pitchFamily="34" charset="-128"/>
              </a:rPr>
              <a:t>Purchase a phone while abroad (debit/top up system)</a:t>
            </a:r>
          </a:p>
          <a:p>
            <a:r>
              <a:rPr lang="en-US" altLang="en-US">
                <a:ea typeface="ヒラギノ角ゴ Pro W3" panose="020B0300000000000000" pitchFamily="34" charset="-128"/>
              </a:rPr>
              <a:t>Calling Cards</a:t>
            </a:r>
          </a:p>
          <a:p>
            <a:pPr lvl="1"/>
            <a:r>
              <a:rPr lang="en-US" altLang="en-US">
                <a:ea typeface="ヒラギノ角ゴ Pro W3" panose="020B0300000000000000" pitchFamily="34" charset="-128"/>
              </a:rPr>
              <a:t>There are some good cards with great rates. Ask about these at the tourist information center in airports or train stations.</a:t>
            </a:r>
          </a:p>
          <a:p>
            <a:r>
              <a:rPr lang="en-US" altLang="en-US">
                <a:ea typeface="ヒラギノ角ゴ Pro W3" panose="020B0300000000000000" pitchFamily="34" charset="-128"/>
              </a:rPr>
              <a:t>Internet </a:t>
            </a:r>
          </a:p>
          <a:p>
            <a:pPr lvl="1"/>
            <a:r>
              <a:rPr lang="en-US" altLang="en-US">
                <a:ea typeface="ヒラギノ角ゴ Pro W3" panose="020B0300000000000000" pitchFamily="34" charset="-128"/>
              </a:rPr>
              <a:t>Instagram, Facebook Messenger, What’s App</a:t>
            </a:r>
          </a:p>
          <a:p>
            <a:pPr lvl="1"/>
            <a:r>
              <a:rPr lang="en-US" altLang="en-US" err="1">
                <a:ea typeface="ヒラギノ角ゴ Pro W3" panose="020B0300000000000000" pitchFamily="34" charset="-128"/>
              </a:rPr>
              <a:t>Skype.com</a:t>
            </a:r>
            <a:endParaRPr lang="en-US" altLang="en-US">
              <a:ea typeface="ヒラギノ角ゴ Pro W3" panose="020B0300000000000000" pitchFamily="34" charset="-128"/>
            </a:endParaRPr>
          </a:p>
          <a:p>
            <a:pPr lvl="1"/>
            <a:r>
              <a:rPr lang="en-US" altLang="en-US" err="1">
                <a:ea typeface="ヒラギノ角ゴ Pro W3" panose="020B0300000000000000" pitchFamily="34" charset="-128"/>
              </a:rPr>
              <a:t>Wordpress</a:t>
            </a:r>
            <a:r>
              <a:rPr lang="en-US" altLang="en-US">
                <a:ea typeface="ヒラギノ角ゴ Pro W3" panose="020B0300000000000000" pitchFamily="34" charset="-128"/>
              </a:rPr>
              <a:t>, Blogger, </a:t>
            </a:r>
            <a:r>
              <a:rPr lang="en-US" altLang="en-US" err="1">
                <a:ea typeface="ヒラギノ角ゴ Pro W3" panose="020B0300000000000000" pitchFamily="34" charset="-128"/>
              </a:rPr>
              <a:t>Wix</a:t>
            </a:r>
            <a:r>
              <a:rPr lang="en-US" altLang="en-US">
                <a:ea typeface="ヒラギノ角ゴ Pro W3" panose="020B0300000000000000" pitchFamily="34" charset="-128"/>
              </a:rPr>
              <a:t>, Weebly, Tumblr</a:t>
            </a:r>
          </a:p>
          <a:p>
            <a:endParaRPr lang="en-US"/>
          </a:p>
        </p:txBody>
      </p:sp>
      <p:pic>
        <p:nvPicPr>
          <p:cNvPr id="7" name="Graphic 6" descr="Telephone">
            <a:extLst>
              <a:ext uri="{FF2B5EF4-FFF2-40B4-BE49-F238E27FC236}">
                <a16:creationId xmlns:a16="http://schemas.microsoft.com/office/drawing/2014/main" id="{5D7579AB-1EB9-4353-B859-56A24148BAA0}"/>
              </a:ext>
            </a:extLst>
          </p:cNvPr>
          <p:cNvPicPr>
            <a:picLocks noChangeAspect="1"/>
          </p:cNvPicPr>
          <p:nvPr/>
        </p:nvPicPr>
        <p:blipFill>
          <a:blip r:embed="rId2">
            <a:extLst>
              <a:ext uri="{96DAC541-7B7A-43D3-8B79-37D633B846F1}">
                <asvg:svgBlip xmlns:asvg="http://schemas.microsoft.com/office/drawing/2016/SVG/main" r:embed="rId3"/>
              </a:ext>
            </a:extLst>
          </a:blip>
          <a:stretch/>
        </p:blipFill>
        <p:spPr>
          <a:xfrm>
            <a:off x="8129003" y="1492450"/>
            <a:ext cx="3412514" cy="3412514"/>
          </a:xfrm>
          <a:prstGeom prst="rect">
            <a:avLst/>
          </a:prstGeom>
        </p:spPr>
      </p:pic>
      <p:sp>
        <p:nvSpPr>
          <p:cNvPr id="27" name="Rectangle 22">
            <a:extLst>
              <a:ext uri="{FF2B5EF4-FFF2-40B4-BE49-F238E27FC236}">
                <a16:creationId xmlns:a16="http://schemas.microsoft.com/office/drawing/2014/main" id="{FEC9799F-A0B8-45B9-8164-71F2838922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7394430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88F0A37D-2337-4AAF-98B0-7E4E9B9871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EF8FEC5-F654-8D4A-8DFE-93F54B4B5BDC}"/>
              </a:ext>
            </a:extLst>
          </p:cNvPr>
          <p:cNvSpPr>
            <a:spLocks noGrp="1"/>
          </p:cNvSpPr>
          <p:nvPr>
            <p:ph type="title"/>
          </p:nvPr>
        </p:nvSpPr>
        <p:spPr>
          <a:xfrm>
            <a:off x="1097280" y="286603"/>
            <a:ext cx="10058400" cy="1450757"/>
          </a:xfrm>
        </p:spPr>
        <p:txBody>
          <a:bodyPr>
            <a:normAutofit/>
          </a:bodyPr>
          <a:lstStyle/>
          <a:p>
            <a:r>
              <a:rPr lang="en-US"/>
              <a:t>Hostelling Abroad</a:t>
            </a:r>
          </a:p>
        </p:txBody>
      </p:sp>
      <p:cxnSp>
        <p:nvCxnSpPr>
          <p:cNvPr id="19" name="Straight Connector 18">
            <a:extLst>
              <a:ext uri="{FF2B5EF4-FFF2-40B4-BE49-F238E27FC236}">
                <a16:creationId xmlns:a16="http://schemas.microsoft.com/office/drawing/2014/main" id="{F15CCCF0-E573-463A-9760-1FDC0B2CFBD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21" name="Rectangle 20">
            <a:extLst>
              <a:ext uri="{FF2B5EF4-FFF2-40B4-BE49-F238E27FC236}">
                <a16:creationId xmlns:a16="http://schemas.microsoft.com/office/drawing/2014/main" id="{F7234D70-FB65-4E99-985E-64D219674D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5" name="Content Placeholder 2">
            <a:extLst>
              <a:ext uri="{FF2B5EF4-FFF2-40B4-BE49-F238E27FC236}">
                <a16:creationId xmlns:a16="http://schemas.microsoft.com/office/drawing/2014/main" id="{B311A1B5-498A-4D64-AACE-514923F038FF}"/>
              </a:ext>
            </a:extLst>
          </p:cNvPr>
          <p:cNvGraphicFramePr>
            <a:graphicFrameLocks noGrp="1"/>
          </p:cNvGraphicFramePr>
          <p:nvPr>
            <p:ph idx="1"/>
            <p:extLst>
              <p:ext uri="{D42A27DB-BD31-4B8C-83A1-F6EECF244321}">
                <p14:modId xmlns:p14="http://schemas.microsoft.com/office/powerpoint/2010/main" val="234211736"/>
              </p:ext>
            </p:extLst>
          </p:nvPr>
        </p:nvGraphicFramePr>
        <p:xfrm>
          <a:off x="559761" y="2096029"/>
          <a:ext cx="11133438" cy="3786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976789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9">
            <a:extLst>
              <a:ext uri="{FF2B5EF4-FFF2-40B4-BE49-F238E27FC236}">
                <a16:creationId xmlns:a16="http://schemas.microsoft.com/office/drawing/2014/main" id="{EE1530B0-6F96-46C0-8B3E-3215CB756B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7" name="Rectangle 11">
            <a:extLst>
              <a:ext uri="{FF2B5EF4-FFF2-40B4-BE49-F238E27FC236}">
                <a16:creationId xmlns:a16="http://schemas.microsoft.com/office/drawing/2014/main" id="{754910CF-1B56-45D3-960A-E89F7B3B91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114CE39D-4A88-084A-B8E1-BA213148E695}"/>
              </a:ext>
            </a:extLst>
          </p:cNvPr>
          <p:cNvSpPr>
            <a:spLocks noGrp="1"/>
          </p:cNvSpPr>
          <p:nvPr>
            <p:ph type="title"/>
          </p:nvPr>
        </p:nvSpPr>
        <p:spPr>
          <a:xfrm>
            <a:off x="492370" y="516835"/>
            <a:ext cx="3084844" cy="5772840"/>
          </a:xfrm>
        </p:spPr>
        <p:txBody>
          <a:bodyPr anchor="ctr">
            <a:normAutofit/>
          </a:bodyPr>
          <a:lstStyle/>
          <a:p>
            <a:r>
              <a:rPr lang="en-US" sz="3600">
                <a:solidFill>
                  <a:schemeClr val="bg1"/>
                </a:solidFill>
              </a:rPr>
              <a:t>Keys for Success</a:t>
            </a:r>
          </a:p>
        </p:txBody>
      </p:sp>
      <p:graphicFrame>
        <p:nvGraphicFramePr>
          <p:cNvPr id="18" name="Content Placeholder 2">
            <a:extLst>
              <a:ext uri="{FF2B5EF4-FFF2-40B4-BE49-F238E27FC236}">
                <a16:creationId xmlns:a16="http://schemas.microsoft.com/office/drawing/2014/main" id="{BFE17734-8BA6-410B-A01A-631BE08B71C8}"/>
              </a:ext>
            </a:extLst>
          </p:cNvPr>
          <p:cNvGraphicFramePr>
            <a:graphicFrameLocks noGrp="1"/>
          </p:cNvGraphicFramePr>
          <p:nvPr>
            <p:ph idx="1"/>
            <p:extLst>
              <p:ext uri="{D42A27DB-BD31-4B8C-83A1-F6EECF244321}">
                <p14:modId xmlns:p14="http://schemas.microsoft.com/office/powerpoint/2010/main" val="2158193340"/>
              </p:ext>
            </p:extLst>
          </p:nvPr>
        </p:nvGraphicFramePr>
        <p:xfrm>
          <a:off x="4741863" y="639763"/>
          <a:ext cx="6797675" cy="56499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225274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68BDBE5C-BBE9-4E89-BEE5-DEB6EAB870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A0D7FCD-2F76-E140-B916-9CB8143ECBA4}"/>
              </a:ext>
            </a:extLst>
          </p:cNvPr>
          <p:cNvSpPr>
            <a:spLocks noGrp="1"/>
          </p:cNvSpPr>
          <p:nvPr>
            <p:ph type="title"/>
          </p:nvPr>
        </p:nvSpPr>
        <p:spPr>
          <a:xfrm>
            <a:off x="643467" y="634946"/>
            <a:ext cx="3689094" cy="5055904"/>
          </a:xfrm>
        </p:spPr>
        <p:txBody>
          <a:bodyPr anchor="ctr">
            <a:normAutofit/>
          </a:bodyPr>
          <a:lstStyle/>
          <a:p>
            <a:pPr algn="r"/>
            <a:r>
              <a:rPr lang="en-US"/>
              <a:t>Keys for Success Continued…</a:t>
            </a:r>
          </a:p>
        </p:txBody>
      </p:sp>
      <p:cxnSp>
        <p:nvCxnSpPr>
          <p:cNvPr id="12" name="Straight Connector 11">
            <a:extLst>
              <a:ext uri="{FF2B5EF4-FFF2-40B4-BE49-F238E27FC236}">
                <a16:creationId xmlns:a16="http://schemas.microsoft.com/office/drawing/2014/main" id="{2752F38C-F560-47AA-90AD-209F39C0415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791298"/>
            <a:ext cx="0" cy="2743200"/>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4" name="Rectangle 13">
            <a:extLst>
              <a:ext uri="{FF2B5EF4-FFF2-40B4-BE49-F238E27FC236}">
                <a16:creationId xmlns:a16="http://schemas.microsoft.com/office/drawing/2014/main" id="{DFC4168B-AA75-4715-9B96-CF84B170A6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5" name="Content Placeholder 2">
            <a:extLst>
              <a:ext uri="{FF2B5EF4-FFF2-40B4-BE49-F238E27FC236}">
                <a16:creationId xmlns:a16="http://schemas.microsoft.com/office/drawing/2014/main" id="{C6933854-6E7E-4B64-9E41-51815449819B}"/>
              </a:ext>
            </a:extLst>
          </p:cNvPr>
          <p:cNvGraphicFramePr>
            <a:graphicFrameLocks noGrp="1"/>
          </p:cNvGraphicFramePr>
          <p:nvPr>
            <p:ph idx="1"/>
            <p:extLst>
              <p:ext uri="{D42A27DB-BD31-4B8C-83A1-F6EECF244321}">
                <p14:modId xmlns:p14="http://schemas.microsoft.com/office/powerpoint/2010/main" val="3961382943"/>
              </p:ext>
            </p:extLst>
          </p:nvPr>
        </p:nvGraphicFramePr>
        <p:xfrm>
          <a:off x="4976031" y="634947"/>
          <a:ext cx="6582555" cy="51217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751417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2B8AF8EF-AB47-4B8F-9A7B-F3C310411998}"/>
              </a:ext>
            </a:extLst>
          </p:cNvPr>
          <p:cNvPicPr>
            <a:picLocks noChangeAspect="1"/>
          </p:cNvPicPr>
          <p:nvPr/>
        </p:nvPicPr>
        <p:blipFill rotWithShape="1">
          <a:blip r:embed="rId2"/>
          <a:srcRect t="15730"/>
          <a:stretch/>
        </p:blipFill>
        <p:spPr>
          <a:xfrm>
            <a:off x="20" y="10"/>
            <a:ext cx="12191980" cy="6857990"/>
          </a:xfrm>
          <a:prstGeom prst="rect">
            <a:avLst/>
          </a:prstGeom>
        </p:spPr>
      </p:pic>
      <p:sp>
        <p:nvSpPr>
          <p:cNvPr id="4" name="Title 3">
            <a:extLst>
              <a:ext uri="{FF2B5EF4-FFF2-40B4-BE49-F238E27FC236}">
                <a16:creationId xmlns:a16="http://schemas.microsoft.com/office/drawing/2014/main" id="{722BCD45-D764-1F48-9253-79984AC50D97}"/>
              </a:ext>
            </a:extLst>
          </p:cNvPr>
          <p:cNvSpPr>
            <a:spLocks noGrp="1"/>
          </p:cNvSpPr>
          <p:nvPr>
            <p:ph type="ctrTitle" idx="4294967295"/>
          </p:nvPr>
        </p:nvSpPr>
        <p:spPr>
          <a:xfrm>
            <a:off x="1066800" y="611273"/>
            <a:ext cx="10058400" cy="917403"/>
          </a:xfrm>
        </p:spPr>
        <p:txBody>
          <a:bodyPr/>
          <a:lstStyle/>
          <a:p>
            <a:r>
              <a:rPr lang="en-US" altLang="en-US">
                <a:ea typeface="ＭＳ Ｐゴシック" panose="020B0600070205080204" pitchFamily="34" charset="-128"/>
              </a:rPr>
              <a:t>Have fun, be safe, and enjoy this adventure!</a:t>
            </a:r>
            <a:endParaRPr lang="en-US"/>
          </a:p>
        </p:txBody>
      </p:sp>
      <p:sp>
        <p:nvSpPr>
          <p:cNvPr id="5" name="Subtitle 4">
            <a:extLst>
              <a:ext uri="{FF2B5EF4-FFF2-40B4-BE49-F238E27FC236}">
                <a16:creationId xmlns:a16="http://schemas.microsoft.com/office/drawing/2014/main" id="{4F60E68B-D0E1-ED4E-95AE-C5FF8EE31391}"/>
              </a:ext>
            </a:extLst>
          </p:cNvPr>
          <p:cNvSpPr>
            <a:spLocks noGrp="1"/>
          </p:cNvSpPr>
          <p:nvPr>
            <p:ph type="subTitle" idx="4294967295"/>
          </p:nvPr>
        </p:nvSpPr>
        <p:spPr>
          <a:xfrm>
            <a:off x="873211" y="1742303"/>
            <a:ext cx="10058400" cy="4609069"/>
          </a:xfrm>
        </p:spPr>
        <p:txBody>
          <a:bodyPr>
            <a:normAutofit/>
          </a:bodyPr>
          <a:lstStyle/>
          <a:p>
            <a:pPr algn="ctr"/>
            <a:r>
              <a:rPr lang="en-US" altLang="en-US" sz="2400" i="1" err="1">
                <a:effectLst>
                  <a:outerShdw blurRad="38100" dist="38100" dir="2700000" algn="tl">
                    <a:srgbClr val="C0C0C0"/>
                  </a:outerShdw>
                </a:effectLst>
                <a:latin typeface="Century Schoolbook" panose="02040604050505020304" pitchFamily="18" charset="0"/>
                <a:ea typeface="ＭＳ Ｐゴシック" panose="020B0600070205080204" pitchFamily="34" charset="-128"/>
              </a:rPr>
              <a:t>Viel</a:t>
            </a:r>
            <a:r>
              <a:rPr lang="en-US" altLang="en-US" sz="2400" i="1">
                <a:effectLst>
                  <a:outerShdw blurRad="38100" dist="38100" dir="2700000" algn="tl">
                    <a:srgbClr val="C0C0C0"/>
                  </a:outerShdw>
                </a:effectLst>
                <a:latin typeface="Century Schoolbook" panose="02040604050505020304" pitchFamily="18" charset="0"/>
                <a:ea typeface="ＭＳ Ｐゴシック" panose="020B0600070205080204" pitchFamily="34" charset="-128"/>
              </a:rPr>
              <a:t> </a:t>
            </a:r>
            <a:r>
              <a:rPr lang="en-US" altLang="en-US" sz="2400" i="1" err="1">
                <a:effectLst>
                  <a:outerShdw blurRad="38100" dist="38100" dir="2700000" algn="tl">
                    <a:srgbClr val="C0C0C0"/>
                  </a:outerShdw>
                </a:effectLst>
                <a:latin typeface="Century Schoolbook" panose="02040604050505020304" pitchFamily="18" charset="0"/>
                <a:ea typeface="ＭＳ Ｐゴシック" panose="020B0600070205080204" pitchFamily="34" charset="-128"/>
              </a:rPr>
              <a:t>Glück</a:t>
            </a:r>
            <a:r>
              <a:rPr lang="en-US" altLang="en-US" sz="2400" i="1">
                <a:effectLst>
                  <a:outerShdw blurRad="38100" dist="38100" dir="2700000" algn="tl">
                    <a:srgbClr val="C0C0C0"/>
                  </a:outerShdw>
                </a:effectLst>
                <a:latin typeface="Century Schoolbook" panose="02040604050505020304" pitchFamily="18" charset="0"/>
                <a:ea typeface="ＭＳ Ｐゴシック" panose="020B0600070205080204" pitchFamily="34" charset="-128"/>
              </a:rPr>
              <a:t>!</a:t>
            </a:r>
            <a:r>
              <a:rPr lang="en-US" altLang="en-US" sz="2400">
                <a:latin typeface="Century Schoolbook" panose="02040604050505020304" pitchFamily="18" charset="0"/>
                <a:ea typeface="ＭＳ Ｐゴシック" panose="020B0600070205080204" pitchFamily="34" charset="-128"/>
              </a:rPr>
              <a:t> </a:t>
            </a:r>
            <a:br>
              <a:rPr lang="en-US" altLang="en-US" sz="2400">
                <a:latin typeface="Century Schoolbook" panose="02040604050505020304" pitchFamily="18" charset="0"/>
                <a:ea typeface="ＭＳ Ｐゴシック" panose="020B0600070205080204" pitchFamily="34" charset="-128"/>
              </a:rPr>
            </a:br>
            <a:r>
              <a:rPr lang="en-US" altLang="en-US" sz="2400" i="1">
                <a:effectLst>
                  <a:outerShdw blurRad="38100" dist="38100" dir="2700000" algn="tl">
                    <a:srgbClr val="C0C0C0"/>
                  </a:outerShdw>
                </a:effectLst>
                <a:latin typeface="Century Schoolbook" panose="02040604050505020304" pitchFamily="18" charset="0"/>
                <a:ea typeface="ＭＳ Ｐゴシック" panose="020B0600070205080204" pitchFamily="34" charset="-128"/>
              </a:rPr>
              <a:t>Bonne Chance!</a:t>
            </a:r>
            <a:br>
              <a:rPr lang="en-US" altLang="en-US" sz="2400" i="1">
                <a:effectLst>
                  <a:outerShdw blurRad="38100" dist="38100" dir="2700000" algn="tl">
                    <a:srgbClr val="C0C0C0"/>
                  </a:outerShdw>
                </a:effectLst>
                <a:latin typeface="Century Schoolbook" panose="02040604050505020304" pitchFamily="18" charset="0"/>
                <a:ea typeface="ＭＳ Ｐゴシック" panose="020B0600070205080204" pitchFamily="34" charset="-128"/>
              </a:rPr>
            </a:br>
            <a:r>
              <a:rPr lang="en-US" altLang="en-US" sz="2400" i="1">
                <a:effectLst>
                  <a:outerShdw blurRad="38100" dist="38100" dir="2700000" algn="tl">
                    <a:srgbClr val="C0C0C0"/>
                  </a:outerShdw>
                </a:effectLst>
                <a:latin typeface="Century Schoolbook" panose="02040604050505020304" pitchFamily="18" charset="0"/>
                <a:ea typeface="ＭＳ Ｐゴシック" panose="020B0600070205080204" pitchFamily="34" charset="-128"/>
              </a:rPr>
              <a:t>In Bocca al </a:t>
            </a:r>
            <a:r>
              <a:rPr lang="en-US" altLang="en-US" sz="2400" i="1" err="1">
                <a:effectLst>
                  <a:outerShdw blurRad="38100" dist="38100" dir="2700000" algn="tl">
                    <a:srgbClr val="C0C0C0"/>
                  </a:outerShdw>
                </a:effectLst>
                <a:latin typeface="Century Schoolbook" panose="02040604050505020304" pitchFamily="18" charset="0"/>
                <a:ea typeface="ＭＳ Ｐゴシック" panose="020B0600070205080204" pitchFamily="34" charset="-128"/>
              </a:rPr>
              <a:t>Lupo</a:t>
            </a:r>
            <a:r>
              <a:rPr lang="en-US" altLang="en-US" sz="2400" i="1">
                <a:effectLst>
                  <a:outerShdw blurRad="38100" dist="38100" dir="2700000" algn="tl">
                    <a:srgbClr val="C0C0C0"/>
                  </a:outerShdw>
                </a:effectLst>
                <a:latin typeface="Century Schoolbook" panose="02040604050505020304" pitchFamily="18" charset="0"/>
                <a:ea typeface="ＭＳ Ｐゴシック" panose="020B0600070205080204" pitchFamily="34" charset="-128"/>
              </a:rPr>
              <a:t>!</a:t>
            </a:r>
            <a:br>
              <a:rPr lang="en-US" altLang="en-US" sz="2400" i="1">
                <a:effectLst>
                  <a:outerShdw blurRad="38100" dist="38100" dir="2700000" algn="tl">
                    <a:srgbClr val="C0C0C0"/>
                  </a:outerShdw>
                </a:effectLst>
                <a:latin typeface="Century Schoolbook" panose="02040604050505020304" pitchFamily="18" charset="0"/>
                <a:ea typeface="ＭＳ Ｐゴシック" panose="020B0600070205080204" pitchFamily="34" charset="-128"/>
              </a:rPr>
            </a:br>
            <a:r>
              <a:rPr lang="en-US" altLang="en-US" sz="2400" i="1">
                <a:effectLst>
                  <a:outerShdw blurRad="38100" dist="38100" dir="2700000" algn="tl">
                    <a:srgbClr val="C0C0C0"/>
                  </a:outerShdw>
                </a:effectLst>
                <a:latin typeface="Century Schoolbook" panose="02040604050505020304" pitchFamily="18" charset="0"/>
                <a:ea typeface="ＭＳ Ｐゴシック" panose="020B0600070205080204" pitchFamily="34" charset="-128"/>
              </a:rPr>
              <a:t>Good Luck!</a:t>
            </a:r>
            <a:br>
              <a:rPr lang="en-US" altLang="en-US" sz="2400" i="1">
                <a:effectLst>
                  <a:outerShdw blurRad="38100" dist="38100" dir="2700000" algn="tl">
                    <a:srgbClr val="C0C0C0"/>
                  </a:outerShdw>
                </a:effectLst>
                <a:latin typeface="Century Schoolbook" panose="02040604050505020304" pitchFamily="18" charset="0"/>
                <a:ea typeface="ＭＳ Ｐゴシック" panose="020B0600070205080204" pitchFamily="34" charset="-128"/>
              </a:rPr>
            </a:br>
            <a:r>
              <a:rPr lang="ja-JP" altLang="en-US" sz="2400" i="1">
                <a:effectLst>
                  <a:outerShdw blurRad="38100" dist="38100" dir="2700000" algn="tl">
                    <a:srgbClr val="C0C0C0"/>
                  </a:outerShdw>
                </a:effectLst>
                <a:latin typeface="Century Schoolbook" panose="02040604050505020304" pitchFamily="18" charset="0"/>
              </a:rPr>
              <a:t>ご幸運を祈ります</a:t>
            </a:r>
            <a:r>
              <a:rPr lang="en-US" altLang="ja-JP" sz="2400" i="1">
                <a:effectLst>
                  <a:outerShdw blurRad="38100" dist="38100" dir="2700000" algn="tl">
                    <a:srgbClr val="C0C0C0"/>
                  </a:outerShdw>
                </a:effectLst>
                <a:latin typeface="Century Schoolbook" panose="02040604050505020304" pitchFamily="18" charset="0"/>
              </a:rPr>
              <a:t>!</a:t>
            </a:r>
            <a:r>
              <a:rPr lang="en-US" altLang="ja-JP" sz="2400">
                <a:latin typeface="Century Schoolbook" panose="02040604050505020304" pitchFamily="18" charset="0"/>
              </a:rPr>
              <a:t> </a:t>
            </a:r>
            <a:r>
              <a:rPr lang="en-US" altLang="ja-JP" sz="2400" i="1">
                <a:effectLst>
                  <a:outerShdw blurRad="38100" dist="38100" dir="2700000" algn="tl">
                    <a:srgbClr val="C0C0C0"/>
                  </a:outerShdw>
                </a:effectLst>
                <a:latin typeface="Century Schoolbook" panose="02040604050505020304" pitchFamily="18" charset="0"/>
              </a:rPr>
              <a:t> </a:t>
            </a:r>
            <a:br>
              <a:rPr lang="en-US" altLang="ja-JP" sz="2400" i="1">
                <a:effectLst>
                  <a:outerShdw blurRad="38100" dist="38100" dir="2700000" algn="tl">
                    <a:srgbClr val="C0C0C0"/>
                  </a:outerShdw>
                </a:effectLst>
                <a:latin typeface="Century Schoolbook" panose="02040604050505020304" pitchFamily="18" charset="0"/>
              </a:rPr>
            </a:br>
            <a:r>
              <a:rPr lang="en-US" altLang="ja-JP" sz="2400" i="1">
                <a:effectLst>
                  <a:outerShdw blurRad="38100" dist="38100" dir="2700000" algn="tl">
                    <a:srgbClr val="C0C0C0"/>
                  </a:outerShdw>
                </a:effectLst>
                <a:latin typeface="Century Schoolbook" panose="02040604050505020304" pitchFamily="18" charset="0"/>
              </a:rPr>
              <a:t>Buena Suerte!</a:t>
            </a:r>
            <a:br>
              <a:rPr lang="en-US" altLang="ja-JP" sz="2400" i="1">
                <a:effectLst>
                  <a:outerShdw blurRad="38100" dist="38100" dir="2700000" algn="tl">
                    <a:srgbClr val="C0C0C0"/>
                  </a:outerShdw>
                </a:effectLst>
                <a:latin typeface="Century Schoolbook" panose="02040604050505020304" pitchFamily="18" charset="0"/>
              </a:rPr>
            </a:br>
            <a:r>
              <a:rPr lang="en-US" altLang="ja-JP" sz="2400" i="1">
                <a:effectLst>
                  <a:outerShdw blurRad="38100" dist="38100" dir="2700000" algn="tl">
                    <a:srgbClr val="C0C0C0"/>
                  </a:outerShdw>
                </a:effectLst>
                <a:latin typeface="Century Schoolbook" panose="02040604050505020304" pitchFamily="18" charset="0"/>
              </a:rPr>
              <a:t>Held </a:t>
            </a:r>
            <a:r>
              <a:rPr lang="en-US" altLang="ja-JP" sz="2400" i="1" err="1">
                <a:effectLst>
                  <a:outerShdw blurRad="38100" dist="38100" dir="2700000" algn="tl">
                    <a:srgbClr val="C0C0C0"/>
                  </a:outerShdw>
                </a:effectLst>
                <a:latin typeface="Century Schoolbook" panose="02040604050505020304" pitchFamily="18" charset="0"/>
              </a:rPr>
              <a:t>og</a:t>
            </a:r>
            <a:r>
              <a:rPr lang="en-US" altLang="ja-JP" sz="2400" i="1">
                <a:effectLst>
                  <a:outerShdw blurRad="38100" dist="38100" dir="2700000" algn="tl">
                    <a:srgbClr val="C0C0C0"/>
                  </a:outerShdw>
                </a:effectLst>
                <a:latin typeface="Century Schoolbook" panose="02040604050505020304" pitchFamily="18" charset="0"/>
              </a:rPr>
              <a:t> </a:t>
            </a:r>
            <a:r>
              <a:rPr lang="en-US" altLang="ja-JP" sz="2400" i="1" err="1">
                <a:effectLst>
                  <a:outerShdw blurRad="38100" dist="38100" dir="2700000" algn="tl">
                    <a:srgbClr val="C0C0C0"/>
                  </a:outerShdw>
                </a:effectLst>
                <a:latin typeface="Century Schoolbook" panose="02040604050505020304" pitchFamily="18" charset="0"/>
              </a:rPr>
              <a:t>lykke</a:t>
            </a:r>
            <a:r>
              <a:rPr lang="en-US" altLang="ja-JP" sz="2400" i="1">
                <a:effectLst>
                  <a:outerShdw blurRad="38100" dist="38100" dir="2700000" algn="tl">
                    <a:srgbClr val="C0C0C0"/>
                  </a:outerShdw>
                </a:effectLst>
                <a:latin typeface="Century Schoolbook" panose="02040604050505020304" pitchFamily="18" charset="0"/>
              </a:rPr>
              <a:t>!</a:t>
            </a:r>
            <a:r>
              <a:rPr lang="en-US" altLang="ja-JP" sz="2400">
                <a:latin typeface="Century Schoolbook" panose="02040604050505020304" pitchFamily="18" charset="0"/>
              </a:rPr>
              <a:t> </a:t>
            </a:r>
            <a:br>
              <a:rPr lang="en-US" altLang="ja-JP" sz="2400" i="1">
                <a:effectLst>
                  <a:outerShdw blurRad="38100" dist="38100" dir="2700000" algn="tl">
                    <a:srgbClr val="C0C0C0"/>
                  </a:outerShdw>
                </a:effectLst>
                <a:latin typeface="Century Schoolbook" panose="02040604050505020304" pitchFamily="18" charset="0"/>
              </a:rPr>
            </a:br>
            <a:r>
              <a:rPr lang="en-US" altLang="ja-JP" sz="2400" i="1" err="1">
                <a:effectLst>
                  <a:outerShdw blurRad="38100" dist="38100" dir="2700000" algn="tl">
                    <a:srgbClr val="C0C0C0"/>
                  </a:outerShdw>
                </a:effectLst>
                <a:latin typeface="Century Schoolbook" panose="02040604050505020304" pitchFamily="18" charset="0"/>
              </a:rPr>
              <a:t>Gambatte</a:t>
            </a:r>
            <a:r>
              <a:rPr lang="en-US" altLang="ja-JP" sz="2400" i="1">
                <a:effectLst>
                  <a:outerShdw blurRad="38100" dist="38100" dir="2700000" algn="tl">
                    <a:srgbClr val="C0C0C0"/>
                  </a:outerShdw>
                </a:effectLst>
                <a:latin typeface="Century Schoolbook" panose="02040604050505020304" pitchFamily="18" charset="0"/>
              </a:rPr>
              <a:t>!</a:t>
            </a:r>
            <a:br>
              <a:rPr lang="en-US" altLang="ja-JP" sz="2400" i="1">
                <a:effectLst>
                  <a:outerShdw blurRad="38100" dist="38100" dir="2700000" algn="tl">
                    <a:srgbClr val="C0C0C0"/>
                  </a:outerShdw>
                </a:effectLst>
                <a:latin typeface="Century Schoolbook" panose="02040604050505020304" pitchFamily="18" charset="0"/>
              </a:rPr>
            </a:br>
            <a:r>
              <a:rPr lang="ja-JP" altLang="en-US" sz="2400" i="1">
                <a:effectLst>
                  <a:outerShdw blurRad="38100" dist="38100" dir="2700000" algn="tl">
                    <a:srgbClr val="C0C0C0"/>
                  </a:outerShdw>
                </a:effectLst>
                <a:latin typeface="Century Schoolbook" panose="02040604050505020304" pitchFamily="18" charset="0"/>
              </a:rPr>
              <a:t>행운</a:t>
            </a:r>
            <a:r>
              <a:rPr lang="en-US" altLang="ja-JP" sz="2400" i="1">
                <a:effectLst>
                  <a:outerShdw blurRad="38100" dist="38100" dir="2700000" algn="tl">
                    <a:srgbClr val="C0C0C0"/>
                  </a:outerShdw>
                </a:effectLst>
                <a:latin typeface="Century Schoolbook" panose="02040604050505020304" pitchFamily="18" charset="0"/>
              </a:rPr>
              <a:t>! </a:t>
            </a:r>
            <a:r>
              <a:rPr lang="en-US" altLang="ja-JP" sz="2400" i="1" err="1">
                <a:effectLst>
                  <a:outerShdw blurRad="38100" dist="38100" dir="2700000" algn="tl">
                    <a:srgbClr val="C0C0C0"/>
                  </a:outerShdw>
                </a:effectLst>
                <a:latin typeface="Century Schoolbook" panose="02040604050505020304" pitchFamily="18" charset="0"/>
              </a:rPr>
              <a:t>Haeng</a:t>
            </a:r>
            <a:r>
              <a:rPr lang="en-US" altLang="ja-JP" sz="2400" i="1">
                <a:effectLst>
                  <a:outerShdw blurRad="38100" dist="38100" dir="2700000" algn="tl">
                    <a:srgbClr val="C0C0C0"/>
                  </a:outerShdw>
                </a:effectLst>
                <a:latin typeface="Century Schoolbook" panose="02040604050505020304" pitchFamily="18" charset="0"/>
              </a:rPr>
              <a:t> Un</a:t>
            </a:r>
            <a:r>
              <a:rPr lang="en-US" altLang="ja-JP" sz="2400">
                <a:latin typeface="Century Schoolbook" panose="02040604050505020304" pitchFamily="18" charset="0"/>
              </a:rPr>
              <a:t> </a:t>
            </a:r>
            <a:br>
              <a:rPr lang="en-US" altLang="ja-JP" sz="2400" i="1">
                <a:effectLst>
                  <a:outerShdw blurRad="38100" dist="38100" dir="2700000" algn="tl">
                    <a:srgbClr val="C0C0C0"/>
                  </a:outerShdw>
                </a:effectLst>
                <a:latin typeface="Century Schoolbook" panose="02040604050505020304" pitchFamily="18" charset="0"/>
              </a:rPr>
            </a:br>
            <a:r>
              <a:rPr lang="th-TH" altLang="ja-JP" sz="2400" i="1">
                <a:effectLst>
                  <a:outerShdw blurRad="38100" dist="38100" dir="2700000" algn="tl">
                    <a:srgbClr val="C0C0C0"/>
                  </a:outerShdw>
                </a:effectLst>
                <a:latin typeface="Century Schoolbook" panose="02040604050505020304" pitchFamily="18" charset="0"/>
              </a:rPr>
              <a:t>ขอให้โชคดี</a:t>
            </a:r>
            <a:r>
              <a:rPr lang="en-US" altLang="ja-JP" sz="2400" i="1">
                <a:effectLst>
                  <a:outerShdw blurRad="38100" dist="38100" dir="2700000" algn="tl">
                    <a:srgbClr val="C0C0C0"/>
                  </a:outerShdw>
                </a:effectLst>
                <a:latin typeface="Century Schoolbook" panose="02040604050505020304" pitchFamily="18" charset="0"/>
              </a:rPr>
              <a:t>!</a:t>
            </a:r>
            <a:r>
              <a:rPr lang="en-US" altLang="ja-JP" sz="2400">
                <a:latin typeface="Century Schoolbook" panose="02040604050505020304" pitchFamily="18" charset="0"/>
              </a:rPr>
              <a:t> </a:t>
            </a:r>
            <a:endParaRPr lang="en-US" altLang="en-US" sz="2400">
              <a:ea typeface="ヒラギノ角ゴ Pro W3" panose="020B0300000000000000" pitchFamily="34" charset="-128"/>
            </a:endParaRPr>
          </a:p>
          <a:p>
            <a:endParaRPr lang="en-US"/>
          </a:p>
        </p:txBody>
      </p:sp>
    </p:spTree>
    <p:extLst>
      <p:ext uri="{BB962C8B-B14F-4D97-AF65-F5344CB8AC3E}">
        <p14:creationId xmlns:p14="http://schemas.microsoft.com/office/powerpoint/2010/main" val="23921077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6000"/>
                <a:shade val="99000"/>
                <a:satMod val="140000"/>
              </a:schemeClr>
            </a:gs>
            <a:gs pos="65000">
              <a:schemeClr val="bg1">
                <a:tint val="100000"/>
                <a:shade val="80000"/>
                <a:satMod val="130000"/>
              </a:schemeClr>
            </a:gs>
            <a:gs pos="100000">
              <a:schemeClr val="bg1">
                <a:tint val="100000"/>
                <a:shade val="48000"/>
                <a:satMod val="120000"/>
              </a:schemeClr>
            </a:gs>
          </a:gsLst>
          <a:lin ang="16200000" scaled="0"/>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03E59AE-44F8-4FB9-BF05-C888FE3E1D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29756D9-444C-4646-932A-AB6D5C5A0020}"/>
              </a:ext>
            </a:extLst>
          </p:cNvPr>
          <p:cNvSpPr>
            <a:spLocks noGrp="1"/>
          </p:cNvSpPr>
          <p:nvPr>
            <p:ph type="title"/>
          </p:nvPr>
        </p:nvSpPr>
        <p:spPr>
          <a:xfrm>
            <a:off x="642259" y="634946"/>
            <a:ext cx="3372529" cy="5055904"/>
          </a:xfrm>
        </p:spPr>
        <p:txBody>
          <a:bodyPr anchor="ctr">
            <a:normAutofit/>
          </a:bodyPr>
          <a:lstStyle/>
          <a:p>
            <a:r>
              <a:rPr lang="en-US" altLang="en-US">
                <a:ea typeface="ヒラギノ角ゴ Pro W3" panose="020B0300000000000000" pitchFamily="34" charset="-128"/>
              </a:rPr>
              <a:t>Getting There:  Visas &amp; Residence Permits</a:t>
            </a:r>
            <a:endParaRPr lang="en-US"/>
          </a:p>
        </p:txBody>
      </p:sp>
      <p:cxnSp>
        <p:nvCxnSpPr>
          <p:cNvPr id="12" name="Straight Connector 11">
            <a:extLst>
              <a:ext uri="{FF2B5EF4-FFF2-40B4-BE49-F238E27FC236}">
                <a16:creationId xmlns:a16="http://schemas.microsoft.com/office/drawing/2014/main" id="{2752F38C-F560-47AA-90AD-209F39C0415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335022" y="1791298"/>
            <a:ext cx="0" cy="2743200"/>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4" name="Rectangle 13">
            <a:extLst>
              <a:ext uri="{FF2B5EF4-FFF2-40B4-BE49-F238E27FC236}">
                <a16:creationId xmlns:a16="http://schemas.microsoft.com/office/drawing/2014/main" id="{8B6B14AE-589A-45CC-A30D-41995FC1F8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5" name="Content Placeholder 2">
            <a:extLst>
              <a:ext uri="{FF2B5EF4-FFF2-40B4-BE49-F238E27FC236}">
                <a16:creationId xmlns:a16="http://schemas.microsoft.com/office/drawing/2014/main" id="{792A61B6-91F8-4680-B5C8-0B67FDC0B1E8}"/>
              </a:ext>
            </a:extLst>
          </p:cNvPr>
          <p:cNvGraphicFramePr>
            <a:graphicFrameLocks noGrp="1"/>
          </p:cNvGraphicFramePr>
          <p:nvPr>
            <p:ph idx="1"/>
            <p:extLst>
              <p:ext uri="{D42A27DB-BD31-4B8C-83A1-F6EECF244321}">
                <p14:modId xmlns:p14="http://schemas.microsoft.com/office/powerpoint/2010/main" val="3194943378"/>
              </p:ext>
            </p:extLst>
          </p:nvPr>
        </p:nvGraphicFramePr>
        <p:xfrm>
          <a:off x="4648201" y="639763"/>
          <a:ext cx="6910387" cy="50514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95137767"/>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8F0A37D-2337-4AAF-98B0-7E4E9B9871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E2A66DA-2C8B-014D-BB5C-A88B4127C939}"/>
              </a:ext>
            </a:extLst>
          </p:cNvPr>
          <p:cNvSpPr>
            <a:spLocks noGrp="1"/>
          </p:cNvSpPr>
          <p:nvPr>
            <p:ph type="title"/>
          </p:nvPr>
        </p:nvSpPr>
        <p:spPr>
          <a:xfrm>
            <a:off x="1097280" y="286603"/>
            <a:ext cx="10058400" cy="1450757"/>
          </a:xfrm>
        </p:spPr>
        <p:txBody>
          <a:bodyPr>
            <a:normAutofit/>
          </a:bodyPr>
          <a:lstStyle/>
          <a:p>
            <a:r>
              <a:rPr lang="en-US" altLang="en-US">
                <a:ea typeface="ヒラギノ角ゴ Pro W3" panose="020B0300000000000000" pitchFamily="34" charset="-128"/>
              </a:rPr>
              <a:t>Documents needed for student visas…</a:t>
            </a:r>
            <a:endParaRPr lang="en-US"/>
          </a:p>
        </p:txBody>
      </p:sp>
      <p:cxnSp>
        <p:nvCxnSpPr>
          <p:cNvPr id="12" name="Straight Connector 11">
            <a:extLst>
              <a:ext uri="{FF2B5EF4-FFF2-40B4-BE49-F238E27FC236}">
                <a16:creationId xmlns:a16="http://schemas.microsoft.com/office/drawing/2014/main" id="{F15CCCF0-E573-463A-9760-1FDC0B2CFBD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14" name="Rectangle 13">
            <a:extLst>
              <a:ext uri="{FF2B5EF4-FFF2-40B4-BE49-F238E27FC236}">
                <a16:creationId xmlns:a16="http://schemas.microsoft.com/office/drawing/2014/main" id="{F7234D70-FB65-4E99-985E-64D219674D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5" name="Content Placeholder 2">
            <a:extLst>
              <a:ext uri="{FF2B5EF4-FFF2-40B4-BE49-F238E27FC236}">
                <a16:creationId xmlns:a16="http://schemas.microsoft.com/office/drawing/2014/main" id="{83BBB9E5-3D6F-4822-B896-04BD1CC13333}"/>
              </a:ext>
            </a:extLst>
          </p:cNvPr>
          <p:cNvGraphicFramePr>
            <a:graphicFrameLocks noGrp="1"/>
          </p:cNvGraphicFramePr>
          <p:nvPr>
            <p:ph idx="1"/>
            <p:extLst>
              <p:ext uri="{D42A27DB-BD31-4B8C-83A1-F6EECF244321}">
                <p14:modId xmlns:p14="http://schemas.microsoft.com/office/powerpoint/2010/main" val="2394432450"/>
              </p:ext>
            </p:extLst>
          </p:nvPr>
        </p:nvGraphicFramePr>
        <p:xfrm>
          <a:off x="1096963" y="2098515"/>
          <a:ext cx="10058400" cy="3786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336936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88F0A37D-2337-4AAF-98B0-7E4E9B9871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728301A-61A3-0846-8E5A-B38B4E335F1F}"/>
              </a:ext>
            </a:extLst>
          </p:cNvPr>
          <p:cNvSpPr>
            <a:spLocks noGrp="1"/>
          </p:cNvSpPr>
          <p:nvPr>
            <p:ph type="title"/>
          </p:nvPr>
        </p:nvSpPr>
        <p:spPr>
          <a:xfrm>
            <a:off x="1097280" y="286603"/>
            <a:ext cx="10058400" cy="1450757"/>
          </a:xfrm>
        </p:spPr>
        <p:txBody>
          <a:bodyPr>
            <a:normAutofit/>
          </a:bodyPr>
          <a:lstStyle/>
          <a:p>
            <a:r>
              <a:rPr lang="en-US"/>
              <a:t>Begin researching your visa/residence permit requirements now!</a:t>
            </a:r>
          </a:p>
        </p:txBody>
      </p:sp>
      <p:cxnSp>
        <p:nvCxnSpPr>
          <p:cNvPr id="25" name="Straight Connector 24">
            <a:extLst>
              <a:ext uri="{FF2B5EF4-FFF2-40B4-BE49-F238E27FC236}">
                <a16:creationId xmlns:a16="http://schemas.microsoft.com/office/drawing/2014/main" id="{F15CCCF0-E573-463A-9760-1FDC0B2CFBD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27" name="Rectangle 26">
            <a:extLst>
              <a:ext uri="{FF2B5EF4-FFF2-40B4-BE49-F238E27FC236}">
                <a16:creationId xmlns:a16="http://schemas.microsoft.com/office/drawing/2014/main" id="{F7234D70-FB65-4E99-985E-64D219674D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18" name="Content Placeholder 2">
            <a:extLst>
              <a:ext uri="{FF2B5EF4-FFF2-40B4-BE49-F238E27FC236}">
                <a16:creationId xmlns:a16="http://schemas.microsoft.com/office/drawing/2014/main" id="{616C2B88-DD7D-4222-96CD-46A80E172DCE}"/>
              </a:ext>
            </a:extLst>
          </p:cNvPr>
          <p:cNvGraphicFramePr>
            <a:graphicFrameLocks noGrp="1"/>
          </p:cNvGraphicFramePr>
          <p:nvPr>
            <p:ph idx="1"/>
            <p:extLst>
              <p:ext uri="{D42A27DB-BD31-4B8C-83A1-F6EECF244321}">
                <p14:modId xmlns:p14="http://schemas.microsoft.com/office/powerpoint/2010/main" val="2247868319"/>
              </p:ext>
            </p:extLst>
          </p:nvPr>
        </p:nvGraphicFramePr>
        <p:xfrm>
          <a:off x="1096963" y="2098515"/>
          <a:ext cx="10058400" cy="3786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898753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88F0A37D-2337-4AAF-98B0-7E4E9B9871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D3C4FE7-40A9-5343-9E05-63D19EDFD979}"/>
              </a:ext>
            </a:extLst>
          </p:cNvPr>
          <p:cNvSpPr>
            <a:spLocks noGrp="1"/>
          </p:cNvSpPr>
          <p:nvPr>
            <p:ph type="title"/>
          </p:nvPr>
        </p:nvSpPr>
        <p:spPr>
          <a:xfrm>
            <a:off x="1097280" y="286604"/>
            <a:ext cx="10058400" cy="1208564"/>
          </a:xfrm>
        </p:spPr>
        <p:txBody>
          <a:bodyPr>
            <a:normAutofit/>
          </a:bodyPr>
          <a:lstStyle/>
          <a:p>
            <a:r>
              <a:rPr lang="en-US"/>
              <a:t>Preparing to Travel:  Airlines	</a:t>
            </a:r>
          </a:p>
        </p:txBody>
      </p:sp>
      <p:cxnSp>
        <p:nvCxnSpPr>
          <p:cNvPr id="25" name="Straight Connector 24">
            <a:extLst>
              <a:ext uri="{FF2B5EF4-FFF2-40B4-BE49-F238E27FC236}">
                <a16:creationId xmlns:a16="http://schemas.microsoft.com/office/drawing/2014/main" id="{F15CCCF0-E573-463A-9760-1FDC0B2CFBD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27" name="Rectangle 26">
            <a:extLst>
              <a:ext uri="{FF2B5EF4-FFF2-40B4-BE49-F238E27FC236}">
                <a16:creationId xmlns:a16="http://schemas.microsoft.com/office/drawing/2014/main" id="{F7234D70-FB65-4E99-985E-64D219674D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18" name="Content Placeholder 2">
            <a:extLst>
              <a:ext uri="{FF2B5EF4-FFF2-40B4-BE49-F238E27FC236}">
                <a16:creationId xmlns:a16="http://schemas.microsoft.com/office/drawing/2014/main" id="{6DAA5F05-1EC4-406C-AB5D-DF3A4FD1DE15}"/>
              </a:ext>
            </a:extLst>
          </p:cNvPr>
          <p:cNvGraphicFramePr>
            <a:graphicFrameLocks noGrp="1"/>
          </p:cNvGraphicFramePr>
          <p:nvPr>
            <p:ph idx="1"/>
            <p:extLst>
              <p:ext uri="{D42A27DB-BD31-4B8C-83A1-F6EECF244321}">
                <p14:modId xmlns:p14="http://schemas.microsoft.com/office/powerpoint/2010/main" val="2089330112"/>
              </p:ext>
            </p:extLst>
          </p:nvPr>
        </p:nvGraphicFramePr>
        <p:xfrm>
          <a:off x="1096963" y="2098515"/>
          <a:ext cx="10058400" cy="3786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Graphic 5" descr="Suitcase">
            <a:extLst>
              <a:ext uri="{FF2B5EF4-FFF2-40B4-BE49-F238E27FC236}">
                <a16:creationId xmlns:a16="http://schemas.microsoft.com/office/drawing/2014/main" id="{16EBEF95-15A2-C640-9C42-7AA43FECE20B}"/>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096963" y="5210760"/>
            <a:ext cx="621292" cy="621292"/>
          </a:xfrm>
          <a:prstGeom prst="rect">
            <a:avLst/>
          </a:prstGeom>
        </p:spPr>
      </p:pic>
    </p:spTree>
    <p:extLst>
      <p:ext uri="{BB962C8B-B14F-4D97-AF65-F5344CB8AC3E}">
        <p14:creationId xmlns:p14="http://schemas.microsoft.com/office/powerpoint/2010/main" val="19078664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3BCCAE5-A35B-4B66-A4A7-E23C34A403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EB9D767-A1CD-714D-8F07-BC5895632B34}"/>
              </a:ext>
            </a:extLst>
          </p:cNvPr>
          <p:cNvSpPr>
            <a:spLocks noGrp="1"/>
          </p:cNvSpPr>
          <p:nvPr>
            <p:ph type="title"/>
          </p:nvPr>
        </p:nvSpPr>
        <p:spPr>
          <a:xfrm>
            <a:off x="1036320" y="286603"/>
            <a:ext cx="10058400" cy="1450757"/>
          </a:xfrm>
        </p:spPr>
        <p:txBody>
          <a:bodyPr>
            <a:normAutofit/>
          </a:bodyPr>
          <a:lstStyle/>
          <a:p>
            <a:r>
              <a:rPr lang="en-US"/>
              <a:t>Airline Advice</a:t>
            </a:r>
          </a:p>
        </p:txBody>
      </p:sp>
      <p:cxnSp>
        <p:nvCxnSpPr>
          <p:cNvPr id="12" name="Straight Connector 11">
            <a:extLst>
              <a:ext uri="{FF2B5EF4-FFF2-40B4-BE49-F238E27FC236}">
                <a16:creationId xmlns:a16="http://schemas.microsoft.com/office/drawing/2014/main" id="{6987BDFB-DE64-4B56-B44F-45FAE19FA9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06573" y="1895846"/>
            <a:ext cx="978408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pic>
        <p:nvPicPr>
          <p:cNvPr id="7" name="Graphic 6" descr="Airplane">
            <a:extLst>
              <a:ext uri="{FF2B5EF4-FFF2-40B4-BE49-F238E27FC236}">
                <a16:creationId xmlns:a16="http://schemas.microsoft.com/office/drawing/2014/main" id="{9526D52D-62D2-4A51-8761-DEDDB784D20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66277" y="2480869"/>
            <a:ext cx="3031484" cy="3031484"/>
          </a:xfrm>
          <a:prstGeom prst="rect">
            <a:avLst/>
          </a:prstGeom>
        </p:spPr>
      </p:pic>
      <p:sp>
        <p:nvSpPr>
          <p:cNvPr id="3" name="Content Placeholder 2">
            <a:extLst>
              <a:ext uri="{FF2B5EF4-FFF2-40B4-BE49-F238E27FC236}">
                <a16:creationId xmlns:a16="http://schemas.microsoft.com/office/drawing/2014/main" id="{7359000C-1E14-6A49-829C-A592DC67B562}"/>
              </a:ext>
            </a:extLst>
          </p:cNvPr>
          <p:cNvSpPr>
            <a:spLocks noGrp="1"/>
          </p:cNvSpPr>
          <p:nvPr>
            <p:ph idx="1"/>
          </p:nvPr>
        </p:nvSpPr>
        <p:spPr>
          <a:xfrm>
            <a:off x="4164227" y="2023963"/>
            <a:ext cx="6996264" cy="4218342"/>
          </a:xfrm>
        </p:spPr>
        <p:txBody>
          <a:bodyPr>
            <a:normAutofit fontScale="92500" lnSpcReduction="20000"/>
          </a:bodyPr>
          <a:lstStyle/>
          <a:p>
            <a:r>
              <a:rPr lang="en-US" altLang="en-US">
                <a:ea typeface="ヒラギノ角ゴ Pro W3" panose="020B0300000000000000" pitchFamily="34" charset="-128"/>
              </a:rPr>
              <a:t>Be sure to confirm your flight 24-72 hours in advance (plan on arriving  </a:t>
            </a:r>
            <a:r>
              <a:rPr lang="en-US" altLang="en-US" b="1" i="1">
                <a:ea typeface="ヒラギノ角ゴ Pro W3" panose="020B0300000000000000" pitchFamily="34" charset="-128"/>
              </a:rPr>
              <a:t>3 hours </a:t>
            </a:r>
            <a:r>
              <a:rPr lang="en-US" altLang="en-US">
                <a:ea typeface="ヒラギノ角ゴ Pro W3" panose="020B0300000000000000" pitchFamily="34" charset="-128"/>
              </a:rPr>
              <a:t>in advance for international flights to park, say goodbye and clear security).</a:t>
            </a:r>
          </a:p>
          <a:p>
            <a:r>
              <a:rPr lang="en-US" altLang="en-US">
                <a:ea typeface="ヒラギノ角ゴ Pro W3" panose="020B0300000000000000" pitchFamily="34" charset="-128"/>
              </a:rPr>
              <a:t>Pack light!!  You do not want to spend $100+ per piece of overweight luggage.  Remember: whatever you buy must be taken back with you!</a:t>
            </a:r>
          </a:p>
          <a:p>
            <a:pPr lvl="1"/>
            <a:r>
              <a:rPr lang="en-US" altLang="en-US">
                <a:ea typeface="ヒラギノ角ゴ Pro W3" panose="020B0300000000000000" pitchFamily="34" charset="-128"/>
              </a:rPr>
              <a:t>Leave bulky soap bottles, towels, sheets, etc.</a:t>
            </a:r>
          </a:p>
          <a:p>
            <a:pPr lvl="1"/>
            <a:r>
              <a:rPr lang="en-US" altLang="en-US">
                <a:ea typeface="ヒラギノ角ゴ Pro W3" panose="020B0300000000000000" pitchFamily="34" charset="-128"/>
              </a:rPr>
              <a:t>Only bring as many carry-ons that you can run through an airport with!</a:t>
            </a:r>
          </a:p>
          <a:p>
            <a:pPr lvl="1"/>
            <a:r>
              <a:rPr lang="en-US" altLang="en-US">
                <a:ea typeface="ヒラギノ角ゴ Pro W3" panose="020B0300000000000000" pitchFamily="34" charset="-128"/>
              </a:rPr>
              <a:t>Bring a sturdy backpack for weekend trips</a:t>
            </a:r>
          </a:p>
          <a:p>
            <a:pPr lvl="1"/>
            <a:r>
              <a:rPr lang="en-US" altLang="en-US">
                <a:ea typeface="ヒラギノ角ゴ Pro W3" panose="020B0300000000000000" pitchFamily="34" charset="-128"/>
              </a:rPr>
              <a:t>Pack some of your favorite foods (no liquids)</a:t>
            </a:r>
          </a:p>
          <a:p>
            <a:r>
              <a:rPr lang="en-US" altLang="en-US">
                <a:ea typeface="ＭＳ Ｐゴシック" panose="020B0600070205080204" pitchFamily="34" charset="-128"/>
              </a:rPr>
              <a:t>Know your airline luggage restrictions (weight, size, &amp; number of articles) and the fees imposed for non-compliance</a:t>
            </a:r>
          </a:p>
          <a:p>
            <a:r>
              <a:rPr lang="en-US" altLang="en-US">
                <a:ea typeface="ＭＳ Ｐゴシック" panose="020B0600070205080204" pitchFamily="34" charset="-128"/>
              </a:rPr>
              <a:t>Short intra-continent flights have very limited luggage space &amp; high fees imposed for extra weight (they cap carry-ons by size &amp; weight (22lbs)</a:t>
            </a:r>
          </a:p>
          <a:p>
            <a:endParaRPr lang="en-US" altLang="en-US">
              <a:ea typeface="ヒラギノ角ゴ Pro W3" panose="020B0300000000000000" pitchFamily="34" charset="-128"/>
            </a:endParaRPr>
          </a:p>
          <a:p>
            <a:pPr lvl="1"/>
            <a:endParaRPr lang="en-US" altLang="en-US">
              <a:ea typeface="ヒラギノ角ゴ Pro W3" panose="020B0300000000000000" pitchFamily="34" charset="-128"/>
            </a:endParaRPr>
          </a:p>
          <a:p>
            <a:endParaRPr lang="en-US"/>
          </a:p>
        </p:txBody>
      </p:sp>
      <p:sp>
        <p:nvSpPr>
          <p:cNvPr id="14" name="Rectangle 13">
            <a:extLst>
              <a:ext uri="{FF2B5EF4-FFF2-40B4-BE49-F238E27FC236}">
                <a16:creationId xmlns:a16="http://schemas.microsoft.com/office/drawing/2014/main" id="{0B2EDFE5-9478-4774-9D3D-FEC7DC7082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2563864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9E3965E-AC41-4711-9D10-E25ABB132D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3" name="Straight Connector 12">
            <a:extLst>
              <a:ext uri="{FF2B5EF4-FFF2-40B4-BE49-F238E27FC236}">
                <a16:creationId xmlns:a16="http://schemas.microsoft.com/office/drawing/2014/main" id="{1F5DC8C3-BA5F-4EED-BB9A-A14272BD82A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15" name="Rectangle 14">
            <a:extLst>
              <a:ext uri="{FF2B5EF4-FFF2-40B4-BE49-F238E27FC236}">
                <a16:creationId xmlns:a16="http://schemas.microsoft.com/office/drawing/2014/main" id="{FBDCECDC-EEE3-4128-AA5E-82A8C08796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5">
            <a:extLst>
              <a:ext uri="{FF2B5EF4-FFF2-40B4-BE49-F238E27FC236}">
                <a16:creationId xmlns:a16="http://schemas.microsoft.com/office/drawing/2014/main" id="{1072489A-6FF6-1A42-8FDC-5E778C05F55D}"/>
              </a:ext>
            </a:extLst>
          </p:cNvPr>
          <p:cNvSpPr>
            <a:spLocks noGrp="1"/>
          </p:cNvSpPr>
          <p:nvPr>
            <p:ph type="ctrTitle" idx="4294967295"/>
          </p:nvPr>
        </p:nvSpPr>
        <p:spPr>
          <a:xfrm>
            <a:off x="1097280" y="758952"/>
            <a:ext cx="10058400" cy="3892168"/>
          </a:xfrm>
        </p:spPr>
        <p:txBody>
          <a:bodyPr vert="horz" lIns="91440" tIns="45720" rIns="91440" bIns="45720" rtlCol="0" anchor="b">
            <a:normAutofit/>
          </a:bodyPr>
          <a:lstStyle/>
          <a:p>
            <a:pPr algn="ctr"/>
            <a:r>
              <a:rPr lang="en-US" altLang="en-US" sz="4600">
                <a:solidFill>
                  <a:srgbClr val="FFFFFF"/>
                </a:solidFill>
              </a:rPr>
              <a:t>Did you know one of the biggest regrets of travelers worldwide is overpacking!?  </a:t>
            </a:r>
            <a:br>
              <a:rPr lang="en-US" altLang="en-US" sz="4600">
                <a:solidFill>
                  <a:srgbClr val="FFFFFF"/>
                </a:solidFill>
              </a:rPr>
            </a:br>
            <a:br>
              <a:rPr lang="en-US" altLang="en-US" sz="4600">
                <a:solidFill>
                  <a:srgbClr val="FFFFFF"/>
                </a:solidFill>
              </a:rPr>
            </a:br>
            <a:r>
              <a:rPr lang="en-US" altLang="en-US" sz="4600">
                <a:solidFill>
                  <a:srgbClr val="FFFFFF"/>
                </a:solidFill>
              </a:rPr>
              <a:t>Travel smart, &amp; travel light.</a:t>
            </a:r>
            <a:br>
              <a:rPr lang="en-US" altLang="en-US" sz="4600">
                <a:solidFill>
                  <a:srgbClr val="FFFFFF"/>
                </a:solidFill>
              </a:rPr>
            </a:br>
            <a:endParaRPr lang="en-US" sz="4600">
              <a:solidFill>
                <a:srgbClr val="FFFFFF"/>
              </a:solidFill>
            </a:endParaRPr>
          </a:p>
        </p:txBody>
      </p:sp>
      <p:sp>
        <p:nvSpPr>
          <p:cNvPr id="17" name="Rectangle 16">
            <a:extLst>
              <a:ext uri="{FF2B5EF4-FFF2-40B4-BE49-F238E27FC236}">
                <a16:creationId xmlns:a16="http://schemas.microsoft.com/office/drawing/2014/main" id="{4260EDE0-989C-4E16-AF94-F652294D82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53000"/>
            <a:ext cx="12188952" cy="1905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6838094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8DD82D3-D002-45B0-B16A-82B3DA4EFD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2929861-A1BE-BA41-99C9-EB68262B504E}"/>
              </a:ext>
            </a:extLst>
          </p:cNvPr>
          <p:cNvSpPr>
            <a:spLocks noGrp="1"/>
          </p:cNvSpPr>
          <p:nvPr>
            <p:ph type="title"/>
          </p:nvPr>
        </p:nvSpPr>
        <p:spPr>
          <a:xfrm>
            <a:off x="643468" y="643467"/>
            <a:ext cx="3073550" cy="5126203"/>
          </a:xfrm>
        </p:spPr>
        <p:txBody>
          <a:bodyPr anchor="ctr">
            <a:normAutofit/>
          </a:bodyPr>
          <a:lstStyle/>
          <a:p>
            <a:pPr algn="r"/>
            <a:r>
              <a:rPr lang="en-US" altLang="en-US">
                <a:ea typeface="ＭＳ Ｐゴシック" panose="020B0600070205080204" pitchFamily="34" charset="-128"/>
              </a:rPr>
              <a:t>Things to Take With You</a:t>
            </a:r>
            <a:endParaRPr lang="en-US"/>
          </a:p>
        </p:txBody>
      </p:sp>
      <p:cxnSp>
        <p:nvCxnSpPr>
          <p:cNvPr id="10" name="Straight Connector 9">
            <a:extLst>
              <a:ext uri="{FF2B5EF4-FFF2-40B4-BE49-F238E27FC236}">
                <a16:creationId xmlns:a16="http://schemas.microsoft.com/office/drawing/2014/main" id="{9F09C252-16FE-4557-AD6D-BB5CA773496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42052" y="1778497"/>
            <a:ext cx="0" cy="3200400"/>
          </a:xfrm>
          <a:prstGeom prst="line">
            <a:avLst/>
          </a:prstGeom>
          <a:ln w="19050">
            <a:solidFill>
              <a:schemeClr val="tx1"/>
            </a:solidFill>
            <a:miter lim="800000"/>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C5169D77-A7D9-4749-97B6-96B331209E99}"/>
              </a:ext>
            </a:extLst>
          </p:cNvPr>
          <p:cNvSpPr>
            <a:spLocks noGrp="1"/>
          </p:cNvSpPr>
          <p:nvPr>
            <p:ph idx="1"/>
          </p:nvPr>
        </p:nvSpPr>
        <p:spPr>
          <a:xfrm>
            <a:off x="4396044" y="782335"/>
            <a:ext cx="6791894" cy="5618465"/>
          </a:xfrm>
        </p:spPr>
        <p:txBody>
          <a:bodyPr anchor="ctr">
            <a:normAutofit/>
          </a:bodyPr>
          <a:lstStyle/>
          <a:p>
            <a:pPr>
              <a:lnSpc>
                <a:spcPct val="110000"/>
              </a:lnSpc>
            </a:pPr>
            <a:r>
              <a:rPr lang="en-US" altLang="en-US" sz="1600">
                <a:ea typeface="ＭＳ Ｐゴシック" panose="020B0600070205080204" pitchFamily="34" charset="-128"/>
              </a:rPr>
              <a:t>Travel-sized toiletries (hand sanitizer/wet ones)</a:t>
            </a:r>
          </a:p>
          <a:p>
            <a:pPr>
              <a:lnSpc>
                <a:spcPct val="110000"/>
              </a:lnSpc>
            </a:pPr>
            <a:r>
              <a:rPr lang="en-US" altLang="en-US" sz="1600">
                <a:ea typeface="ＭＳ Ｐゴシック" panose="020B0600070205080204" pitchFamily="34" charset="-128"/>
              </a:rPr>
              <a:t>Passport/extra copies of important docs</a:t>
            </a:r>
          </a:p>
          <a:p>
            <a:pPr>
              <a:lnSpc>
                <a:spcPct val="110000"/>
              </a:lnSpc>
            </a:pPr>
            <a:r>
              <a:rPr lang="en-US" altLang="en-US" sz="1600">
                <a:ea typeface="ＭＳ Ｐゴシック" panose="020B0600070205080204" pitchFamily="34" charset="-128"/>
              </a:rPr>
              <a:t>Itinerary/Plan for first night</a:t>
            </a:r>
            <a:r>
              <a:rPr lang="ja-JP" altLang="en-US" sz="1600"/>
              <a:t>’</a:t>
            </a:r>
            <a:r>
              <a:rPr lang="en-US" altLang="ja-JP" sz="1600"/>
              <a:t>s accommodation</a:t>
            </a:r>
          </a:p>
          <a:p>
            <a:pPr>
              <a:lnSpc>
                <a:spcPct val="110000"/>
              </a:lnSpc>
            </a:pPr>
            <a:r>
              <a:rPr lang="en-US" altLang="en-US" sz="1600">
                <a:ea typeface="ＭＳ Ｐゴシック" panose="020B0600070205080204" pitchFamily="34" charset="-128"/>
              </a:rPr>
              <a:t>ATM/Credit Card &amp; Customer Service Numbers/Account Numbers on separate sheet in case of theft</a:t>
            </a:r>
          </a:p>
          <a:p>
            <a:pPr>
              <a:lnSpc>
                <a:spcPct val="110000"/>
              </a:lnSpc>
            </a:pPr>
            <a:r>
              <a:rPr lang="en-US" altLang="en-US" sz="1600">
                <a:ea typeface="ＭＳ Ｐゴシック" panose="020B0600070205080204" pitchFamily="34" charset="-128"/>
              </a:rPr>
              <a:t>A good book &amp; travel guide</a:t>
            </a:r>
          </a:p>
          <a:p>
            <a:pPr>
              <a:lnSpc>
                <a:spcPct val="110000"/>
              </a:lnSpc>
            </a:pPr>
            <a:r>
              <a:rPr lang="en-US" altLang="en-US" sz="1600">
                <a:ea typeface="ＭＳ Ｐゴシック" panose="020B0600070205080204" pitchFamily="34" charset="-128"/>
              </a:rPr>
              <a:t>Travel locks &amp; gear (money bag, inflatable neck pillow…)</a:t>
            </a:r>
          </a:p>
          <a:p>
            <a:pPr>
              <a:lnSpc>
                <a:spcPct val="110000"/>
              </a:lnSpc>
            </a:pPr>
            <a:r>
              <a:rPr lang="en-US" altLang="en-US" sz="1600">
                <a:ea typeface="ＭＳ Ｐゴシック" panose="020B0600070205080204" pitchFamily="34" charset="-128"/>
              </a:rPr>
              <a:t>Shower slippers &amp; lightweight towel</a:t>
            </a:r>
          </a:p>
          <a:p>
            <a:pPr>
              <a:lnSpc>
                <a:spcPct val="110000"/>
              </a:lnSpc>
            </a:pPr>
            <a:r>
              <a:rPr lang="en-US" altLang="en-US" sz="1600">
                <a:ea typeface="ＭＳ Ｐゴシック" panose="020B0600070205080204" pitchFamily="34" charset="-128"/>
              </a:rPr>
              <a:t>Well-broken in shoes; you will be on your feet constantly.  Choose comfortable clothing for free movement!  Think functionality, not beauty!</a:t>
            </a:r>
          </a:p>
          <a:p>
            <a:pPr>
              <a:lnSpc>
                <a:spcPct val="110000"/>
              </a:lnSpc>
            </a:pPr>
            <a:r>
              <a:rPr lang="en-US" altLang="en-US" sz="1600">
                <a:ea typeface="ＭＳ Ｐゴシック" panose="020B0600070205080204" pitchFamily="34" charset="-128"/>
              </a:rPr>
              <a:t>Layered clothing.  Know the local temperatures before you go.  It</a:t>
            </a:r>
            <a:r>
              <a:rPr lang="ja-JP" altLang="en-US" sz="1600"/>
              <a:t>’</a:t>
            </a:r>
            <a:r>
              <a:rPr lang="en-US" altLang="ja-JP" sz="1600"/>
              <a:t>s always smart to pack a windbreaker or sweater in case.  In summer, sunblock &amp; sunglasses.</a:t>
            </a:r>
          </a:p>
          <a:p>
            <a:pPr>
              <a:lnSpc>
                <a:spcPct val="110000"/>
              </a:lnSpc>
            </a:pPr>
            <a:r>
              <a:rPr lang="en-US" altLang="en-US" sz="1600">
                <a:ea typeface="ＭＳ Ｐゴシック" panose="020B0600070205080204" pitchFamily="34" charset="-128"/>
              </a:rPr>
              <a:t>Medication &amp; emergency contact info.</a:t>
            </a:r>
          </a:p>
          <a:p>
            <a:pPr>
              <a:lnSpc>
                <a:spcPct val="110000"/>
              </a:lnSpc>
            </a:pPr>
            <a:endParaRPr lang="en-US" sz="1400"/>
          </a:p>
        </p:txBody>
      </p:sp>
      <p:sp>
        <p:nvSpPr>
          <p:cNvPr id="12" name="Rectangle 11">
            <a:extLst>
              <a:ext uri="{FF2B5EF4-FFF2-40B4-BE49-F238E27FC236}">
                <a16:creationId xmlns:a16="http://schemas.microsoft.com/office/drawing/2014/main" id="{14552793-7DFF-4EC7-AC69-D34A75D018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0955236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3558DB37-9FEE-48A2-8578-ED04015739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5F7FCCA6-00E2-4F74-A105-0D769872F2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0"/>
            <a:ext cx="12188952" cy="1905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AB427A50-2B22-1B4F-8E27-2B15DD673E05}"/>
              </a:ext>
            </a:extLst>
          </p:cNvPr>
          <p:cNvSpPr>
            <a:spLocks noGrp="1"/>
          </p:cNvSpPr>
          <p:nvPr>
            <p:ph type="title"/>
          </p:nvPr>
        </p:nvSpPr>
        <p:spPr>
          <a:xfrm>
            <a:off x="1097280" y="286603"/>
            <a:ext cx="10058400" cy="1450757"/>
          </a:xfrm>
        </p:spPr>
        <p:txBody>
          <a:bodyPr anchor="ctr">
            <a:normAutofit/>
          </a:bodyPr>
          <a:lstStyle/>
          <a:p>
            <a:r>
              <a:rPr lang="en-US" altLang="en-US">
                <a:solidFill>
                  <a:srgbClr val="FFFFFF"/>
                </a:solidFill>
                <a:ea typeface="ヒラギノ角ゴ Pro W3" panose="020B0300000000000000" pitchFamily="34" charset="-128"/>
              </a:rPr>
              <a:t>Over There:  </a:t>
            </a:r>
            <a:br>
              <a:rPr lang="en-US" altLang="en-US">
                <a:solidFill>
                  <a:srgbClr val="FFFFFF"/>
                </a:solidFill>
                <a:ea typeface="ヒラギノ角ゴ Pro W3" panose="020B0300000000000000" pitchFamily="34" charset="-128"/>
              </a:rPr>
            </a:br>
            <a:r>
              <a:rPr lang="en-US" altLang="en-US">
                <a:solidFill>
                  <a:srgbClr val="FFFFFF"/>
                </a:solidFill>
                <a:ea typeface="ヒラギノ角ゴ Pro W3" panose="020B0300000000000000" pitchFamily="34" charset="-128"/>
              </a:rPr>
              <a:t>Airlines vs. Trains</a:t>
            </a:r>
            <a:endParaRPr lang="en-US">
              <a:solidFill>
                <a:srgbClr val="FFFFFF"/>
              </a:solidFill>
            </a:endParaRPr>
          </a:p>
        </p:txBody>
      </p:sp>
      <p:sp>
        <p:nvSpPr>
          <p:cNvPr id="3" name="Content Placeholder 2">
            <a:extLst>
              <a:ext uri="{FF2B5EF4-FFF2-40B4-BE49-F238E27FC236}">
                <a16:creationId xmlns:a16="http://schemas.microsoft.com/office/drawing/2014/main" id="{C14FBD64-BEC9-2744-8F0C-92CE6DA4CECE}"/>
              </a:ext>
            </a:extLst>
          </p:cNvPr>
          <p:cNvSpPr>
            <a:spLocks noGrp="1"/>
          </p:cNvSpPr>
          <p:nvPr>
            <p:ph idx="1"/>
          </p:nvPr>
        </p:nvSpPr>
        <p:spPr>
          <a:xfrm>
            <a:off x="1096963" y="2675694"/>
            <a:ext cx="10058400" cy="3193294"/>
          </a:xfrm>
        </p:spPr>
        <p:txBody>
          <a:bodyPr>
            <a:normAutofit/>
          </a:bodyPr>
          <a:lstStyle/>
          <a:p>
            <a:r>
              <a:rPr lang="en-US" altLang="en-US">
                <a:ea typeface="ヒラギノ角ゴ Pro W3" panose="020B0300000000000000" pitchFamily="34" charset="-128"/>
              </a:rPr>
              <a:t>Use cheap airlines when you can.  They</a:t>
            </a:r>
            <a:r>
              <a:rPr lang="ja-JP" altLang="en-US">
                <a:ea typeface="ヒラギノ角ゴ Pro W3" panose="020B0300000000000000" pitchFamily="34" charset="-128"/>
              </a:rPr>
              <a:t>’</a:t>
            </a:r>
            <a:r>
              <a:rPr lang="en-US" altLang="ja-JP" err="1">
                <a:ea typeface="ヒラギノ角ゴ Pro W3" panose="020B0300000000000000" pitchFamily="34" charset="-128"/>
              </a:rPr>
              <a:t>ll</a:t>
            </a:r>
            <a:r>
              <a:rPr lang="en-US" altLang="ja-JP">
                <a:ea typeface="ヒラギノ角ゴ Pro W3" panose="020B0300000000000000" pitchFamily="34" charset="-128"/>
              </a:rPr>
              <a:t> save you both time and money!  But beware their cancellation &amp; luggage policies!</a:t>
            </a:r>
          </a:p>
          <a:p>
            <a:pPr lvl="1"/>
            <a:r>
              <a:rPr lang="en-US" altLang="en-US">
                <a:ea typeface="ヒラギノ角ゴ Pro W3" panose="020B0300000000000000" pitchFamily="34" charset="-128"/>
                <a:hlinkClick r:id="rId2"/>
              </a:rPr>
              <a:t>www.easyjet.com/</a:t>
            </a:r>
            <a:endParaRPr lang="en-US" altLang="en-US">
              <a:ea typeface="ヒラギノ角ゴ Pro W3" panose="020B0300000000000000" pitchFamily="34" charset="-128"/>
            </a:endParaRPr>
          </a:p>
          <a:p>
            <a:pPr lvl="1"/>
            <a:r>
              <a:rPr lang="en-US" altLang="en-US">
                <a:ea typeface="ヒラギノ角ゴ Pro W3" panose="020B0300000000000000" pitchFamily="34" charset="-128"/>
                <a:hlinkClick r:id="rId3"/>
              </a:rPr>
              <a:t>www.ryanair.com/</a:t>
            </a:r>
            <a:endParaRPr lang="en-US" altLang="en-US">
              <a:ea typeface="ヒラギノ角ゴ Pro W3" panose="020B0300000000000000" pitchFamily="34" charset="-128"/>
            </a:endParaRPr>
          </a:p>
          <a:p>
            <a:pPr lvl="1"/>
            <a:r>
              <a:rPr lang="en-US" altLang="en-US">
                <a:ea typeface="ヒラギノ角ゴ Pro W3" panose="020B0300000000000000" pitchFamily="34" charset="-128"/>
              </a:rPr>
              <a:t>Check out country-specific airlines like </a:t>
            </a:r>
            <a:r>
              <a:rPr lang="en-US" altLang="en-US">
                <a:ea typeface="ヒラギノ角ゴ Pro W3" panose="020B0300000000000000" pitchFamily="34" charset="-128"/>
                <a:hlinkClick r:id="rId4"/>
              </a:rPr>
              <a:t>www.airberlin.com/</a:t>
            </a:r>
            <a:r>
              <a:rPr lang="en-US" altLang="en-US">
                <a:ea typeface="ヒラギノ角ゴ Pro W3" panose="020B0300000000000000" pitchFamily="34" charset="-128"/>
              </a:rPr>
              <a:t> for good deals in country</a:t>
            </a:r>
          </a:p>
          <a:p>
            <a:pPr lvl="1"/>
            <a:r>
              <a:rPr lang="en-US" altLang="en-US">
                <a:ea typeface="ヒラギノ角ゴ Pro W3" panose="020B0300000000000000" pitchFamily="34" charset="-128"/>
              </a:rPr>
              <a:t>In-country trains are great ways to see the land from the comfort of your seat.  They are usually pretty reasonable too.  Ask about student discount cards for bus/train travel.  Train schedules are usually online.</a:t>
            </a:r>
          </a:p>
          <a:p>
            <a:pPr lvl="1"/>
            <a:r>
              <a:rPr lang="en-US" altLang="en-US">
                <a:ea typeface="ヒラギノ角ゴ Pro W3" panose="020B0300000000000000" pitchFamily="34" charset="-128"/>
              </a:rPr>
              <a:t>I advise against Eurail passes…too little flexibility</a:t>
            </a:r>
          </a:p>
        </p:txBody>
      </p:sp>
      <p:sp>
        <p:nvSpPr>
          <p:cNvPr id="28" name="Rectangle 27">
            <a:extLst>
              <a:ext uri="{FF2B5EF4-FFF2-40B4-BE49-F238E27FC236}">
                <a16:creationId xmlns:a16="http://schemas.microsoft.com/office/drawing/2014/main" id="{9B834327-03F1-4931-8261-971373A5A6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54697891"/>
      </p:ext>
    </p:extLst>
  </p:cSld>
  <p:clrMapOvr>
    <a:masterClrMapping/>
  </p:clrMapOvr>
</p:sld>
</file>

<file path=ppt/theme/theme1.xml><?xml version="1.0" encoding="utf-8"?>
<a:theme xmlns:a="http://schemas.openxmlformats.org/drawingml/2006/main" name="RetrospectVTI">
  <a:themeElements>
    <a:clrScheme name="AnalogousFromLightSeed_2SEEDS">
      <a:dk1>
        <a:srgbClr val="000000"/>
      </a:dk1>
      <a:lt1>
        <a:srgbClr val="FFFFFF"/>
      </a:lt1>
      <a:dk2>
        <a:srgbClr val="243A41"/>
      </a:dk2>
      <a:lt2>
        <a:srgbClr val="E2E6E8"/>
      </a:lt2>
      <a:accent1>
        <a:srgbClr val="C18C78"/>
      </a:accent1>
      <a:accent2>
        <a:srgbClr val="CC9099"/>
      </a:accent2>
      <a:accent3>
        <a:srgbClr val="B19F77"/>
      </a:accent3>
      <a:accent4>
        <a:srgbClr val="6DAFA2"/>
      </a:accent4>
      <a:accent5>
        <a:srgbClr val="70ACBC"/>
      </a:accent5>
      <a:accent6>
        <a:srgbClr val="7893C1"/>
      </a:accent6>
      <a:hlink>
        <a:srgbClr val="5E8A9B"/>
      </a:hlink>
      <a:folHlink>
        <a:srgbClr val="828282"/>
      </a:folHlink>
    </a:clrScheme>
    <a:fontScheme name="Retrospect">
      <a:majorFont>
        <a:latin typeface="Arial Nova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Nova"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VTI" id="{ABE3C30C-0FC0-4450-828E-52DE70F1BCCB}" vid="{A6E2497D-935A-4CFD-B9FD-6DCB15FA68BF}"/>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0EB149CF01FFA542928B151AEDC9F538" ma:contentTypeVersion="4" ma:contentTypeDescription="Create a new document." ma:contentTypeScope="" ma:versionID="98c8024ec0e34b406f9647bbb28d04eb">
  <xsd:schema xmlns:xsd="http://www.w3.org/2001/XMLSchema" xmlns:xs="http://www.w3.org/2001/XMLSchema" xmlns:p="http://schemas.microsoft.com/office/2006/metadata/properties" xmlns:ns2="df5bed63-e439-4b9c-8e45-898245348ed8" targetNamespace="http://schemas.microsoft.com/office/2006/metadata/properties" ma:root="true" ma:fieldsID="5563c5a1af8511c70af649e92c5f959e" ns2:_="">
    <xsd:import namespace="df5bed63-e439-4b9c-8e45-898245348ed8"/>
    <xsd:element name="properties">
      <xsd:complexType>
        <xsd:sequence>
          <xsd:element name="documentManagement">
            <xsd:complexType>
              <xsd:all>
                <xsd:element ref="ns2:ReferenceId"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f5bed63-e439-4b9c-8e45-898245348ed8" elementFormDefault="qualified">
    <xsd:import namespace="http://schemas.microsoft.com/office/2006/documentManagement/types"/>
    <xsd:import namespace="http://schemas.microsoft.com/office/infopath/2007/PartnerControls"/>
    <xsd:element name="ReferenceId" ma:index="8" nillable="true" ma:displayName="ReferenceId" ma:indexed="true" ma:internalName="ReferenceId">
      <xsd:simpleType>
        <xsd:restriction base="dms:Text"/>
      </xsd:simple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DateTaken" ma:index="11"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ReferenceId xmlns="df5bed63-e439-4b9c-8e45-898245348ed8" xsi:nil="true"/>
  </documentManagement>
</p:properties>
</file>

<file path=customXml/itemProps1.xml><?xml version="1.0" encoding="utf-8"?>
<ds:datastoreItem xmlns:ds="http://schemas.openxmlformats.org/officeDocument/2006/customXml" ds:itemID="{FA9F128A-68D8-48DE-9BCE-8C67A2221ECF}">
  <ds:schemaRefs>
    <ds:schemaRef ds:uri="http://schemas.microsoft.com/sharepoint/v3/contenttype/forms"/>
  </ds:schemaRefs>
</ds:datastoreItem>
</file>

<file path=customXml/itemProps2.xml><?xml version="1.0" encoding="utf-8"?>
<ds:datastoreItem xmlns:ds="http://schemas.openxmlformats.org/officeDocument/2006/customXml" ds:itemID="{3F62E1FF-2A88-456C-85F8-1B74ACCD1F47}"/>
</file>

<file path=customXml/itemProps3.xml><?xml version="1.0" encoding="utf-8"?>
<ds:datastoreItem xmlns:ds="http://schemas.openxmlformats.org/officeDocument/2006/customXml" ds:itemID="{1CE36041-6B05-410B-B565-C9A99D0C1019}">
  <ds:schemaRefs>
    <ds:schemaRef ds:uri="df5bed63-e439-4b9c-8e45-898245348ed8"/>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18</Slides>
  <Notes>0</Notes>
  <HiddenSlides>0</HiddenSlide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RetrospectVTI</vt:lpstr>
      <vt:lpstr>Study Abroad Pre-Departure Orientation</vt:lpstr>
      <vt:lpstr>Getting There:  Visas &amp; Residence Permits</vt:lpstr>
      <vt:lpstr>Documents needed for student visas…</vt:lpstr>
      <vt:lpstr>Begin researching your visa/residence permit requirements now!</vt:lpstr>
      <vt:lpstr>Preparing to Travel:  Airlines </vt:lpstr>
      <vt:lpstr>Airline Advice</vt:lpstr>
      <vt:lpstr>Did you know one of the biggest regrets of travelers worldwide is overpacking!?    Travel smart, &amp; travel light. </vt:lpstr>
      <vt:lpstr>Things to Take With You</vt:lpstr>
      <vt:lpstr>Over There:   Airlines vs. Trains</vt:lpstr>
      <vt:lpstr>Public Transportation </vt:lpstr>
      <vt:lpstr>Getting Around</vt:lpstr>
      <vt:lpstr>Guidebook Essentials</vt:lpstr>
      <vt:lpstr>Practical Planning Before You Go…</vt:lpstr>
      <vt:lpstr>Communication Abroad</vt:lpstr>
      <vt:lpstr>Hostelling Abroad</vt:lpstr>
      <vt:lpstr>Keys for Success</vt:lpstr>
      <vt:lpstr>Keys for Success Continued…</vt:lpstr>
      <vt:lpstr>Have fun, be safe, and enjoy this adventure!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Study Abroad Pre-Departure Orientation</dc:title>
  <dc:creator>Tiffany Gabbard</dc:creator>
  <cp:revision>1</cp:revision>
  <dcterms:created xsi:type="dcterms:W3CDTF">2020-05-13T18:18:52Z</dcterms:created>
  <dcterms:modified xsi:type="dcterms:W3CDTF">2020-05-13T22:30:36Z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0x0101000EB149CF01FFA542928B151AEDC9F538</vt:lpwstr>
  </property>
  <property fmtid="{D5CDD505-2E9C-101B-9397-08002B2CF9AE}" pid="3" name="Order">
    <vt:r8>900</vt:r8>
  </property>
  <property fmtid="{D5CDD505-2E9C-101B-9397-08002B2CF9AE}" pid="4" name="xd_Signature">
    <vt:bool>false</vt:bool>
  </property>
  <property fmtid="{D5CDD505-2E9C-101B-9397-08002B2CF9AE}" pid="5" name="xd_ProgID">
    <vt:lpwstr/>
  </property>
  <property fmtid="{D5CDD505-2E9C-101B-9397-08002B2CF9AE}" pid="6" name="_ExtendedDescription">
    <vt:lpwstr/>
  </property>
  <property fmtid="{D5CDD505-2E9C-101B-9397-08002B2CF9AE}" pid="7" name="_SourceUrl">
    <vt:lpwstr/>
  </property>
  <property fmtid="{D5CDD505-2E9C-101B-9397-08002B2CF9AE}" pid="8" name="_SharedFileIndex">
    <vt:lpwstr/>
  </property>
  <property fmtid="{D5CDD505-2E9C-101B-9397-08002B2CF9AE}" pid="9" name="ComplianceAssetId">
    <vt:lpwstr/>
  </property>
  <property fmtid="{D5CDD505-2E9C-101B-9397-08002B2CF9AE}" pid="10" name="TemplateUrl">
    <vt:lpwstr/>
  </property>
</Properties>
</file>